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23" r:id="rId3"/>
    <p:sldId id="356" r:id="rId4"/>
    <p:sldId id="357" r:id="rId5"/>
    <p:sldId id="388" r:id="rId6"/>
    <p:sldId id="410" r:id="rId7"/>
    <p:sldId id="411" r:id="rId8"/>
    <p:sldId id="412" r:id="rId9"/>
    <p:sldId id="413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02" y="-1608"/>
      </p:cViewPr>
      <p:guideLst>
        <p:guide orient="horz" pos="2118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160EC-A16E-4C12-99BC-E1B96598F4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74FE-2915-4871-9AD4-DCC42AE8B7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81661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简介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74115" y="15989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900" y="1598930"/>
            <a:ext cx="79736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Chrome扩展是用于扩充Chrome浏览器功能的小型程序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3955" y="279908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9900" y="2799080"/>
            <a:ext cx="79736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Chrome扩展主要用于对浏览器功能的增强，它更强调与浏览器相结合，在 </a:t>
            </a:r>
            <a:r>
              <a:rPr lang="en-US" altLang="zh-CN" sz="2800">
                <a:solidFill>
                  <a:schemeClr val="bg1"/>
                </a:solidFill>
              </a:rPr>
              <a:t>Chrome </a:t>
            </a:r>
            <a:r>
              <a:rPr lang="zh-CN" altLang="en-US" sz="2800">
                <a:solidFill>
                  <a:schemeClr val="bg1"/>
                </a:solidFill>
              </a:rPr>
              <a:t>的帮助下，可以随时随地的修改任何网页的外观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63955" y="455549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9900" y="455549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HTML, CSS &amp; JavaScript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2700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16332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桌面通知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9155" y="1859915"/>
            <a:ext cx="1041019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accent4"/>
                </a:solidFill>
              </a:rPr>
              <a:t> </a:t>
            </a:r>
            <a:r>
              <a:rPr lang="en-US" altLang="zh-CN" sz="2800">
                <a:solidFill>
                  <a:schemeClr val="accent4"/>
                </a:solidFill>
              </a:rPr>
              <a:t>c</a:t>
            </a:r>
            <a:r>
              <a:rPr lang="zh-CN" altLang="en-US" sz="2800">
                <a:solidFill>
                  <a:schemeClr val="accent4"/>
                </a:solidFill>
              </a:rPr>
              <a:t>rome.notifications.create(string notificationId, </a:t>
            </a:r>
            <a:endParaRPr lang="zh-CN" altLang="en-US" sz="2800">
              <a:solidFill>
                <a:schemeClr val="accent4"/>
              </a:solidFill>
            </a:endParaRPr>
          </a:p>
          <a:p>
            <a:r>
              <a:rPr lang="zh-CN" altLang="en-US" sz="2800">
                <a:solidFill>
                  <a:schemeClr val="accent4"/>
                </a:solidFill>
              </a:rPr>
              <a:t>    NotificationOptions options, function callback)</a:t>
            </a:r>
            <a:endParaRPr lang="zh-CN" altLang="en-US" sz="2800">
              <a:solidFill>
                <a:schemeClr val="accent4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chrome.notifications.create(null, 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type: 'basic',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iconUrl: 'icon.png',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title: 'Hello World!',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message: '欢迎来到Chrome Extension扩展开发实战！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})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24077" y="759990"/>
            <a:ext cx="429958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Background / 常驻后台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24280" y="1882775"/>
            <a:ext cx="98615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// 会一直常驻的后台JS或后台页面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"background":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	// 2种指定方式，如果指定JS，那么会自动生成一个背景页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	"page": "background.html"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	//"scripts": ["js/background.js"]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},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}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246126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event-pages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5095" y="1994535"/>
            <a:ext cx="645033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"background":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	"scripts": ["event-page.js"],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	"persistent": false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},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}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532511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右键菜单 --  contextMenus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2690" y="1321435"/>
            <a:ext cx="9961245" cy="4215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// manifest.json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{"permissions": ["contextMenus"]}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// background.js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chrome.contextMenus.create({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title: "自定义菜单",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contexts: ['page'], </a:t>
            </a:r>
            <a:r>
              <a:rPr lang="zh-CN" altLang="en-US" sz="1600">
                <a:solidFill>
                  <a:srgbClr val="FFC000"/>
                </a:solidFill>
              </a:rPr>
              <a:t>// 上下文环境，可选：["all", "page", "frame", "selection", "link", "editable", "image", "video", "audio"]，默认page  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onclick: function(){alert('您点击了右键菜单！');}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});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123063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Badge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1090" y="1760220"/>
            <a:ext cx="1047686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所谓badge就是在图标上显示一些文本，可以用来更新一些小的扩展状态提示信息。因为badge空间有限，所以只支持4个以下的字符（英文4个，中文2个）。badge无法通过配置文件来指定，必须通过代码实现，设置badge文字和颜色可以分别使用setBadgeText()和setBadgeBackgroundColor()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accent2"/>
                </a:solidFill>
              </a:rPr>
              <a:t>chrome.browserAction.setBadgeText({text: 'new'});</a:t>
            </a:r>
            <a:endParaRPr lang="zh-CN" altLang="en-US" sz="2400">
              <a:solidFill>
                <a:schemeClr val="accent2"/>
              </a:solidFill>
            </a:endParaRPr>
          </a:p>
          <a:p>
            <a:endParaRPr lang="zh-CN" altLang="en-US" sz="2400">
              <a:solidFill>
                <a:schemeClr val="accent2"/>
              </a:solidFill>
            </a:endParaRPr>
          </a:p>
          <a:p>
            <a:r>
              <a:rPr lang="zh-CN" altLang="en-US" sz="2400">
                <a:solidFill>
                  <a:schemeClr val="accent2"/>
                </a:solidFill>
              </a:rPr>
              <a:t>chrome.browserAction.setBadgeBackgroundColor({color: [255, 0, 0, 255]});</a:t>
            </a:r>
            <a:endParaRPr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326644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预算管理插件总结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选项页面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4215" y="25952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4140" y="25184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桌面通知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4215" y="334391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74140" y="326707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Background  vs Event Pages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4215" y="41008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74140" y="402399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右键菜单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4215" y="473329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74140" y="465645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Badges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225615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Page Action 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215" y="17506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6738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在特定标签特定情况下显示或隐藏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215" y="25527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74140" y="247586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非特定的页面，图标是灰色的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4215" y="34397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4140" y="33629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电影网站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215" y="419036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74140" y="411353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仅展示电影的标题</a:t>
            </a:r>
            <a:endParaRPr 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471741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PageFontStyle Extension 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215" y="17506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3325" y="16738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改变字体样式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215" y="283781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03325" y="276098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developer.chrome.com/*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4215" y="39116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03325" y="383476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基本样式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204152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涉及知识点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74115" y="15989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900" y="1598930"/>
            <a:ext cx="79736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核心概念：</a:t>
            </a:r>
            <a:r>
              <a:rPr lang="en-US" altLang="zh-CN" sz="2800">
                <a:solidFill>
                  <a:schemeClr val="bg1"/>
                </a:solidFill>
              </a:rPr>
              <a:t>manifest.json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content-scripts  background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event-pages 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popup </a:t>
            </a:r>
            <a:r>
              <a:rPr lang="zh-CN" altLang="en-US" sz="2800">
                <a:solidFill>
                  <a:schemeClr val="bg1"/>
                </a:solidFill>
              </a:rPr>
              <a:t>等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4115" y="295211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9900" y="2952115"/>
            <a:ext cx="79736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浏览器的</a:t>
            </a:r>
            <a:r>
              <a:rPr lang="en-US" altLang="zh-CN" sz="2800">
                <a:solidFill>
                  <a:schemeClr val="bg1"/>
                </a:solidFill>
              </a:rPr>
              <a:t>UI</a:t>
            </a:r>
            <a:r>
              <a:rPr lang="zh-CN" altLang="en-US" sz="2800">
                <a:solidFill>
                  <a:schemeClr val="bg1"/>
                </a:solidFill>
              </a:rPr>
              <a:t>界面：</a:t>
            </a:r>
            <a:r>
              <a:rPr lang="en-US" sz="2800">
                <a:solidFill>
                  <a:schemeClr val="bg1"/>
                </a:solidFill>
              </a:rPr>
              <a:t>Browser Action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Page Actions</a:t>
            </a:r>
            <a:r>
              <a:rPr lang="zh-CN" altLang="en-US" sz="2800">
                <a:solidFill>
                  <a:schemeClr val="bg1"/>
                </a:solidFill>
              </a:rPr>
              <a:t>，右键菜单，桌面通知等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01115" y="448818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66900" y="4488180"/>
            <a:ext cx="79736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消息通信：</a:t>
            </a:r>
            <a:r>
              <a:rPr lang="en-US" altLang="zh-CN" sz="2800">
                <a:solidFill>
                  <a:schemeClr val="bg1"/>
                </a:solidFill>
              </a:rPr>
              <a:t>popup </a:t>
            </a:r>
            <a:r>
              <a:rPr lang="zh-CN" altLang="en-US" sz="2800">
                <a:solidFill>
                  <a:schemeClr val="bg1"/>
                </a:solidFill>
              </a:rPr>
              <a:t>和 </a:t>
            </a:r>
            <a:r>
              <a:rPr lang="en-US" altLang="zh-CN" sz="2800">
                <a:solidFill>
                  <a:schemeClr val="bg1"/>
                </a:solidFill>
              </a:rPr>
              <a:t>background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popup	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和 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content-scripts  </a:t>
            </a:r>
            <a:r>
              <a:rPr lang="zh-CN" altLang="en-US" sz="2800">
                <a:solidFill>
                  <a:schemeClr val="bg1"/>
                </a:solidFill>
              </a:rPr>
              <a:t>等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1" name="椭圆 31"/>
          <p:cNvSpPr/>
          <p:nvPr/>
        </p:nvSpPr>
        <p:spPr>
          <a:xfrm>
            <a:off x="1624330" y="1979930"/>
            <a:ext cx="153797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87525" y="2138680"/>
            <a:ext cx="12858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Manifext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5" name="椭圆 31"/>
          <p:cNvSpPr/>
          <p:nvPr/>
        </p:nvSpPr>
        <p:spPr>
          <a:xfrm>
            <a:off x="3966210" y="1967230"/>
            <a:ext cx="153797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76395" y="2138680"/>
            <a:ext cx="11176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   HTML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7" name="椭圆 31"/>
          <p:cNvSpPr/>
          <p:nvPr/>
        </p:nvSpPr>
        <p:spPr>
          <a:xfrm>
            <a:off x="6543675" y="1979930"/>
            <a:ext cx="153797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06870" y="2138680"/>
            <a:ext cx="902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    CSS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9" name="椭圆 31"/>
          <p:cNvSpPr/>
          <p:nvPr/>
        </p:nvSpPr>
        <p:spPr>
          <a:xfrm>
            <a:off x="9006840" y="1973580"/>
            <a:ext cx="153797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170035" y="2132330"/>
            <a:ext cx="1335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JavaScrpt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582" name="Rectangle 47"/>
          <p:cNvSpPr/>
          <p:nvPr/>
        </p:nvSpPr>
        <p:spPr>
          <a:xfrm>
            <a:off x="1288212" y="759990"/>
            <a:ext cx="16332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目录结构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16" name="椭圆 31"/>
          <p:cNvSpPr/>
          <p:nvPr/>
        </p:nvSpPr>
        <p:spPr>
          <a:xfrm>
            <a:off x="5005705" y="3611880"/>
            <a:ext cx="2313940" cy="79946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68900" y="3770630"/>
            <a:ext cx="19716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.crx zipped file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8" name="椭圆 31"/>
          <p:cNvSpPr/>
          <p:nvPr/>
        </p:nvSpPr>
        <p:spPr>
          <a:xfrm>
            <a:off x="4631055" y="5088255"/>
            <a:ext cx="299466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794250" y="5247005"/>
            <a:ext cx="2525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Chrome Web Store</a:t>
            </a:r>
            <a:endParaRPr lang="en-US" altLang="zh-CN" sz="240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395220" y="2795905"/>
            <a:ext cx="3680460" cy="786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848225" y="2790825"/>
            <a:ext cx="1219200" cy="781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6057900" y="2790825"/>
            <a:ext cx="127635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057900" y="2771775"/>
            <a:ext cx="3724275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34100" y="4429125"/>
            <a:ext cx="19050" cy="657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287147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Manifest.json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74115" y="15989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900" y="159893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告诉Chrome关于这个扩展的相关信息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4115" y="24498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54200" y="237299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JSON </a:t>
            </a:r>
            <a:r>
              <a:rPr lang="zh-CN" altLang="en-US" sz="2800">
                <a:solidFill>
                  <a:schemeClr val="bg1"/>
                </a:solidFill>
              </a:rPr>
              <a:t>格式的文件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4115" y="316801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54200" y="31680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至少包含三个字段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1190" y="38976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52675" y="382079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扩展的名称（name）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01190" y="456755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52675" y="449072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版本（version）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01190" y="516636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52675" y="508952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Manifest 版本（manifest_version）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01190" y="576008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52675" y="568325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description  和   icons  是推荐的</a:t>
            </a:r>
            <a:endParaRPr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429958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Hello World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插件总结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manifest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215" y="25768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140" y="249999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icons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215" y="324485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74140" y="31680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HTML file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4215" y="384175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74140" y="37649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JS file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4215" y="436372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4140" y="428688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css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215" y="49828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74140" y="49060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manifest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306324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预算管理的插件</a:t>
            </a:r>
            <a:endParaRPr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browser action </a:t>
            </a:r>
            <a:r>
              <a:rPr lang="zh-CN" altLang="en-US" sz="2800">
                <a:solidFill>
                  <a:schemeClr val="bg1"/>
                </a:solidFill>
              </a:rPr>
              <a:t>使用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215" y="264350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140" y="256667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接收支出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215" y="33147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74140" y="323786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显示总金额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4215" y="4004945"/>
            <a:ext cx="396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74140" y="3928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限制支出的上限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4215" y="486727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4140" y="479044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重置总金额和上限大小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307657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Chrome Storage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86815" y="1876425"/>
            <a:ext cx="101993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提到HTML的本地存储，你会想到localStorage，但在Chrome 扩展中，不推荐直接使用localStorage，而是使用chrome.XX.APIS中的chrome.storage，原因如下：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chrome.storage是针对插件全局的，也就是说你在background中保存的数据，在content-script也能获取到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chrome.storage.sync 可以跟随当前登录用户自动同步，本地修改的设置会自动同步到你的帐号，也就是说，当你在其他电脑登录时，也可以同步到一样的设置；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43573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PopupJs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Total = 0</a:t>
            </a:r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newTotal = 0 + </a:t>
            </a:r>
            <a:r>
              <a:rPr lang="zh-CN" altLang="en-US" sz="2800">
                <a:solidFill>
                  <a:schemeClr val="bg1"/>
                </a:solidFill>
              </a:rPr>
              <a:t>输入的金额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215" y="369252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140" y="3587115"/>
            <a:ext cx="79736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Total = 100 (</a:t>
            </a:r>
            <a:r>
              <a:rPr lang="zh-CN" altLang="en-US" sz="2800">
                <a:solidFill>
                  <a:schemeClr val="bg1"/>
                </a:solidFill>
              </a:rPr>
              <a:t>已存在</a:t>
            </a:r>
            <a:r>
              <a:rPr lang="en-US" sz="2800">
                <a:solidFill>
                  <a:schemeClr val="bg1"/>
                </a:solidFill>
              </a:rPr>
              <a:t>)</a:t>
            </a:r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newTotal = 100 + </a:t>
            </a:r>
            <a:r>
              <a:rPr lang="zh-CN" altLang="en-US" sz="2800">
                <a:solidFill>
                  <a:schemeClr val="bg1"/>
                </a:solidFill>
              </a:rPr>
              <a:t>输入的金额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430149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Options Page (选项页)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67080" y="2085975"/>
            <a:ext cx="255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8415" y="200914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右键图标，会有一个"选项"入口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2320" y="2951480"/>
            <a:ext cx="255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8415" y="287464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HTML, CSS </a:t>
            </a:r>
            <a:r>
              <a:rPr lang="zh-CN" altLang="en-US" sz="2800">
                <a:solidFill>
                  <a:schemeClr val="bg1"/>
                </a:solidFill>
              </a:rPr>
              <a:t>和 </a:t>
            </a:r>
            <a:r>
              <a:rPr lang="en-US" altLang="zh-CN" sz="2800">
                <a:solidFill>
                  <a:schemeClr val="bg1"/>
                </a:solidFill>
              </a:rPr>
              <a:t>JS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7080" y="3815080"/>
            <a:ext cx="255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88415" y="373824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预算管理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88415" y="452056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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76095" y="452056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设置预算限制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88415" y="52304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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76095" y="52304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重置总金额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2296</Words>
  <Application>WPS 演示</Application>
  <PresentationFormat>自定义</PresentationFormat>
  <Paragraphs>276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方正静蕾简体</vt:lpstr>
      <vt:lpstr>Wingdings</vt:lpstr>
      <vt:lpstr>微软雅黑</vt:lpstr>
      <vt:lpstr>Calibri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黑板</dc:title>
  <dc:creator>第一PPT</dc:creator>
  <cp:keywords>www.1ppt.com</cp:keywords>
  <dc:description>www.1ppt.com</dc:description>
  <cp:lastModifiedBy>小智</cp:lastModifiedBy>
  <cp:revision>83</cp:revision>
  <dcterms:created xsi:type="dcterms:W3CDTF">2015-12-25T04:35:00Z</dcterms:created>
  <dcterms:modified xsi:type="dcterms:W3CDTF">2020-05-28T10:25:37Z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2052-11.1.0.9678</vt:lpwstr>
  </property>
</Properties>
</file>