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3" r:id="rId3"/>
    <p:sldId id="356" r:id="rId4"/>
    <p:sldId id="388" r:id="rId5"/>
    <p:sldId id="44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402" y="-1608"/>
      </p:cViewPr>
      <p:guideLst>
        <p:guide orient="horz" pos="2158"/>
        <p:guide pos="38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60EC-A16E-4C12-99BC-E1B96598F4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74FE-2915-4871-9AD4-DCC42AE8B7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4A44-FA30-41CC-93B2-CBE1BCCB16A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0F771-347B-4D1E-BCA0-9CA38B7666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326644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什么是正则表达式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74115" y="1557020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39900" y="1510665"/>
            <a:ext cx="797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允许我们检查一系列字符的“匹配”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4115" y="2244725"/>
            <a:ext cx="3867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chemeClr val="bg1"/>
                </a:solidFill>
                <a:sym typeface="Wingdings" panose="05000000000000000000" charset="0"/>
              </a:rPr>
              <a:t></a:t>
            </a:r>
            <a:endParaRPr lang="zh-CN" altLang="en-US">
              <a:solidFill>
                <a:schemeClr val="bg1"/>
              </a:solidFill>
              <a:sym typeface="Wingdings" panose="05000000000000000000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9900" y="2177415"/>
            <a:ext cx="79736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>
                <a:solidFill>
                  <a:schemeClr val="bg1"/>
                </a:solidFill>
              </a:rPr>
              <a:t>例如：</a:t>
            </a:r>
            <a:r>
              <a:rPr sz="2400">
                <a:solidFill>
                  <a:schemeClr val="bg1"/>
                </a:solidFill>
              </a:rPr>
              <a:t>它允许我们检查一个表单字段来尝试匹配一个有效的电子邮件地址</a:t>
            </a:r>
            <a:endParaRPr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它必须在某个位置有@符号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-- 它必须</a:t>
            </a:r>
            <a:r>
              <a:rPr lang="zh-CN" altLang="en-US" sz="2400">
                <a:solidFill>
                  <a:schemeClr val="bg1"/>
                </a:solidFill>
              </a:rPr>
              <a:t>以 </a:t>
            </a:r>
            <a:r>
              <a:rPr lang="en-US" altLang="zh-CN" sz="2400">
                <a:solidFill>
                  <a:schemeClr val="bg1"/>
                </a:solidFill>
              </a:rPr>
              <a:t>.</a:t>
            </a:r>
            <a:r>
              <a:rPr lang="en-US" sz="2400">
                <a:solidFill>
                  <a:schemeClr val="bg1"/>
                </a:solidFill>
              </a:rPr>
              <a:t>com 或 .org或 .co.uk 这样的扩展结束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530796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正则表达式看起来像什么的？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190875" y="1865630"/>
            <a:ext cx="42621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>
                <a:solidFill>
                  <a:schemeClr val="bg1"/>
                </a:solidFill>
              </a:rPr>
              <a:t>类似这样的</a:t>
            </a:r>
            <a:r>
              <a:rPr lang="en-US" altLang="zh-CN" sz="4000">
                <a:solidFill>
                  <a:schemeClr val="bg1"/>
                </a:solidFill>
              </a:rPr>
              <a:t>............</a:t>
            </a:r>
            <a:endParaRPr lang="en-US" altLang="zh-CN" sz="40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6905" y="3418840"/>
            <a:ext cx="77793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/^([a-z\d\.-])@([a-z\d-]+)\.([a-z]{2,8})(\.[a-z]{2,8})?$/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1430020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元字符</a:t>
            </a:r>
            <a:endParaRPr lang="en-US" altLang="zh-CN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chemeClr val="bg1"/>
                </a:solidFill>
              </a:rPr>
              <a:t>\d      匹配一个数字字符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altLang="zh-CN" sz="2400">
                <a:solidFill>
                  <a:schemeClr val="bg1"/>
                </a:solidFill>
              </a:rPr>
              <a:t>等价于 [0-9]</a:t>
            </a:r>
            <a:r>
              <a:rPr lang="en-US" altLang="zh-CN" sz="2800">
                <a:solidFill>
                  <a:schemeClr val="bg1"/>
                </a:solidFill>
              </a:rPr>
              <a:t> 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60755" y="2372995"/>
            <a:ext cx="88671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\w      匹配字母、数字、下划线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等价于'[A-Za-z0-9_]'</a:t>
            </a:r>
            <a:r>
              <a:rPr lang="en-US" sz="2800">
                <a:solidFill>
                  <a:schemeClr val="bg1"/>
                </a:solidFill>
              </a:rPr>
              <a:t>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2985" y="316801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\s      匹配任何空白字符，包括空格、制表符、换页符等等</a:t>
            </a:r>
            <a:r>
              <a:rPr lang="zh-CN" altLang="en-US" sz="2400">
                <a:solidFill>
                  <a:schemeClr val="bg1"/>
                </a:solidFill>
              </a:rPr>
              <a:t>，</a:t>
            </a:r>
            <a:r>
              <a:rPr lang="en-US" sz="2400">
                <a:solidFill>
                  <a:schemeClr val="bg1"/>
                </a:solidFill>
              </a:rPr>
              <a:t>等价于 [ \f\n\r\t\v] 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1090" y="3965575"/>
            <a:ext cx="109658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>
                <a:solidFill>
                  <a:schemeClr val="bg1"/>
                </a:solidFill>
              </a:rPr>
              <a:t>\t     </a:t>
            </a:r>
            <a:r>
              <a:rPr sz="2400">
                <a:solidFill>
                  <a:schemeClr val="bg1"/>
                </a:solidFill>
              </a:rPr>
              <a:t>匹配一个制表符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2" name="Rectangle 47"/>
          <p:cNvSpPr/>
          <p:nvPr/>
        </p:nvSpPr>
        <p:spPr>
          <a:xfrm>
            <a:off x="1288212" y="759990"/>
            <a:ext cx="2252345" cy="492125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Email </a:t>
            </a:r>
            <a:r>
              <a:rPr lang="zh-CN" altLang="en-US" sz="3200" b="1" dirty="0" smtClean="0">
                <a:solidFill>
                  <a:schemeClr val="bg1"/>
                </a:solidFill>
                <a:latin typeface="方正静蕾简体" pitchFamily="2" charset="-122"/>
                <a:ea typeface="方正静蕾简体" pitchFamily="2" charset="-122"/>
                <a:cs typeface="Arial" panose="020B0604020202020204" pitchFamily="34" charset="0"/>
              </a:rPr>
              <a:t>正则</a:t>
            </a:r>
            <a:endParaRPr lang="zh-CN" altLang="en-US" sz="3200" b="1" dirty="0" smtClean="0">
              <a:solidFill>
                <a:schemeClr val="bg1"/>
              </a:solidFill>
              <a:latin typeface="方正静蕾简体" pitchFamily="2" charset="-122"/>
              <a:ea typeface="方正静蕾简体" pitchFamily="2" charset="-122"/>
              <a:cs typeface="Arial" panose="020B0604020202020204" pitchFamily="34" charset="0"/>
            </a:endParaRPr>
          </a:p>
        </p:txBody>
      </p:sp>
      <p:grpSp>
        <p:nvGrpSpPr>
          <p:cNvPr id="103" name="Group 4"/>
          <p:cNvGrpSpPr>
            <a:grpSpLocks noChangeAspect="1"/>
          </p:cNvGrpSpPr>
          <p:nvPr/>
        </p:nvGrpSpPr>
        <p:grpSpPr bwMode="auto">
          <a:xfrm rot="891772">
            <a:off x="521512" y="551543"/>
            <a:ext cx="507974" cy="919389"/>
            <a:chOff x="472" y="425"/>
            <a:chExt cx="363" cy="657"/>
          </a:xfrm>
        </p:grpSpPr>
        <p:sp>
          <p:nvSpPr>
            <p:cNvPr id="104" name="Freeform 5"/>
            <p:cNvSpPr>
              <a:spLocks noEditPoints="1"/>
            </p:cNvSpPr>
            <p:nvPr/>
          </p:nvSpPr>
          <p:spPr bwMode="auto">
            <a:xfrm>
              <a:off x="472" y="425"/>
              <a:ext cx="335" cy="657"/>
            </a:xfrm>
            <a:custGeom>
              <a:avLst/>
              <a:gdLst>
                <a:gd name="T0" fmla="*/ 81 w 154"/>
                <a:gd name="T1" fmla="*/ 9 h 305"/>
                <a:gd name="T2" fmla="*/ 48 w 154"/>
                <a:gd name="T3" fmla="*/ 43 h 305"/>
                <a:gd name="T4" fmla="*/ 49 w 154"/>
                <a:gd name="T5" fmla="*/ 47 h 305"/>
                <a:gd name="T6" fmla="*/ 30 w 154"/>
                <a:gd name="T7" fmla="*/ 143 h 305"/>
                <a:gd name="T8" fmla="*/ 21 w 154"/>
                <a:gd name="T9" fmla="*/ 158 h 305"/>
                <a:gd name="T10" fmla="*/ 88 w 154"/>
                <a:gd name="T11" fmla="*/ 243 h 305"/>
                <a:gd name="T12" fmla="*/ 101 w 154"/>
                <a:gd name="T13" fmla="*/ 243 h 305"/>
                <a:gd name="T14" fmla="*/ 91 w 154"/>
                <a:gd name="T15" fmla="*/ 285 h 305"/>
                <a:gd name="T16" fmla="*/ 85 w 154"/>
                <a:gd name="T17" fmla="*/ 275 h 305"/>
                <a:gd name="T18" fmla="*/ 81 w 154"/>
                <a:gd name="T19" fmla="*/ 278 h 305"/>
                <a:gd name="T20" fmla="*/ 85 w 154"/>
                <a:gd name="T21" fmla="*/ 303 h 305"/>
                <a:gd name="T22" fmla="*/ 110 w 154"/>
                <a:gd name="T23" fmla="*/ 247 h 305"/>
                <a:gd name="T24" fmla="*/ 107 w 154"/>
                <a:gd name="T25" fmla="*/ 238 h 305"/>
                <a:gd name="T26" fmla="*/ 85 w 154"/>
                <a:gd name="T27" fmla="*/ 164 h 305"/>
                <a:gd name="T28" fmla="*/ 81 w 154"/>
                <a:gd name="T29" fmla="*/ 151 h 305"/>
                <a:gd name="T30" fmla="*/ 80 w 154"/>
                <a:gd name="T31" fmla="*/ 143 h 305"/>
                <a:gd name="T32" fmla="*/ 67 w 154"/>
                <a:gd name="T33" fmla="*/ 92 h 305"/>
                <a:gd name="T34" fmla="*/ 85 w 154"/>
                <a:gd name="T35" fmla="*/ 39 h 305"/>
                <a:gd name="T36" fmla="*/ 81 w 154"/>
                <a:gd name="T37" fmla="*/ 11 h 305"/>
                <a:gd name="T38" fmla="*/ 103 w 154"/>
                <a:gd name="T39" fmla="*/ 228 h 305"/>
                <a:gd name="T40" fmla="*/ 85 w 154"/>
                <a:gd name="T41" fmla="*/ 174 h 305"/>
                <a:gd name="T42" fmla="*/ 76 w 154"/>
                <a:gd name="T43" fmla="*/ 143 h 305"/>
                <a:gd name="T44" fmla="*/ 78 w 154"/>
                <a:gd name="T45" fmla="*/ 151 h 305"/>
                <a:gd name="T46" fmla="*/ 45 w 154"/>
                <a:gd name="T47" fmla="*/ 189 h 305"/>
                <a:gd name="T48" fmla="*/ 81 w 154"/>
                <a:gd name="T49" fmla="*/ 174 h 305"/>
                <a:gd name="T50" fmla="*/ 85 w 154"/>
                <a:gd name="T51" fmla="*/ 192 h 305"/>
                <a:gd name="T52" fmla="*/ 96 w 154"/>
                <a:gd name="T53" fmla="*/ 231 h 305"/>
                <a:gd name="T54" fmla="*/ 81 w 154"/>
                <a:gd name="T55" fmla="*/ 233 h 305"/>
                <a:gd name="T56" fmla="*/ 36 w 154"/>
                <a:gd name="T57" fmla="*/ 147 h 305"/>
                <a:gd name="T58" fmla="*/ 38 w 154"/>
                <a:gd name="T59" fmla="*/ 143 h 305"/>
                <a:gd name="T60" fmla="*/ 76 w 154"/>
                <a:gd name="T61" fmla="*/ 143 h 305"/>
                <a:gd name="T62" fmla="*/ 75 w 154"/>
                <a:gd name="T63" fmla="*/ 47 h 305"/>
                <a:gd name="T64" fmla="*/ 68 w 154"/>
                <a:gd name="T65" fmla="*/ 75 h 305"/>
                <a:gd name="T66" fmla="*/ 57 w 154"/>
                <a:gd name="T67" fmla="*/ 47 h 305"/>
                <a:gd name="T68" fmla="*/ 57 w 154"/>
                <a:gd name="T69" fmla="*/ 19 h 305"/>
                <a:gd name="T70" fmla="*/ 76 w 154"/>
                <a:gd name="T71" fmla="*/ 43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4" h="305">
                  <a:moveTo>
                    <a:pt x="81" y="11"/>
                  </a:moveTo>
                  <a:cubicBezTo>
                    <a:pt x="81" y="10"/>
                    <a:pt x="81" y="10"/>
                    <a:pt x="81" y="9"/>
                  </a:cubicBezTo>
                  <a:cubicBezTo>
                    <a:pt x="78" y="2"/>
                    <a:pt x="64" y="0"/>
                    <a:pt x="58" y="4"/>
                  </a:cubicBezTo>
                  <a:cubicBezTo>
                    <a:pt x="48" y="10"/>
                    <a:pt x="47" y="33"/>
                    <a:pt x="48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8" y="44"/>
                    <a:pt x="48" y="46"/>
                    <a:pt x="49" y="47"/>
                  </a:cubicBezTo>
                  <a:cubicBezTo>
                    <a:pt x="51" y="63"/>
                    <a:pt x="56" y="78"/>
                    <a:pt x="61" y="93"/>
                  </a:cubicBezTo>
                  <a:cubicBezTo>
                    <a:pt x="52" y="110"/>
                    <a:pt x="39" y="126"/>
                    <a:pt x="30" y="143"/>
                  </a:cubicBezTo>
                  <a:cubicBezTo>
                    <a:pt x="29" y="144"/>
                    <a:pt x="28" y="146"/>
                    <a:pt x="27" y="147"/>
                  </a:cubicBezTo>
                  <a:cubicBezTo>
                    <a:pt x="25" y="151"/>
                    <a:pt x="23" y="154"/>
                    <a:pt x="21" y="158"/>
                  </a:cubicBezTo>
                  <a:cubicBezTo>
                    <a:pt x="0" y="205"/>
                    <a:pt x="32" y="238"/>
                    <a:pt x="69" y="243"/>
                  </a:cubicBezTo>
                  <a:cubicBezTo>
                    <a:pt x="75" y="244"/>
                    <a:pt x="82" y="244"/>
                    <a:pt x="88" y="243"/>
                  </a:cubicBezTo>
                  <a:cubicBezTo>
                    <a:pt x="92" y="242"/>
                    <a:pt x="96" y="242"/>
                    <a:pt x="100" y="240"/>
                  </a:cubicBezTo>
                  <a:cubicBezTo>
                    <a:pt x="100" y="241"/>
                    <a:pt x="100" y="242"/>
                    <a:pt x="101" y="243"/>
                  </a:cubicBezTo>
                  <a:cubicBezTo>
                    <a:pt x="101" y="244"/>
                    <a:pt x="101" y="246"/>
                    <a:pt x="102" y="247"/>
                  </a:cubicBezTo>
                  <a:cubicBezTo>
                    <a:pt x="104" y="258"/>
                    <a:pt x="103" y="270"/>
                    <a:pt x="91" y="285"/>
                  </a:cubicBezTo>
                  <a:cubicBezTo>
                    <a:pt x="91" y="284"/>
                    <a:pt x="91" y="284"/>
                    <a:pt x="91" y="284"/>
                  </a:cubicBezTo>
                  <a:cubicBezTo>
                    <a:pt x="92" y="280"/>
                    <a:pt x="89" y="276"/>
                    <a:pt x="85" y="275"/>
                  </a:cubicBezTo>
                  <a:cubicBezTo>
                    <a:pt x="84" y="275"/>
                    <a:pt x="82" y="276"/>
                    <a:pt x="81" y="277"/>
                  </a:cubicBezTo>
                  <a:cubicBezTo>
                    <a:pt x="81" y="277"/>
                    <a:pt x="81" y="277"/>
                    <a:pt x="81" y="278"/>
                  </a:cubicBezTo>
                  <a:cubicBezTo>
                    <a:pt x="74" y="285"/>
                    <a:pt x="75" y="295"/>
                    <a:pt x="81" y="300"/>
                  </a:cubicBezTo>
                  <a:cubicBezTo>
                    <a:pt x="82" y="301"/>
                    <a:pt x="84" y="302"/>
                    <a:pt x="85" y="303"/>
                  </a:cubicBezTo>
                  <a:cubicBezTo>
                    <a:pt x="88" y="304"/>
                    <a:pt x="92" y="305"/>
                    <a:pt x="97" y="304"/>
                  </a:cubicBezTo>
                  <a:cubicBezTo>
                    <a:pt x="120" y="297"/>
                    <a:pt x="117" y="271"/>
                    <a:pt x="110" y="247"/>
                  </a:cubicBezTo>
                  <a:cubicBezTo>
                    <a:pt x="109" y="246"/>
                    <a:pt x="109" y="244"/>
                    <a:pt x="109" y="243"/>
                  </a:cubicBezTo>
                  <a:cubicBezTo>
                    <a:pt x="108" y="241"/>
                    <a:pt x="107" y="239"/>
                    <a:pt x="107" y="238"/>
                  </a:cubicBezTo>
                  <a:cubicBezTo>
                    <a:pt x="117" y="233"/>
                    <a:pt x="127" y="226"/>
                    <a:pt x="134" y="215"/>
                  </a:cubicBezTo>
                  <a:cubicBezTo>
                    <a:pt x="154" y="188"/>
                    <a:pt x="117" y="163"/>
                    <a:pt x="85" y="164"/>
                  </a:cubicBezTo>
                  <a:cubicBezTo>
                    <a:pt x="84" y="164"/>
                    <a:pt x="84" y="164"/>
                    <a:pt x="83" y="164"/>
                  </a:cubicBezTo>
                  <a:cubicBezTo>
                    <a:pt x="83" y="159"/>
                    <a:pt x="82" y="155"/>
                    <a:pt x="81" y="151"/>
                  </a:cubicBezTo>
                  <a:cubicBezTo>
                    <a:pt x="81" y="149"/>
                    <a:pt x="81" y="148"/>
                    <a:pt x="80" y="147"/>
                  </a:cubicBezTo>
                  <a:cubicBezTo>
                    <a:pt x="80" y="146"/>
                    <a:pt x="80" y="144"/>
                    <a:pt x="80" y="143"/>
                  </a:cubicBezTo>
                  <a:cubicBezTo>
                    <a:pt x="77" y="131"/>
                    <a:pt x="75" y="119"/>
                    <a:pt x="72" y="108"/>
                  </a:cubicBezTo>
                  <a:cubicBezTo>
                    <a:pt x="71" y="103"/>
                    <a:pt x="69" y="97"/>
                    <a:pt x="67" y="92"/>
                  </a:cubicBezTo>
                  <a:cubicBezTo>
                    <a:pt x="73" y="81"/>
                    <a:pt x="78" y="71"/>
                    <a:pt x="81" y="60"/>
                  </a:cubicBezTo>
                  <a:cubicBezTo>
                    <a:pt x="83" y="53"/>
                    <a:pt x="85" y="46"/>
                    <a:pt x="85" y="39"/>
                  </a:cubicBezTo>
                  <a:cubicBezTo>
                    <a:pt x="85" y="35"/>
                    <a:pt x="85" y="32"/>
                    <a:pt x="85" y="29"/>
                  </a:cubicBezTo>
                  <a:cubicBezTo>
                    <a:pt x="85" y="23"/>
                    <a:pt x="83" y="17"/>
                    <a:pt x="81" y="11"/>
                  </a:cubicBezTo>
                  <a:close/>
                  <a:moveTo>
                    <a:pt x="109" y="225"/>
                  </a:moveTo>
                  <a:cubicBezTo>
                    <a:pt x="107" y="226"/>
                    <a:pt x="105" y="228"/>
                    <a:pt x="103" y="228"/>
                  </a:cubicBezTo>
                  <a:cubicBezTo>
                    <a:pt x="101" y="222"/>
                    <a:pt x="98" y="216"/>
                    <a:pt x="97" y="213"/>
                  </a:cubicBezTo>
                  <a:cubicBezTo>
                    <a:pt x="92" y="200"/>
                    <a:pt x="88" y="187"/>
                    <a:pt x="85" y="174"/>
                  </a:cubicBezTo>
                  <a:cubicBezTo>
                    <a:pt x="115" y="174"/>
                    <a:pt x="144" y="202"/>
                    <a:pt x="109" y="225"/>
                  </a:cubicBezTo>
                  <a:close/>
                  <a:moveTo>
                    <a:pt x="76" y="143"/>
                  </a:moveTo>
                  <a:cubicBezTo>
                    <a:pt x="76" y="144"/>
                    <a:pt x="76" y="146"/>
                    <a:pt x="77" y="147"/>
                  </a:cubicBezTo>
                  <a:cubicBezTo>
                    <a:pt x="77" y="148"/>
                    <a:pt x="77" y="150"/>
                    <a:pt x="78" y="151"/>
                  </a:cubicBezTo>
                  <a:cubicBezTo>
                    <a:pt x="78" y="155"/>
                    <a:pt x="79" y="160"/>
                    <a:pt x="80" y="164"/>
                  </a:cubicBezTo>
                  <a:cubicBezTo>
                    <a:pt x="64" y="165"/>
                    <a:pt x="50" y="173"/>
                    <a:pt x="45" y="189"/>
                  </a:cubicBezTo>
                  <a:cubicBezTo>
                    <a:pt x="44" y="192"/>
                    <a:pt x="49" y="194"/>
                    <a:pt x="51" y="191"/>
                  </a:cubicBezTo>
                  <a:cubicBezTo>
                    <a:pt x="59" y="180"/>
                    <a:pt x="70" y="175"/>
                    <a:pt x="81" y="174"/>
                  </a:cubicBezTo>
                  <a:cubicBezTo>
                    <a:pt x="81" y="174"/>
                    <a:pt x="82" y="174"/>
                    <a:pt x="82" y="174"/>
                  </a:cubicBezTo>
                  <a:cubicBezTo>
                    <a:pt x="83" y="180"/>
                    <a:pt x="84" y="186"/>
                    <a:pt x="85" y="192"/>
                  </a:cubicBezTo>
                  <a:cubicBezTo>
                    <a:pt x="87" y="199"/>
                    <a:pt x="88" y="207"/>
                    <a:pt x="91" y="214"/>
                  </a:cubicBezTo>
                  <a:cubicBezTo>
                    <a:pt x="92" y="220"/>
                    <a:pt x="94" y="226"/>
                    <a:pt x="96" y="231"/>
                  </a:cubicBezTo>
                  <a:cubicBezTo>
                    <a:pt x="93" y="232"/>
                    <a:pt x="89" y="233"/>
                    <a:pt x="85" y="233"/>
                  </a:cubicBezTo>
                  <a:cubicBezTo>
                    <a:pt x="84" y="233"/>
                    <a:pt x="82" y="233"/>
                    <a:pt x="81" y="233"/>
                  </a:cubicBezTo>
                  <a:cubicBezTo>
                    <a:pt x="67" y="233"/>
                    <a:pt x="52" y="228"/>
                    <a:pt x="41" y="223"/>
                  </a:cubicBezTo>
                  <a:cubicBezTo>
                    <a:pt x="9" y="206"/>
                    <a:pt x="24" y="170"/>
                    <a:pt x="36" y="147"/>
                  </a:cubicBezTo>
                  <a:cubicBezTo>
                    <a:pt x="36" y="146"/>
                    <a:pt x="36" y="145"/>
                    <a:pt x="37" y="144"/>
                  </a:cubicBezTo>
                  <a:cubicBezTo>
                    <a:pt x="37" y="144"/>
                    <a:pt x="37" y="143"/>
                    <a:pt x="38" y="143"/>
                  </a:cubicBezTo>
                  <a:cubicBezTo>
                    <a:pt x="45" y="130"/>
                    <a:pt x="54" y="116"/>
                    <a:pt x="63" y="100"/>
                  </a:cubicBezTo>
                  <a:cubicBezTo>
                    <a:pt x="67" y="114"/>
                    <a:pt x="72" y="129"/>
                    <a:pt x="76" y="143"/>
                  </a:cubicBezTo>
                  <a:close/>
                  <a:moveTo>
                    <a:pt x="76" y="43"/>
                  </a:moveTo>
                  <a:cubicBezTo>
                    <a:pt x="76" y="44"/>
                    <a:pt x="75" y="46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57"/>
                    <a:pt x="71" y="66"/>
                    <a:pt x="68" y="75"/>
                  </a:cubicBezTo>
                  <a:cubicBezTo>
                    <a:pt x="67" y="78"/>
                    <a:pt x="66" y="81"/>
                    <a:pt x="65" y="83"/>
                  </a:cubicBezTo>
                  <a:cubicBezTo>
                    <a:pt x="61" y="71"/>
                    <a:pt x="58" y="59"/>
                    <a:pt x="57" y="47"/>
                  </a:cubicBezTo>
                  <a:cubicBezTo>
                    <a:pt x="57" y="46"/>
                    <a:pt x="56" y="44"/>
                    <a:pt x="56" y="43"/>
                  </a:cubicBezTo>
                  <a:cubicBezTo>
                    <a:pt x="56" y="35"/>
                    <a:pt x="56" y="27"/>
                    <a:pt x="57" y="19"/>
                  </a:cubicBezTo>
                  <a:cubicBezTo>
                    <a:pt x="58" y="12"/>
                    <a:pt x="64" y="13"/>
                    <a:pt x="77" y="23"/>
                  </a:cubicBezTo>
                  <a:cubicBezTo>
                    <a:pt x="77" y="30"/>
                    <a:pt x="77" y="36"/>
                    <a:pt x="76" y="4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5" name="Freeform 6"/>
            <p:cNvSpPr/>
            <p:nvPr/>
          </p:nvSpPr>
          <p:spPr bwMode="auto">
            <a:xfrm>
              <a:off x="735" y="774"/>
              <a:ext cx="61" cy="52"/>
            </a:xfrm>
            <a:custGeom>
              <a:avLst/>
              <a:gdLst>
                <a:gd name="T0" fmla="*/ 25 w 28"/>
                <a:gd name="T1" fmla="*/ 23 h 24"/>
                <a:gd name="T2" fmla="*/ 27 w 28"/>
                <a:gd name="T3" fmla="*/ 21 h 24"/>
                <a:gd name="T4" fmla="*/ 3 w 28"/>
                <a:gd name="T5" fmla="*/ 1 h 24"/>
                <a:gd name="T6" fmla="*/ 2 w 28"/>
                <a:gd name="T7" fmla="*/ 4 h 24"/>
                <a:gd name="T8" fmla="*/ 25 w 28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4">
                  <a:moveTo>
                    <a:pt x="25" y="23"/>
                  </a:moveTo>
                  <a:cubicBezTo>
                    <a:pt x="26" y="24"/>
                    <a:pt x="28" y="23"/>
                    <a:pt x="27" y="21"/>
                  </a:cubicBezTo>
                  <a:cubicBezTo>
                    <a:pt x="24" y="10"/>
                    <a:pt x="13" y="4"/>
                    <a:pt x="3" y="1"/>
                  </a:cubicBezTo>
                  <a:cubicBezTo>
                    <a:pt x="1" y="0"/>
                    <a:pt x="0" y="3"/>
                    <a:pt x="2" y="4"/>
                  </a:cubicBezTo>
                  <a:cubicBezTo>
                    <a:pt x="10" y="10"/>
                    <a:pt x="17" y="17"/>
                    <a:pt x="25" y="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06" name="Freeform 7"/>
            <p:cNvSpPr/>
            <p:nvPr/>
          </p:nvSpPr>
          <p:spPr bwMode="auto">
            <a:xfrm>
              <a:off x="759" y="748"/>
              <a:ext cx="76" cy="50"/>
            </a:xfrm>
            <a:custGeom>
              <a:avLst/>
              <a:gdLst>
                <a:gd name="T0" fmla="*/ 3 w 35"/>
                <a:gd name="T1" fmla="*/ 1 h 23"/>
                <a:gd name="T2" fmla="*/ 3 w 35"/>
                <a:gd name="T3" fmla="*/ 5 h 23"/>
                <a:gd name="T4" fmla="*/ 17 w 35"/>
                <a:gd name="T5" fmla="*/ 11 h 23"/>
                <a:gd name="T6" fmla="*/ 31 w 35"/>
                <a:gd name="T7" fmla="*/ 22 h 23"/>
                <a:gd name="T8" fmla="*/ 34 w 35"/>
                <a:gd name="T9" fmla="*/ 20 h 23"/>
                <a:gd name="T10" fmla="*/ 3 w 35"/>
                <a:gd name="T11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23">
                  <a:moveTo>
                    <a:pt x="3" y="1"/>
                  </a:moveTo>
                  <a:cubicBezTo>
                    <a:pt x="1" y="1"/>
                    <a:pt x="0" y="4"/>
                    <a:pt x="3" y="5"/>
                  </a:cubicBezTo>
                  <a:cubicBezTo>
                    <a:pt x="8" y="6"/>
                    <a:pt x="13" y="8"/>
                    <a:pt x="17" y="11"/>
                  </a:cubicBezTo>
                  <a:cubicBezTo>
                    <a:pt x="22" y="15"/>
                    <a:pt x="26" y="19"/>
                    <a:pt x="31" y="22"/>
                  </a:cubicBezTo>
                  <a:cubicBezTo>
                    <a:pt x="33" y="23"/>
                    <a:pt x="35" y="22"/>
                    <a:pt x="34" y="20"/>
                  </a:cubicBezTo>
                  <a:cubicBezTo>
                    <a:pt x="30" y="8"/>
                    <a:pt x="16" y="0"/>
                    <a:pt x="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22985" y="1618615"/>
            <a:ext cx="86906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         1                       2              3                4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(</a:t>
            </a:r>
            <a:r>
              <a:rPr lang="zh-CN" altLang="en-US" sz="2800">
                <a:solidFill>
                  <a:schemeClr val="bg1"/>
                </a:solidFill>
              </a:rPr>
              <a:t>你的名字</a:t>
            </a:r>
            <a:r>
              <a:rPr lang="en-US" altLang="zh-CN" sz="2800">
                <a:solidFill>
                  <a:schemeClr val="bg1"/>
                </a:solidFill>
              </a:rPr>
              <a:t>)  @   (</a:t>
            </a:r>
            <a:r>
              <a:rPr lang="zh-CN" altLang="en-US" sz="2800">
                <a:solidFill>
                  <a:schemeClr val="bg1"/>
                </a:solidFill>
              </a:rPr>
              <a:t>域名</a:t>
            </a:r>
            <a:r>
              <a:rPr lang="en-US" altLang="zh-CN" sz="2800">
                <a:solidFill>
                  <a:schemeClr val="bg1"/>
                </a:solidFill>
              </a:rPr>
              <a:t>)   .  (</a:t>
            </a:r>
            <a:r>
              <a:rPr lang="zh-CN" altLang="en-US" sz="2800">
                <a:solidFill>
                  <a:schemeClr val="bg1"/>
                </a:solidFill>
              </a:rPr>
              <a:t>扩展名</a:t>
            </a:r>
            <a:r>
              <a:rPr lang="en-US" altLang="zh-CN" sz="2800">
                <a:solidFill>
                  <a:schemeClr val="bg1"/>
                </a:solidFill>
              </a:rPr>
              <a:t>)   (.cn)</a:t>
            </a:r>
            <a:endParaRPr lang="en-US" altLang="zh-CN" sz="2800">
              <a:solidFill>
                <a:schemeClr val="bg1"/>
              </a:solidFill>
            </a:endParaRPr>
          </a:p>
          <a:p>
            <a:r>
              <a:rPr lang="zh-CN" altLang="en-US" sz="2800">
                <a:solidFill>
                  <a:schemeClr val="bg1"/>
                </a:solidFill>
              </a:rPr>
              <a:t>     </a:t>
            </a:r>
            <a:r>
              <a:rPr lang="en-US" altLang="zh-CN" sz="2800">
                <a:solidFill>
                  <a:schemeClr val="bg1"/>
                </a:solidFill>
              </a:rPr>
              <a:t>wangzhiyi @  .qq     .  (com)      (.cn)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演示</Application>
  <PresentationFormat>自定义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方正静蕾简体</vt:lpstr>
      <vt:lpstr>Wingdings</vt:lpstr>
      <vt:lpstr>微软雅黑</vt:lpstr>
      <vt:lpstr>Calibri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黑板</dc:title>
  <dc:creator>第一PPT</dc:creator>
  <cp:keywords>www.1ppt.com</cp:keywords>
  <dc:description>www.1ppt.com</dc:description>
  <cp:lastModifiedBy>小智</cp:lastModifiedBy>
  <cp:revision>97</cp:revision>
  <dcterms:created xsi:type="dcterms:W3CDTF">2015-12-25T04:35:00Z</dcterms:created>
  <dcterms:modified xsi:type="dcterms:W3CDTF">2020-06-28T10:31:48Z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