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Open Sans" panose="020B0606030504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5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3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AI-Powered Personalized Health Assistant: Revolutionizing Wellness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Empowering individuals with personalized health insights through cutting-edge AI technology.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1049" y="781764"/>
            <a:ext cx="10204371" cy="688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The Need for Personalized Healthcare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71049" y="2020848"/>
            <a:ext cx="2943225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One-size-fits-all Fails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71049" y="2585323"/>
            <a:ext cx="6275427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health advice often lacks personalization, leading to limited engagement and suboptimal results.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91544" y="2020848"/>
            <a:ext cx="275367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Unique Needs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591544" y="2585323"/>
            <a:ext cx="6275427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individual has unique health goals, preferences, and challenges requiring tailored solutions.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71049" y="3818811"/>
            <a:ext cx="8115181" cy="688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Personalized Health Guidance</a:t>
            </a:r>
            <a:endParaRPr lang="en-US" sz="4300" dirty="0"/>
          </a:p>
        </p:txBody>
      </p:sp>
      <p:sp>
        <p:nvSpPr>
          <p:cNvPr id="8" name="Shape 6"/>
          <p:cNvSpPr/>
          <p:nvPr/>
        </p:nvSpPr>
        <p:spPr>
          <a:xfrm>
            <a:off x="771049" y="5085398"/>
            <a:ext cx="495657" cy="495657"/>
          </a:xfrm>
          <a:prstGeom prst="roundRect">
            <a:avLst>
              <a:gd name="adj" fmla="val 18667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853619" y="5126653"/>
            <a:ext cx="330398" cy="413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1486972" y="5085398"/>
            <a:ext cx="275367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Tailored Plans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486972" y="5561767"/>
            <a:ext cx="3499961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Customized workout, diet, and wellness recommendations based on your needs.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5207198" y="5085398"/>
            <a:ext cx="495657" cy="495657"/>
          </a:xfrm>
          <a:prstGeom prst="roundRect">
            <a:avLst>
              <a:gd name="adj" fmla="val 18667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5289768" y="5126653"/>
            <a:ext cx="330398" cy="413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5923121" y="5085398"/>
            <a:ext cx="275367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Engaging Support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5923121" y="5561767"/>
            <a:ext cx="3499961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Motivating conversations and continuous interaction with the AI assistant.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9643348" y="5085398"/>
            <a:ext cx="495657" cy="495657"/>
          </a:xfrm>
          <a:prstGeom prst="roundRect">
            <a:avLst>
              <a:gd name="adj" fmla="val 18667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5"/>
          <p:cNvSpPr/>
          <p:nvPr/>
        </p:nvSpPr>
        <p:spPr>
          <a:xfrm>
            <a:off x="9725918" y="5126653"/>
            <a:ext cx="330398" cy="413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6"/>
          <p:cNvSpPr/>
          <p:nvPr/>
        </p:nvSpPr>
        <p:spPr>
          <a:xfrm>
            <a:off x="10359271" y="5085398"/>
            <a:ext cx="3499961" cy="688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Prompt-Engineered Intelligence</a:t>
            </a:r>
            <a:endParaRPr lang="en-US" sz="2150" dirty="0"/>
          </a:p>
        </p:txBody>
      </p:sp>
      <p:sp>
        <p:nvSpPr>
          <p:cNvPr id="19" name="Text 17"/>
          <p:cNvSpPr/>
          <p:nvPr/>
        </p:nvSpPr>
        <p:spPr>
          <a:xfrm>
            <a:off x="10359271" y="5905976"/>
            <a:ext cx="3499961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Responses are crafted using carefully designed prompts fine-tuned for relevance and accuracy.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10359271" y="7095411"/>
            <a:ext cx="3499961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72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 Journey Towards Personalized Health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624971"/>
            <a:ext cx="30480" cy="4737378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1273612" y="312003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93790" y="28801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878860" y="292262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851785"/>
            <a:ext cx="31674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Problem Identification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334220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Recognizing the gap in personalized health solutions.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65379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93790" y="44138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878860" y="44563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4385548"/>
            <a:ext cx="32001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AI Model Development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875967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 and fine-tuning a Large Language Model for health guidance.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655046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793790" y="63105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878860" y="63530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6282214"/>
            <a:ext cx="34391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User Testing &amp; Feedback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6772632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Gathering feedback from users to refine the AI assistant.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1045" y="583049"/>
            <a:ext cx="8728234" cy="661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Security &amp; Ethical Considerations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1045" y="1636276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personal data is stored or logged; all interactions are anonymous.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1045" y="2387560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Responses are stateless and session-based to protect user privacy.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1045" y="3138845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disclaimer informs users that the assistant does not offer medical diagnoses.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1045" y="3890129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are encouraged to consult licensed healthcare professionals.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1045" y="4641413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Prompt safeguards prevent unsafe, speculative, or misleading advice.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41045" y="5392698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recommendations related to medication, dosages, or treatments.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41045" y="6143982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Advice is based only on lifestyle inputs—no clinical history is assumed.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1045" y="6895267"/>
            <a:ext cx="6315908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Datasets used are public and anonymized, ensuring ethical training practices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81067" y="1752719"/>
            <a:ext cx="631590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67" y="2329458"/>
            <a:ext cx="6315908" cy="43213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23149C0-1D1A-64EA-1E26-1F62174E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2" y="4892380"/>
            <a:ext cx="6868159" cy="3179207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58AC9860-1DC1-3900-46A5-0738F226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84" y="1233691"/>
            <a:ext cx="6815907" cy="3313816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004DE5-A487-39BA-2C68-B1D67ADDD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523" y="1155314"/>
            <a:ext cx="6443618" cy="3268666"/>
          </a:xfrm>
          <a:prstGeom prst="rect">
            <a:avLst/>
          </a:prstGeom>
        </p:spPr>
      </p:pic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AB967A1D-9D6B-9B34-7F94-55092F7B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324" y="4826588"/>
            <a:ext cx="6351817" cy="3310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C9AE35-2956-7591-8F16-27DE2E406E47}"/>
              </a:ext>
            </a:extLst>
          </p:cNvPr>
          <p:cNvSpPr txBox="1"/>
          <p:nvPr/>
        </p:nvSpPr>
        <p:spPr>
          <a:xfrm>
            <a:off x="483323" y="291214"/>
            <a:ext cx="7315200" cy="738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UI AND FEATURES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92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Challenges Faced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71700"/>
            <a:ext cx="6408063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8224" y="2406134"/>
            <a:ext cx="31099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Limited Training Data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2896553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lack of real-world conversational data presented a significant challenge in fine-tuning the AI model. We relied on synthetic prompts and responses to overcome this limitation.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171700"/>
            <a:ext cx="6408063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7663101" y="2406134"/>
            <a:ext cx="33844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Format Conversion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2896553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Converting datasets to a valid OpenAI chat format, which involves mapping messages to roles and content structure, required multiple iterations and careful attention to detail.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28224" y="5043845"/>
            <a:ext cx="39203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API Updates and Migrations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5534263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Outdated OpenAI fine-tuning APIs led to errors and required us to update and migrate to the new CLI structure, adding complexity to the development process.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410897"/>
          </a:xfrm>
          <a:prstGeom prst="roundRect">
            <a:avLst>
              <a:gd name="adj" fmla="val 39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663101" y="5043845"/>
            <a:ext cx="39507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Subjective Model Evaluation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5534263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evaluation was largely subjective, requiring multiple rounds of prompt tweaking to ensure the AI assistant generated desirable and relevant answers.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504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038" y="3122414"/>
            <a:ext cx="9950768" cy="612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The Future of Health: Next Steps &amp; Vision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38" y="4028956"/>
            <a:ext cx="980122" cy="11762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60126" y="4224933"/>
            <a:ext cx="3287435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Integration with Wearables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60126" y="4648676"/>
            <a:ext cx="1198423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Seamlessly incorporating real-time data from wearable devices for more accurate and personalized recommendations.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38" y="5205174"/>
            <a:ext cx="980122" cy="11762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60126" y="5401151"/>
            <a:ext cx="334101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Expanding Health Domains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960126" y="5824895"/>
            <a:ext cx="1198423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Expanding the AI assistant's capabilities to include additional health areas like mental health and chronic disease management.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38" y="6381393"/>
            <a:ext cx="980122" cy="11762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60126" y="6577370"/>
            <a:ext cx="2450425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Clinical Validation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960126" y="7001113"/>
            <a:ext cx="1198423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Seeking validation from healthcare professionals to further enhance the AI assistant's credibility and impact.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442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Merriweather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Kanika Rawat</cp:lastModifiedBy>
  <cp:revision>2</cp:revision>
  <dcterms:created xsi:type="dcterms:W3CDTF">2025-04-20T00:13:26Z</dcterms:created>
  <dcterms:modified xsi:type="dcterms:W3CDTF">2025-04-20T00:32:08Z</dcterms:modified>
</cp:coreProperties>
</file>