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3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0F48-8A8F-8145-A2A1-458146C584E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8EDB-49E8-8E4C-8A4E-3C7C10BE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1_GA_Atlanta_PP_Wto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tit_GA_Atlanta_PP_Wto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1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_Atlanta_PP_WtoE.x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4258" y="551586"/>
            <a:ext cx="224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GA_Atlanta_PP_WtoE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8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NOAA/ESRL/CSD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Trainer</dc:creator>
  <cp:lastModifiedBy>Chen, Hongyu</cp:lastModifiedBy>
  <cp:revision>4</cp:revision>
  <cp:lastPrinted>2013-02-23T19:31:42Z</cp:lastPrinted>
  <dcterms:created xsi:type="dcterms:W3CDTF">2013-02-23T18:33:58Z</dcterms:created>
  <dcterms:modified xsi:type="dcterms:W3CDTF">2020-04-12T22:10:20Z</dcterms:modified>
</cp:coreProperties>
</file>