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628" r:id="rId2"/>
    <p:sldId id="775" r:id="rId3"/>
    <p:sldId id="865" r:id="rId4"/>
    <p:sldId id="896" r:id="rId5"/>
    <p:sldId id="900" r:id="rId6"/>
    <p:sldId id="902" r:id="rId7"/>
    <p:sldId id="903" r:id="rId8"/>
    <p:sldId id="855" r:id="rId9"/>
    <p:sldId id="819" r:id="rId10"/>
    <p:sldId id="904" r:id="rId11"/>
    <p:sldId id="821" r:id="rId12"/>
    <p:sldId id="846" r:id="rId13"/>
    <p:sldId id="847" r:id="rId14"/>
    <p:sldId id="848" r:id="rId15"/>
    <p:sldId id="873" r:id="rId16"/>
    <p:sldId id="883" r:id="rId17"/>
    <p:sldId id="868" r:id="rId18"/>
    <p:sldId id="894" r:id="rId19"/>
  </p:sldIdLst>
  <p:sldSz cx="10058400" cy="7040563"/>
  <p:notesSz cx="6858000" cy="9144000"/>
  <p:custDataLst>
    <p:tags r:id="rId21"/>
  </p:custDataLst>
  <p:defaultTextStyle>
    <a:defPPr>
      <a:defRPr lang="en-US"/>
    </a:defPPr>
    <a:lvl1pPr marL="0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8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D5FC79"/>
    <a:srgbClr val="FBE5D6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61EFD-139C-47AC-B0C0-F6F591420E91}" v="747" dt="2021-04-07T01:38:50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7097" autoAdjust="0"/>
  </p:normalViewPr>
  <p:slideViewPr>
    <p:cSldViewPr showGuides="1">
      <p:cViewPr>
        <p:scale>
          <a:sx n="93" d="100"/>
          <a:sy n="93" d="100"/>
        </p:scale>
        <p:origin x="57" y="267"/>
      </p:cViewPr>
      <p:guideLst>
        <p:guide orient="horz" pos="2218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Fan" userId="73b39abba4055029" providerId="LiveId" clId="{7CDF9A0A-68E7-3848-8E89-939E698C5C9B}"/>
    <pc:docChg chg="addSld modSld sldOrd">
      <pc:chgData name="Cheng Fan" userId="73b39abba4055029" providerId="LiveId" clId="{7CDF9A0A-68E7-3848-8E89-939E698C5C9B}" dt="2021-04-05T03:02:26.894" v="28" actId="20577"/>
      <pc:docMkLst>
        <pc:docMk/>
      </pc:docMkLst>
      <pc:sldChg chg="ord">
        <pc:chgData name="Cheng Fan" userId="73b39abba4055029" providerId="LiveId" clId="{7CDF9A0A-68E7-3848-8E89-939E698C5C9B}" dt="2021-04-05T03:01:05.798" v="0" actId="20578"/>
        <pc:sldMkLst>
          <pc:docMk/>
          <pc:sldMk cId="1831576397" sldId="855"/>
        </pc:sldMkLst>
      </pc:sldChg>
      <pc:sldChg chg="modSp add mod">
        <pc:chgData name="Cheng Fan" userId="73b39abba4055029" providerId="LiveId" clId="{7CDF9A0A-68E7-3848-8E89-939E698C5C9B}" dt="2021-04-05T03:02:12.956" v="19" actId="20577"/>
        <pc:sldMkLst>
          <pc:docMk/>
          <pc:sldMk cId="1657213866" sldId="898"/>
        </pc:sldMkLst>
        <pc:spChg chg="mod">
          <ac:chgData name="Cheng Fan" userId="73b39abba4055029" providerId="LiveId" clId="{7CDF9A0A-68E7-3848-8E89-939E698C5C9B}" dt="2021-04-05T03:02:12.956" v="19" actId="20577"/>
          <ac:spMkLst>
            <pc:docMk/>
            <pc:sldMk cId="1657213866" sldId="898"/>
            <ac:spMk id="4" creationId="{CC2434E4-16B7-E540-A13C-960B63D56793}"/>
          </ac:spMkLst>
        </pc:spChg>
      </pc:sldChg>
      <pc:sldChg chg="modSp add mod">
        <pc:chgData name="Cheng Fan" userId="73b39abba4055029" providerId="LiveId" clId="{7CDF9A0A-68E7-3848-8E89-939E698C5C9B}" dt="2021-04-05T03:02:26.894" v="28" actId="20577"/>
        <pc:sldMkLst>
          <pc:docMk/>
          <pc:sldMk cId="4189655764" sldId="899"/>
        </pc:sldMkLst>
        <pc:spChg chg="mod">
          <ac:chgData name="Cheng Fan" userId="73b39abba4055029" providerId="LiveId" clId="{7CDF9A0A-68E7-3848-8E89-939E698C5C9B}" dt="2021-04-05T03:02:26.894" v="28" actId="20577"/>
          <ac:spMkLst>
            <pc:docMk/>
            <pc:sldMk cId="4189655764" sldId="899"/>
            <ac:spMk id="4" creationId="{CC2434E4-16B7-E540-A13C-960B63D56793}"/>
          </ac:spMkLst>
        </pc:spChg>
      </pc:sldChg>
    </pc:docChg>
  </pc:docChgLst>
  <pc:docChgLst>
    <pc:chgData name="Cheng Fan" userId="73b39abba4055029" providerId="LiveId" clId="{30E61EFD-139C-47AC-B0C0-F6F591420E91}"/>
    <pc:docChg chg="undo custSel addSld delSld modSld sldOrd">
      <pc:chgData name="Cheng Fan" userId="73b39abba4055029" providerId="LiveId" clId="{30E61EFD-139C-47AC-B0C0-F6F591420E91}" dt="2021-04-07T01:38:58.475" v="1320" actId="20577"/>
      <pc:docMkLst>
        <pc:docMk/>
      </pc:docMkLst>
      <pc:sldChg chg="modSp mod">
        <pc:chgData name="Cheng Fan" userId="73b39abba4055029" providerId="LiveId" clId="{30E61EFD-139C-47AC-B0C0-F6F591420E91}" dt="2021-04-07T01:01:34.178" v="1272" actId="20577"/>
        <pc:sldMkLst>
          <pc:docMk/>
          <pc:sldMk cId="2267203452" sldId="775"/>
        </pc:sldMkLst>
        <pc:spChg chg="mod">
          <ac:chgData name="Cheng Fan" userId="73b39abba4055029" providerId="LiveId" clId="{30E61EFD-139C-47AC-B0C0-F6F591420E91}" dt="2021-04-07T01:01:34.178" v="1272" actId="20577"/>
          <ac:spMkLst>
            <pc:docMk/>
            <pc:sldMk cId="2267203452" sldId="775"/>
            <ac:spMk id="5" creationId="{CE91ADF7-DF9B-A947-B5BC-4330D7FFEB59}"/>
          </ac:spMkLst>
        </pc:spChg>
      </pc:sldChg>
      <pc:sldChg chg="addSp delSp modSp add mod">
        <pc:chgData name="Cheng Fan" userId="73b39abba4055029" providerId="LiveId" clId="{30E61EFD-139C-47AC-B0C0-F6F591420E91}" dt="2021-04-07T00:51:24.674" v="957" actId="22"/>
        <pc:sldMkLst>
          <pc:docMk/>
          <pc:sldMk cId="851788458" sldId="819"/>
        </pc:sldMkLst>
        <pc:spChg chg="add del">
          <ac:chgData name="Cheng Fan" userId="73b39abba4055029" providerId="LiveId" clId="{30E61EFD-139C-47AC-B0C0-F6F591420E91}" dt="2021-04-07T00:51:24.674" v="957" actId="22"/>
          <ac:spMkLst>
            <pc:docMk/>
            <pc:sldMk cId="851788458" sldId="819"/>
            <ac:spMk id="7" creationId="{F330AD30-1570-47AD-BBA5-8C0EAB78090B}"/>
          </ac:spMkLst>
        </pc:spChg>
        <pc:spChg chg="mod">
          <ac:chgData name="Cheng Fan" userId="73b39abba4055029" providerId="LiveId" clId="{30E61EFD-139C-47AC-B0C0-F6F591420E91}" dt="2021-04-07T00:34:18.321" v="760" actId="1076"/>
          <ac:spMkLst>
            <pc:docMk/>
            <pc:sldMk cId="851788458" sldId="819"/>
            <ac:spMk id="12" creationId="{A769FA6D-63BB-2049-B3CC-A3243E97C4F5}"/>
          </ac:spMkLst>
        </pc:spChg>
      </pc:sldChg>
      <pc:sldChg chg="modSp add del mod">
        <pc:chgData name="Cheng Fan" userId="73b39abba4055029" providerId="LiveId" clId="{30E61EFD-139C-47AC-B0C0-F6F591420E91}" dt="2021-04-07T00:58:29.201" v="1227" actId="47"/>
        <pc:sldMkLst>
          <pc:docMk/>
          <pc:sldMk cId="482216814" sldId="820"/>
        </pc:sldMkLst>
        <pc:spChg chg="mod">
          <ac:chgData name="Cheng Fan" userId="73b39abba4055029" providerId="LiveId" clId="{30E61EFD-139C-47AC-B0C0-F6F591420E91}" dt="2021-04-07T00:48:33.368" v="896" actId="14100"/>
          <ac:spMkLst>
            <pc:docMk/>
            <pc:sldMk cId="482216814" sldId="820"/>
            <ac:spMk id="12" creationId="{D7B12816-635B-D249-BE4E-A4969E8EEF6E}"/>
          </ac:spMkLst>
        </pc:spChg>
      </pc:sldChg>
      <pc:sldChg chg="addSp modSp add">
        <pc:chgData name="Cheng Fan" userId="73b39abba4055029" providerId="LiveId" clId="{30E61EFD-139C-47AC-B0C0-F6F591420E91}" dt="2021-04-07T00:58:45.253" v="1230" actId="1076"/>
        <pc:sldMkLst>
          <pc:docMk/>
          <pc:sldMk cId="1524843501" sldId="821"/>
        </pc:sldMkLst>
        <pc:picChg chg="add mod">
          <ac:chgData name="Cheng Fan" userId="73b39abba4055029" providerId="LiveId" clId="{30E61EFD-139C-47AC-B0C0-F6F591420E91}" dt="2021-04-07T00:58:45.253" v="1230" actId="1076"/>
          <ac:picMkLst>
            <pc:docMk/>
            <pc:sldMk cId="1524843501" sldId="821"/>
            <ac:picMk id="6" creationId="{1836808F-EF7F-45EB-86AB-552A6C80BCEC}"/>
          </ac:picMkLst>
        </pc:picChg>
      </pc:sldChg>
      <pc:sldChg chg="add">
        <pc:chgData name="Cheng Fan" userId="73b39abba4055029" providerId="LiveId" clId="{30E61EFD-139C-47AC-B0C0-F6F591420E91}" dt="2021-04-07T01:00:39.343" v="1244"/>
        <pc:sldMkLst>
          <pc:docMk/>
          <pc:sldMk cId="4252420003" sldId="846"/>
        </pc:sldMkLst>
      </pc:sldChg>
      <pc:sldChg chg="add">
        <pc:chgData name="Cheng Fan" userId="73b39abba4055029" providerId="LiveId" clId="{30E61EFD-139C-47AC-B0C0-F6F591420E91}" dt="2021-04-07T01:00:39.343" v="1244"/>
        <pc:sldMkLst>
          <pc:docMk/>
          <pc:sldMk cId="567619181" sldId="847"/>
        </pc:sldMkLst>
      </pc:sldChg>
      <pc:sldChg chg="add">
        <pc:chgData name="Cheng Fan" userId="73b39abba4055029" providerId="LiveId" clId="{30E61EFD-139C-47AC-B0C0-F6F591420E91}" dt="2021-04-07T01:00:39.343" v="1244"/>
        <pc:sldMkLst>
          <pc:docMk/>
          <pc:sldMk cId="1633532835" sldId="848"/>
        </pc:sldMkLst>
      </pc:sldChg>
      <pc:sldChg chg="addSp delSp modSp mod ord">
        <pc:chgData name="Cheng Fan" userId="73b39abba4055029" providerId="LiveId" clId="{30E61EFD-139C-47AC-B0C0-F6F591420E91}" dt="2021-04-07T01:38:10.539" v="1299" actId="207"/>
        <pc:sldMkLst>
          <pc:docMk/>
          <pc:sldMk cId="1831576397" sldId="855"/>
        </pc:sldMkLst>
        <pc:spChg chg="add del mod">
          <ac:chgData name="Cheng Fan" userId="73b39abba4055029" providerId="LiveId" clId="{30E61EFD-139C-47AC-B0C0-F6F591420E91}" dt="2021-04-07T00:48:45.107" v="900" actId="478"/>
          <ac:spMkLst>
            <pc:docMk/>
            <pc:sldMk cId="1831576397" sldId="855"/>
            <ac:spMk id="2" creationId="{0E14D29C-D9DC-C246-8714-F2A698F734A5}"/>
          </ac:spMkLst>
        </pc:spChg>
        <pc:spChg chg="add del mod">
          <ac:chgData name="Cheng Fan" userId="73b39abba4055029" providerId="LiveId" clId="{30E61EFD-139C-47AC-B0C0-F6F591420E91}" dt="2021-04-07T00:48:24.884" v="894"/>
          <ac:spMkLst>
            <pc:docMk/>
            <pc:sldMk cId="1831576397" sldId="855"/>
            <ac:spMk id="6" creationId="{B6806504-63ED-4F7B-9F9C-E2B584F5CEB2}"/>
          </ac:spMkLst>
        </pc:spChg>
        <pc:spChg chg="add mod">
          <ac:chgData name="Cheng Fan" userId="73b39abba4055029" providerId="LiveId" clId="{30E61EFD-139C-47AC-B0C0-F6F591420E91}" dt="2021-04-07T00:50:31.952" v="955" actId="14100"/>
          <ac:spMkLst>
            <pc:docMk/>
            <pc:sldMk cId="1831576397" sldId="855"/>
            <ac:spMk id="8" creationId="{638A7BF1-0E43-4D0F-9A3B-BC8341D62664}"/>
          </ac:spMkLst>
        </pc:spChg>
        <pc:spChg chg="mod">
          <ac:chgData name="Cheng Fan" userId="73b39abba4055029" providerId="LiveId" clId="{30E61EFD-139C-47AC-B0C0-F6F591420E91}" dt="2021-04-07T01:38:10.539" v="1299" actId="207"/>
          <ac:spMkLst>
            <pc:docMk/>
            <pc:sldMk cId="1831576397" sldId="855"/>
            <ac:spMk id="9" creationId="{EFD4E0C1-2AE3-4F09-A32E-1B5DDB7E6D58}"/>
          </ac:spMkLst>
        </pc:spChg>
      </pc:sldChg>
      <pc:sldChg chg="addSp delSp modSp mod">
        <pc:chgData name="Cheng Fan" userId="73b39abba4055029" providerId="LiveId" clId="{30E61EFD-139C-47AC-B0C0-F6F591420E91}" dt="2021-04-07T00:21:49.895" v="139" actId="478"/>
        <pc:sldMkLst>
          <pc:docMk/>
          <pc:sldMk cId="1982778971" sldId="865"/>
        </pc:sldMkLst>
        <pc:spChg chg="del">
          <ac:chgData name="Cheng Fan" userId="73b39abba4055029" providerId="LiveId" clId="{30E61EFD-139C-47AC-B0C0-F6F591420E91}" dt="2021-04-07T00:20:36.949" v="107" actId="478"/>
          <ac:spMkLst>
            <pc:docMk/>
            <pc:sldMk cId="1982778971" sldId="865"/>
            <ac:spMk id="5" creationId="{A0059AF7-0551-4D1E-8E0F-3F040FBFA92F}"/>
          </ac:spMkLst>
        </pc:spChg>
        <pc:spChg chg="add del mod">
          <ac:chgData name="Cheng Fan" userId="73b39abba4055029" providerId="LiveId" clId="{30E61EFD-139C-47AC-B0C0-F6F591420E91}" dt="2021-04-07T00:21:49.895" v="139" actId="478"/>
          <ac:spMkLst>
            <pc:docMk/>
            <pc:sldMk cId="1982778971" sldId="865"/>
            <ac:spMk id="6" creationId="{7CFE0EBF-0F2A-4D58-9A9F-340FD899BD84}"/>
          </ac:spMkLst>
        </pc:spChg>
        <pc:spChg chg="mod">
          <ac:chgData name="Cheng Fan" userId="73b39abba4055029" providerId="LiveId" clId="{30E61EFD-139C-47AC-B0C0-F6F591420E91}" dt="2021-04-07T00:21:32.181" v="137" actId="20577"/>
          <ac:spMkLst>
            <pc:docMk/>
            <pc:sldMk cId="1982778971" sldId="865"/>
            <ac:spMk id="8" creationId="{F5F67A4C-7E8E-4ECF-A643-E998BDFB670A}"/>
          </ac:spMkLst>
        </pc:spChg>
      </pc:sldChg>
      <pc:sldChg chg="del">
        <pc:chgData name="Cheng Fan" userId="73b39abba4055029" providerId="LiveId" clId="{30E61EFD-139C-47AC-B0C0-F6F591420E91}" dt="2021-04-07T00:59:28.710" v="1235" actId="47"/>
        <pc:sldMkLst>
          <pc:docMk/>
          <pc:sldMk cId="3543678293" sldId="866"/>
        </pc:sldMkLst>
      </pc:sldChg>
      <pc:sldChg chg="del">
        <pc:chgData name="Cheng Fan" userId="73b39abba4055029" providerId="LiveId" clId="{30E61EFD-139C-47AC-B0C0-F6F591420E91}" dt="2021-04-07T00:59:27.515" v="1234" actId="47"/>
        <pc:sldMkLst>
          <pc:docMk/>
          <pc:sldMk cId="3938309635" sldId="867"/>
        </pc:sldMkLst>
      </pc:sldChg>
      <pc:sldChg chg="del">
        <pc:chgData name="Cheng Fan" userId="73b39abba4055029" providerId="LiveId" clId="{30E61EFD-139C-47AC-B0C0-F6F591420E91}" dt="2021-04-07T00:59:40.326" v="1238" actId="47"/>
        <pc:sldMkLst>
          <pc:docMk/>
          <pc:sldMk cId="1017524685" sldId="869"/>
        </pc:sldMkLst>
      </pc:sldChg>
      <pc:sldChg chg="del">
        <pc:chgData name="Cheng Fan" userId="73b39abba4055029" providerId="LiveId" clId="{30E61EFD-139C-47AC-B0C0-F6F591420E91}" dt="2021-04-07T00:59:46.586" v="1242" actId="47"/>
        <pc:sldMkLst>
          <pc:docMk/>
          <pc:sldMk cId="1204611944" sldId="871"/>
        </pc:sldMkLst>
      </pc:sldChg>
      <pc:sldChg chg="del">
        <pc:chgData name="Cheng Fan" userId="73b39abba4055029" providerId="LiveId" clId="{30E61EFD-139C-47AC-B0C0-F6F591420E91}" dt="2021-04-07T00:59:34.947" v="1236" actId="47"/>
        <pc:sldMkLst>
          <pc:docMk/>
          <pc:sldMk cId="1047455592" sldId="872"/>
        </pc:sldMkLst>
      </pc:sldChg>
      <pc:sldChg chg="del">
        <pc:chgData name="Cheng Fan" userId="73b39abba4055029" providerId="LiveId" clId="{30E61EFD-139C-47AC-B0C0-F6F591420E91}" dt="2021-04-07T00:59:44.873" v="1241" actId="47"/>
        <pc:sldMkLst>
          <pc:docMk/>
          <pc:sldMk cId="778850640" sldId="881"/>
        </pc:sldMkLst>
      </pc:sldChg>
      <pc:sldChg chg="del">
        <pc:chgData name="Cheng Fan" userId="73b39abba4055029" providerId="LiveId" clId="{30E61EFD-139C-47AC-B0C0-F6F591420E91}" dt="2021-04-07T00:59:48.574" v="1243" actId="47"/>
        <pc:sldMkLst>
          <pc:docMk/>
          <pc:sldMk cId="3698816104" sldId="882"/>
        </pc:sldMkLst>
      </pc:sldChg>
      <pc:sldChg chg="del">
        <pc:chgData name="Cheng Fan" userId="73b39abba4055029" providerId="LiveId" clId="{30E61EFD-139C-47AC-B0C0-F6F591420E91}" dt="2021-04-07T00:59:42.154" v="1239" actId="47"/>
        <pc:sldMkLst>
          <pc:docMk/>
          <pc:sldMk cId="768252488" sldId="884"/>
        </pc:sldMkLst>
      </pc:sldChg>
      <pc:sldChg chg="del">
        <pc:chgData name="Cheng Fan" userId="73b39abba4055029" providerId="LiveId" clId="{30E61EFD-139C-47AC-B0C0-F6F591420E91}" dt="2021-04-07T00:59:43.352" v="1240" actId="47"/>
        <pc:sldMkLst>
          <pc:docMk/>
          <pc:sldMk cId="3960762652" sldId="885"/>
        </pc:sldMkLst>
      </pc:sldChg>
      <pc:sldChg chg="del">
        <pc:chgData name="Cheng Fan" userId="73b39abba4055029" providerId="LiveId" clId="{30E61EFD-139C-47AC-B0C0-F6F591420E91}" dt="2021-04-07T00:59:37.753" v="1237" actId="47"/>
        <pc:sldMkLst>
          <pc:docMk/>
          <pc:sldMk cId="1013569148" sldId="895"/>
        </pc:sldMkLst>
      </pc:sldChg>
      <pc:sldChg chg="delSp modSp mod">
        <pc:chgData name="Cheng Fan" userId="73b39abba4055029" providerId="LiveId" clId="{30E61EFD-139C-47AC-B0C0-F6F591420E91}" dt="2021-04-07T00:31:45.108" v="692" actId="20577"/>
        <pc:sldMkLst>
          <pc:docMk/>
          <pc:sldMk cId="3861739870" sldId="896"/>
        </pc:sldMkLst>
        <pc:spChg chg="mod">
          <ac:chgData name="Cheng Fan" userId="73b39abba4055029" providerId="LiveId" clId="{30E61EFD-139C-47AC-B0C0-F6F591420E91}" dt="2021-04-07T00:24:28.129" v="185" actId="20577"/>
          <ac:spMkLst>
            <pc:docMk/>
            <pc:sldMk cId="3861739870" sldId="896"/>
            <ac:spMk id="4" creationId="{CC2434E4-16B7-E540-A13C-960B63D56793}"/>
          </ac:spMkLst>
        </pc:spChg>
        <pc:spChg chg="del mod">
          <ac:chgData name="Cheng Fan" userId="73b39abba4055029" providerId="LiveId" clId="{30E61EFD-139C-47AC-B0C0-F6F591420E91}" dt="2021-04-07T00:26:20.633" v="221" actId="478"/>
          <ac:spMkLst>
            <pc:docMk/>
            <pc:sldMk cId="3861739870" sldId="896"/>
            <ac:spMk id="5" creationId="{A0059AF7-0551-4D1E-8E0F-3F040FBFA92F}"/>
          </ac:spMkLst>
        </pc:spChg>
        <pc:spChg chg="mod">
          <ac:chgData name="Cheng Fan" userId="73b39abba4055029" providerId="LiveId" clId="{30E61EFD-139C-47AC-B0C0-F6F591420E91}" dt="2021-04-07T00:31:45.108" v="692" actId="20577"/>
          <ac:spMkLst>
            <pc:docMk/>
            <pc:sldMk cId="3861739870" sldId="896"/>
            <ac:spMk id="6" creationId="{E3BB5461-166C-2E4E-8067-009B50E44BAA}"/>
          </ac:spMkLst>
        </pc:spChg>
        <pc:spChg chg="mod">
          <ac:chgData name="Cheng Fan" userId="73b39abba4055029" providerId="LiveId" clId="{30E61EFD-139C-47AC-B0C0-F6F591420E91}" dt="2021-04-07T00:22:20.236" v="151"/>
          <ac:spMkLst>
            <pc:docMk/>
            <pc:sldMk cId="3861739870" sldId="896"/>
            <ac:spMk id="7" creationId="{14F75FF8-28A0-4FC9-A7FE-61319094C091}"/>
          </ac:spMkLst>
        </pc:spChg>
        <pc:spChg chg="mod">
          <ac:chgData name="Cheng Fan" userId="73b39abba4055029" providerId="LiveId" clId="{30E61EFD-139C-47AC-B0C0-F6F591420E91}" dt="2021-04-07T00:25:24.021" v="199" actId="20577"/>
          <ac:spMkLst>
            <pc:docMk/>
            <pc:sldMk cId="3861739870" sldId="896"/>
            <ac:spMk id="9" creationId="{BCF97B6B-9F0E-6B4D-9C63-4D79FE36CD6D}"/>
          </ac:spMkLst>
        </pc:spChg>
      </pc:sldChg>
      <pc:sldChg chg="del">
        <pc:chgData name="Cheng Fan" userId="73b39abba4055029" providerId="LiveId" clId="{30E61EFD-139C-47AC-B0C0-F6F591420E91}" dt="2021-04-07T00:59:11.085" v="1231" actId="47"/>
        <pc:sldMkLst>
          <pc:docMk/>
          <pc:sldMk cId="2565285554" sldId="897"/>
        </pc:sldMkLst>
      </pc:sldChg>
      <pc:sldChg chg="del">
        <pc:chgData name="Cheng Fan" userId="73b39abba4055029" providerId="LiveId" clId="{30E61EFD-139C-47AC-B0C0-F6F591420E91}" dt="2021-04-07T00:59:17.112" v="1232" actId="47"/>
        <pc:sldMkLst>
          <pc:docMk/>
          <pc:sldMk cId="1657213866" sldId="898"/>
        </pc:sldMkLst>
      </pc:sldChg>
      <pc:sldChg chg="del">
        <pc:chgData name="Cheng Fan" userId="73b39abba4055029" providerId="LiveId" clId="{30E61EFD-139C-47AC-B0C0-F6F591420E91}" dt="2021-04-07T00:59:20.606" v="1233" actId="47"/>
        <pc:sldMkLst>
          <pc:docMk/>
          <pc:sldMk cId="4189655764" sldId="899"/>
        </pc:sldMkLst>
      </pc:sldChg>
      <pc:sldChg chg="delSp modSp add mod">
        <pc:chgData name="Cheng Fan" userId="73b39abba4055029" providerId="LiveId" clId="{30E61EFD-139C-47AC-B0C0-F6F591420E91}" dt="2021-04-07T01:36:20.949" v="1276" actId="20577"/>
        <pc:sldMkLst>
          <pc:docMk/>
          <pc:sldMk cId="2066882994" sldId="900"/>
        </pc:sldMkLst>
        <pc:spChg chg="mod">
          <ac:chgData name="Cheng Fan" userId="73b39abba4055029" providerId="LiveId" clId="{30E61EFD-139C-47AC-B0C0-F6F591420E91}" dt="2021-04-07T00:31:59.398" v="702" actId="20577"/>
          <ac:spMkLst>
            <pc:docMk/>
            <pc:sldMk cId="2066882994" sldId="900"/>
            <ac:spMk id="4" creationId="{CC2434E4-16B7-E540-A13C-960B63D56793}"/>
          </ac:spMkLst>
        </pc:spChg>
        <pc:spChg chg="mod">
          <ac:chgData name="Cheng Fan" userId="73b39abba4055029" providerId="LiveId" clId="{30E61EFD-139C-47AC-B0C0-F6F591420E91}" dt="2021-04-07T01:36:20.949" v="1276" actId="20577"/>
          <ac:spMkLst>
            <pc:docMk/>
            <pc:sldMk cId="2066882994" sldId="900"/>
            <ac:spMk id="6" creationId="{E3BB5461-166C-2E4E-8067-009B50E44BAA}"/>
          </ac:spMkLst>
        </pc:spChg>
        <pc:spChg chg="mod">
          <ac:chgData name="Cheng Fan" userId="73b39abba4055029" providerId="LiveId" clId="{30E61EFD-139C-47AC-B0C0-F6F591420E91}" dt="2021-04-07T00:30:17.353" v="606" actId="20577"/>
          <ac:spMkLst>
            <pc:docMk/>
            <pc:sldMk cId="2066882994" sldId="900"/>
            <ac:spMk id="7" creationId="{14F75FF8-28A0-4FC9-A7FE-61319094C091}"/>
          </ac:spMkLst>
        </pc:spChg>
        <pc:spChg chg="del">
          <ac:chgData name="Cheng Fan" userId="73b39abba4055029" providerId="LiveId" clId="{30E61EFD-139C-47AC-B0C0-F6F591420E91}" dt="2021-04-07T00:30:23.261" v="607" actId="478"/>
          <ac:spMkLst>
            <pc:docMk/>
            <pc:sldMk cId="2066882994" sldId="900"/>
            <ac:spMk id="9" creationId="{BCF97B6B-9F0E-6B4D-9C63-4D79FE36CD6D}"/>
          </ac:spMkLst>
        </pc:spChg>
      </pc:sldChg>
      <pc:sldChg chg="addSp delSp modSp new del">
        <pc:chgData name="Cheng Fan" userId="73b39abba4055029" providerId="LiveId" clId="{30E61EFD-139C-47AC-B0C0-F6F591420E91}" dt="2021-04-07T00:41:34.087" v="849" actId="47"/>
        <pc:sldMkLst>
          <pc:docMk/>
          <pc:sldMk cId="3389445511" sldId="901"/>
        </pc:sldMkLst>
        <pc:spChg chg="add mod">
          <ac:chgData name="Cheng Fan" userId="73b39abba4055029" providerId="LiveId" clId="{30E61EFD-139C-47AC-B0C0-F6F591420E91}" dt="2021-04-07T00:39:23.802" v="807"/>
          <ac:spMkLst>
            <pc:docMk/>
            <pc:sldMk cId="3389445511" sldId="901"/>
            <ac:spMk id="6" creationId="{6892121F-E158-4B35-B58A-0E5211D0D96E}"/>
          </ac:spMkLst>
        </pc:spChg>
        <pc:picChg chg="add del mod">
          <ac:chgData name="Cheng Fan" userId="73b39abba4055029" providerId="LiveId" clId="{30E61EFD-139C-47AC-B0C0-F6F591420E91}" dt="2021-04-07T00:38:58.220" v="797" actId="21"/>
          <ac:picMkLst>
            <pc:docMk/>
            <pc:sldMk cId="3389445511" sldId="901"/>
            <ac:picMk id="1026" creationId="{209B3C67-C16C-4285-AE1A-BDED470BE2CD}"/>
          </ac:picMkLst>
        </pc:picChg>
        <pc:picChg chg="add del mod">
          <ac:chgData name="Cheng Fan" userId="73b39abba4055029" providerId="LiveId" clId="{30E61EFD-139C-47AC-B0C0-F6F591420E91}" dt="2021-04-07T00:38:58.220" v="797" actId="21"/>
          <ac:picMkLst>
            <pc:docMk/>
            <pc:sldMk cId="3389445511" sldId="901"/>
            <ac:picMk id="1028" creationId="{1CD0BDBF-32CF-4BDB-8E18-2641C24F5596}"/>
          </ac:picMkLst>
        </pc:picChg>
      </pc:sldChg>
      <pc:sldChg chg="addSp delSp modSp add mod">
        <pc:chgData name="Cheng Fan" userId="73b39abba4055029" providerId="LiveId" clId="{30E61EFD-139C-47AC-B0C0-F6F591420E91}" dt="2021-04-07T01:36:38.675" v="1279"/>
        <pc:sldMkLst>
          <pc:docMk/>
          <pc:sldMk cId="3272176871" sldId="902"/>
        </pc:sldMkLst>
        <pc:spChg chg="mod">
          <ac:chgData name="Cheng Fan" userId="73b39abba4055029" providerId="LiveId" clId="{30E61EFD-139C-47AC-B0C0-F6F591420E91}" dt="2021-04-07T00:40:33.251" v="842" actId="1076"/>
          <ac:spMkLst>
            <pc:docMk/>
            <pc:sldMk cId="3272176871" sldId="902"/>
            <ac:spMk id="2" creationId="{0E14D29C-D9DC-C246-8714-F2A698F734A5}"/>
          </ac:spMkLst>
        </pc:spChg>
        <pc:spChg chg="del mod">
          <ac:chgData name="Cheng Fan" userId="73b39abba4055029" providerId="LiveId" clId="{30E61EFD-139C-47AC-B0C0-F6F591420E91}" dt="2021-04-07T00:38:54.386" v="796" actId="478"/>
          <ac:spMkLst>
            <pc:docMk/>
            <pc:sldMk cId="3272176871" sldId="902"/>
            <ac:spMk id="7" creationId="{1EA83447-A9DA-42A5-A224-5CAD6E4FCFB4}"/>
          </ac:spMkLst>
        </pc:spChg>
        <pc:spChg chg="mod">
          <ac:chgData name="Cheng Fan" userId="73b39abba4055029" providerId="LiveId" clId="{30E61EFD-139C-47AC-B0C0-F6F591420E91}" dt="2021-04-07T01:36:38.675" v="1279"/>
          <ac:spMkLst>
            <pc:docMk/>
            <pc:sldMk cId="3272176871" sldId="902"/>
            <ac:spMk id="9" creationId="{EFD4E0C1-2AE3-4F09-A32E-1B5DDB7E6D58}"/>
          </ac:spMkLst>
        </pc:spChg>
        <pc:spChg chg="add mod">
          <ac:chgData name="Cheng Fan" userId="73b39abba4055029" providerId="LiveId" clId="{30E61EFD-139C-47AC-B0C0-F6F591420E91}" dt="2021-04-07T00:40:51.107" v="845" actId="1076"/>
          <ac:spMkLst>
            <pc:docMk/>
            <pc:sldMk cId="3272176871" sldId="902"/>
            <ac:spMk id="10" creationId="{36E40665-16E8-42B2-B0C3-41FB97AA9BA0}"/>
          </ac:spMkLst>
        </pc:spChg>
        <pc:picChg chg="add mod">
          <ac:chgData name="Cheng Fan" userId="73b39abba4055029" providerId="LiveId" clId="{30E61EFD-139C-47AC-B0C0-F6F591420E91}" dt="2021-04-07T00:40:24.079" v="840" actId="1076"/>
          <ac:picMkLst>
            <pc:docMk/>
            <pc:sldMk cId="3272176871" sldId="902"/>
            <ac:picMk id="6" creationId="{09FAC2F4-3D4B-4FD3-9A1A-026F57121754}"/>
          </ac:picMkLst>
        </pc:picChg>
        <pc:picChg chg="add mod">
          <ac:chgData name="Cheng Fan" userId="73b39abba4055029" providerId="LiveId" clId="{30E61EFD-139C-47AC-B0C0-F6F591420E91}" dt="2021-04-07T00:40:34.559" v="843" actId="1076"/>
          <ac:picMkLst>
            <pc:docMk/>
            <pc:sldMk cId="3272176871" sldId="902"/>
            <ac:picMk id="8" creationId="{CCE7673F-AEB3-4735-BA19-2F67F33113E5}"/>
          </ac:picMkLst>
        </pc:picChg>
      </pc:sldChg>
      <pc:sldChg chg="addSp delSp modSp add mod">
        <pc:chgData name="Cheng Fan" userId="73b39abba4055029" providerId="LiveId" clId="{30E61EFD-139C-47AC-B0C0-F6F591420E91}" dt="2021-04-07T01:38:58.475" v="1320" actId="20577"/>
        <pc:sldMkLst>
          <pc:docMk/>
          <pc:sldMk cId="2874271561" sldId="903"/>
        </pc:sldMkLst>
        <pc:spChg chg="del mod">
          <ac:chgData name="Cheng Fan" userId="73b39abba4055029" providerId="LiveId" clId="{30E61EFD-139C-47AC-B0C0-F6F591420E91}" dt="2021-04-07T00:43:57.209" v="858" actId="478"/>
          <ac:spMkLst>
            <pc:docMk/>
            <pc:sldMk cId="2874271561" sldId="903"/>
            <ac:spMk id="2" creationId="{0E14D29C-D9DC-C246-8714-F2A698F734A5}"/>
          </ac:spMkLst>
        </pc:spChg>
        <pc:spChg chg="add del mod">
          <ac:chgData name="Cheng Fan" userId="73b39abba4055029" providerId="LiveId" clId="{30E61EFD-139C-47AC-B0C0-F6F591420E91}" dt="2021-04-07T00:44:43.139" v="864" actId="478"/>
          <ac:spMkLst>
            <pc:docMk/>
            <pc:sldMk cId="2874271561" sldId="903"/>
            <ac:spMk id="3" creationId="{D16B3D05-588F-447B-8AAD-C336DF43C22B}"/>
          </ac:spMkLst>
        </pc:spChg>
        <pc:spChg chg="del">
          <ac:chgData name="Cheng Fan" userId="73b39abba4055029" providerId="LiveId" clId="{30E61EFD-139C-47AC-B0C0-F6F591420E91}" dt="2021-04-07T00:43:05.679" v="850" actId="478"/>
          <ac:spMkLst>
            <pc:docMk/>
            <pc:sldMk cId="2874271561" sldId="903"/>
            <ac:spMk id="7" creationId="{1EA83447-A9DA-42A5-A224-5CAD6E4FCFB4}"/>
          </ac:spMkLst>
        </pc:spChg>
        <pc:spChg chg="add mod">
          <ac:chgData name="Cheng Fan" userId="73b39abba4055029" providerId="LiveId" clId="{30E61EFD-139C-47AC-B0C0-F6F591420E91}" dt="2021-04-07T01:38:58.475" v="1320" actId="20577"/>
          <ac:spMkLst>
            <pc:docMk/>
            <pc:sldMk cId="2874271561" sldId="903"/>
            <ac:spMk id="8" creationId="{C271F155-4D44-48D0-A1B3-186CEB6DF533}"/>
          </ac:spMkLst>
        </pc:spChg>
        <pc:spChg chg="mod">
          <ac:chgData name="Cheng Fan" userId="73b39abba4055029" providerId="LiveId" clId="{30E61EFD-139C-47AC-B0C0-F6F591420E91}" dt="2021-04-07T00:41:24.663" v="848" actId="14100"/>
          <ac:spMkLst>
            <pc:docMk/>
            <pc:sldMk cId="2874271561" sldId="903"/>
            <ac:spMk id="9" creationId="{EFD4E0C1-2AE3-4F09-A32E-1B5DDB7E6D58}"/>
          </ac:spMkLst>
        </pc:spChg>
        <pc:picChg chg="add mod">
          <ac:chgData name="Cheng Fan" userId="73b39abba4055029" providerId="LiveId" clId="{30E61EFD-139C-47AC-B0C0-F6F591420E91}" dt="2021-04-07T00:45:33.320" v="869" actId="1076"/>
          <ac:picMkLst>
            <pc:docMk/>
            <pc:sldMk cId="2874271561" sldId="903"/>
            <ac:picMk id="6" creationId="{C952B8B3-9FD0-4211-8BC8-BC212A97F249}"/>
          </ac:picMkLst>
        </pc:picChg>
        <pc:picChg chg="add del mod">
          <ac:chgData name="Cheng Fan" userId="73b39abba4055029" providerId="LiveId" clId="{30E61EFD-139C-47AC-B0C0-F6F591420E91}" dt="2021-04-07T00:43:14.345" v="854" actId="478"/>
          <ac:picMkLst>
            <pc:docMk/>
            <pc:sldMk cId="2874271561" sldId="903"/>
            <ac:picMk id="2050" creationId="{F6A841FF-1973-477D-829B-BB6674EACD86}"/>
          </ac:picMkLst>
        </pc:picChg>
        <pc:picChg chg="add del mod">
          <ac:chgData name="Cheng Fan" userId="73b39abba4055029" providerId="LiveId" clId="{30E61EFD-139C-47AC-B0C0-F6F591420E91}" dt="2021-04-07T00:45:28.562" v="865" actId="478"/>
          <ac:picMkLst>
            <pc:docMk/>
            <pc:sldMk cId="2874271561" sldId="903"/>
            <ac:picMk id="2052" creationId="{3E4FF133-133E-4B16-ABBF-9930552DE503}"/>
          </ac:picMkLst>
        </pc:picChg>
      </pc:sldChg>
      <pc:sldChg chg="addSp delSp modSp add mod">
        <pc:chgData name="Cheng Fan" userId="73b39abba4055029" providerId="LiveId" clId="{30E61EFD-139C-47AC-B0C0-F6F591420E91}" dt="2021-04-07T00:57:28.245" v="1224" actId="20577"/>
        <pc:sldMkLst>
          <pc:docMk/>
          <pc:sldMk cId="875538443" sldId="904"/>
        </pc:sldMkLst>
        <pc:spChg chg="del mod">
          <ac:chgData name="Cheng Fan" userId="73b39abba4055029" providerId="LiveId" clId="{30E61EFD-139C-47AC-B0C0-F6F591420E91}" dt="2021-04-07T00:54:58.611" v="1086" actId="478"/>
          <ac:spMkLst>
            <pc:docMk/>
            <pc:sldMk cId="875538443" sldId="904"/>
            <ac:spMk id="2" creationId="{D79011C4-5BFF-4291-9B89-2D95C301E3F4}"/>
          </ac:spMkLst>
        </pc:spChg>
        <pc:spChg chg="mod">
          <ac:chgData name="Cheng Fan" userId="73b39abba4055029" providerId="LiveId" clId="{30E61EFD-139C-47AC-B0C0-F6F591420E91}" dt="2021-04-07T00:55:50.101" v="1161" actId="20577"/>
          <ac:spMkLst>
            <pc:docMk/>
            <pc:sldMk cId="875538443" sldId="904"/>
            <ac:spMk id="9" creationId="{00000000-0000-0000-0000-000000000000}"/>
          </ac:spMkLst>
        </pc:spChg>
        <pc:spChg chg="add mod">
          <ac:chgData name="Cheng Fan" userId="73b39abba4055029" providerId="LiveId" clId="{30E61EFD-139C-47AC-B0C0-F6F591420E91}" dt="2021-04-07T00:57:28.245" v="1224" actId="20577"/>
          <ac:spMkLst>
            <pc:docMk/>
            <pc:sldMk cId="875538443" sldId="904"/>
            <ac:spMk id="10" creationId="{BD58855C-7132-4EAE-99F5-886624B54875}"/>
          </ac:spMkLst>
        </pc:spChg>
        <pc:spChg chg="del mod">
          <ac:chgData name="Cheng Fan" userId="73b39abba4055029" providerId="LiveId" clId="{30E61EFD-139C-47AC-B0C0-F6F591420E91}" dt="2021-04-07T00:54:48.678" v="1083" actId="478"/>
          <ac:spMkLst>
            <pc:docMk/>
            <pc:sldMk cId="875538443" sldId="904"/>
            <ac:spMk id="12" creationId="{D7B12816-635B-D249-BE4E-A4969E8EEF6E}"/>
          </ac:spMkLst>
        </pc:spChg>
        <pc:picChg chg="add mod">
          <ac:chgData name="Cheng Fan" userId="73b39abba4055029" providerId="LiveId" clId="{30E61EFD-139C-47AC-B0C0-F6F591420E91}" dt="2021-04-07T00:55:58.250" v="1163" actId="1076"/>
          <ac:picMkLst>
            <pc:docMk/>
            <pc:sldMk cId="875538443" sldId="904"/>
            <ac:picMk id="8" creationId="{F2EB8B9B-B979-4A54-A319-5FF74C0082FF}"/>
          </ac:picMkLst>
        </pc:picChg>
      </pc:sldChg>
      <pc:sldChg chg="modSp add del mod">
        <pc:chgData name="Cheng Fan" userId="73b39abba4055029" providerId="LiveId" clId="{30E61EFD-139C-47AC-B0C0-F6F591420E91}" dt="2021-04-07T00:52:10.895" v="961"/>
        <pc:sldMkLst>
          <pc:docMk/>
          <pc:sldMk cId="3552896577" sldId="904"/>
        </pc:sldMkLst>
        <pc:spChg chg="mod">
          <ac:chgData name="Cheng Fan" userId="73b39abba4055029" providerId="LiveId" clId="{30E61EFD-139C-47AC-B0C0-F6F591420E91}" dt="2021-04-07T00:52:09.849" v="960" actId="1076"/>
          <ac:spMkLst>
            <pc:docMk/>
            <pc:sldMk cId="3552896577" sldId="904"/>
            <ac:spMk id="2" creationId="{D79011C4-5BFF-4291-9B89-2D95C301E3F4}"/>
          </ac:spMkLst>
        </pc:spChg>
      </pc:sldChg>
      <pc:sldChg chg="add del">
        <pc:chgData name="Cheng Fan" userId="73b39abba4055029" providerId="LiveId" clId="{30E61EFD-139C-47AC-B0C0-F6F591420E91}" dt="2021-04-07T00:58:10.465" v="1225" actId="47"/>
        <pc:sldMkLst>
          <pc:docMk/>
          <pc:sldMk cId="3194877389" sldId="905"/>
        </pc:sldMkLst>
      </pc:sldChg>
      <pc:sldChg chg="add del">
        <pc:chgData name="Cheng Fan" userId="73b39abba4055029" providerId="LiveId" clId="{30E61EFD-139C-47AC-B0C0-F6F591420E91}" dt="2021-04-07T00:58:17.437" v="1226" actId="47"/>
        <pc:sldMkLst>
          <pc:docMk/>
          <pc:sldMk cId="2203504924" sldId="9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F4206-22BF-45B6-8E98-6B2B3320ED1C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7A269-F6E1-4C6C-A919-D1B026D69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88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1pPr>
    <a:lvl2pPr marL="475442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2pPr>
    <a:lvl3pPr marL="950885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3pPr>
    <a:lvl4pPr marL="1426327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4pPr>
    <a:lvl5pPr marL="1901769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5pPr>
    <a:lvl6pPr marL="2377211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6pPr>
    <a:lvl7pPr marL="2852654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7pPr>
    <a:lvl8pPr marL="3328096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8pPr>
    <a:lvl9pPr marL="3803538" algn="l" defTabSz="950885" rtl="0" eaLnBrk="1" latinLnBrk="0" hangingPunct="1">
      <a:defRPr sz="12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3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9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100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0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96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67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4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8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5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74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567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1075" y="685800"/>
            <a:ext cx="48958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87A269-F6E1-4C6C-A919-D1B026D69C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154466"/>
            <a:ext cx="7543800" cy="2451159"/>
          </a:xfrm>
        </p:spPr>
        <p:txBody>
          <a:bodyPr anchor="b">
            <a:normAutofit/>
          </a:bodyPr>
          <a:lstStyle>
            <a:lvl1pPr algn="ctr">
              <a:defRPr sz="4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97927"/>
            <a:ext cx="7543800" cy="1699839"/>
          </a:xfrm>
        </p:spPr>
        <p:txBody>
          <a:bodyPr>
            <a:normAutofit/>
          </a:bodyPr>
          <a:lstStyle>
            <a:lvl1pPr marL="0" indent="0" algn="ctr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 algn="ctr">
              <a:buNone/>
              <a:defRPr sz="2259"/>
            </a:lvl2pPr>
            <a:lvl3pPr marL="737554" indent="0" algn="ctr">
              <a:buNone/>
              <a:defRPr sz="1936"/>
            </a:lvl3pPr>
            <a:lvl4pPr marL="1106332" indent="0" algn="ctr">
              <a:buNone/>
              <a:defRPr sz="1613"/>
            </a:lvl4pPr>
            <a:lvl5pPr marL="1475110" indent="0" algn="ctr">
              <a:buNone/>
              <a:defRPr sz="1613"/>
            </a:lvl5pPr>
            <a:lvl6pPr marL="1843887" indent="0" algn="ctr">
              <a:buNone/>
              <a:defRPr sz="1613"/>
            </a:lvl6pPr>
            <a:lvl7pPr marL="2212664" indent="0" algn="ctr">
              <a:buNone/>
              <a:defRPr sz="1613"/>
            </a:lvl7pPr>
            <a:lvl8pPr marL="2581441" indent="0" algn="ctr">
              <a:buNone/>
              <a:defRPr sz="1613"/>
            </a:lvl8pPr>
            <a:lvl9pPr marL="2950219" indent="0" algn="ctr">
              <a:buNone/>
              <a:defRPr sz="1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1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5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9955"/>
            <a:ext cx="2168843" cy="59665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6" y="369957"/>
            <a:ext cx="6380797" cy="596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4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58009"/>
            <a:ext cx="8675370" cy="2927108"/>
          </a:xfrm>
        </p:spPr>
        <p:txBody>
          <a:bodyPr anchor="b">
            <a:normAutofit/>
          </a:bodyPr>
          <a:lstStyle>
            <a:lvl1pPr>
              <a:defRPr sz="48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673828"/>
            <a:ext cx="8675370" cy="1540123"/>
          </a:xfrm>
        </p:spPr>
        <p:txBody>
          <a:bodyPr anchor="t">
            <a:normAutofit/>
          </a:bodyPr>
          <a:lstStyle>
            <a:lvl1pPr marL="0" indent="0">
              <a:buNone/>
              <a:defRPr sz="193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877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2pPr>
            <a:lvl3pPr marL="73755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3pPr>
            <a:lvl4pPr marL="1106332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4pPr>
            <a:lvl5pPr marL="1475110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5pPr>
            <a:lvl6pPr marL="1843887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6pPr>
            <a:lvl7pPr marL="2212664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7pPr>
            <a:lvl8pPr marL="2581441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8pPr>
            <a:lvl9pPr marL="2950219" indent="0">
              <a:buNone/>
              <a:defRPr sz="11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9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229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6" y="1877485"/>
            <a:ext cx="4274820" cy="4467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29" y="1726624"/>
            <a:ext cx="4253866" cy="84767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29" y="2574304"/>
            <a:ext cx="4253866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26623"/>
            <a:ext cx="4274821" cy="84767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936" b="1"/>
            </a:lvl1pPr>
            <a:lvl2pPr marL="368777" indent="0">
              <a:buNone/>
              <a:defRPr sz="1613" b="1"/>
            </a:lvl2pPr>
            <a:lvl3pPr marL="737554" indent="0">
              <a:buNone/>
              <a:defRPr sz="1452" b="1"/>
            </a:lvl3pPr>
            <a:lvl4pPr marL="1106332" indent="0">
              <a:buNone/>
              <a:defRPr sz="1291" b="1"/>
            </a:lvl4pPr>
            <a:lvl5pPr marL="1475110" indent="0">
              <a:buNone/>
              <a:defRPr sz="1291" b="1"/>
            </a:lvl5pPr>
            <a:lvl6pPr marL="1843887" indent="0">
              <a:buNone/>
              <a:defRPr sz="1291" b="1"/>
            </a:lvl6pPr>
            <a:lvl7pPr marL="2212664" indent="0">
              <a:buNone/>
              <a:defRPr sz="1291" b="1"/>
            </a:lvl7pPr>
            <a:lvl8pPr marL="2581441" indent="0">
              <a:buNone/>
              <a:defRPr sz="1291" b="1"/>
            </a:lvl8pPr>
            <a:lvl9pPr marL="2950219" indent="0">
              <a:buNone/>
              <a:defRPr sz="1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74304"/>
            <a:ext cx="4274821" cy="37785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61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3"/>
            <a:ext cx="3243834" cy="1642795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>
              <a:defRPr sz="2581"/>
            </a:lvl1pPr>
            <a:lvl2pPr>
              <a:defRPr sz="2259"/>
            </a:lvl2pPr>
            <a:lvl3pPr>
              <a:defRPr sz="1936"/>
            </a:lvl3pPr>
            <a:lvl4pPr>
              <a:defRPr sz="1613"/>
            </a:lvl4pPr>
            <a:lvl5pPr>
              <a:defRPr sz="1613"/>
            </a:lvl5pPr>
            <a:lvl6pPr>
              <a:defRPr sz="1613"/>
            </a:lvl6pPr>
            <a:lvl7pPr>
              <a:defRPr sz="1613"/>
            </a:lvl7pPr>
            <a:lvl8pPr>
              <a:defRPr sz="1613"/>
            </a:lvl8pPr>
            <a:lvl9pPr>
              <a:defRPr sz="1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8"/>
            <a:ext cx="3243834" cy="39114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9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30" y="469371"/>
            <a:ext cx="3243834" cy="1642798"/>
          </a:xfrm>
        </p:spPr>
        <p:txBody>
          <a:bodyPr anchor="b">
            <a:normAutofit/>
          </a:bodyPr>
          <a:lstStyle>
            <a:lvl1pPr>
              <a:defRPr sz="258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4820" y="1016971"/>
            <a:ext cx="5092066" cy="5006623"/>
          </a:xfrm>
        </p:spPr>
        <p:txBody>
          <a:bodyPr/>
          <a:lstStyle>
            <a:lvl1pPr marL="0" indent="0">
              <a:buNone/>
              <a:defRPr sz="2581"/>
            </a:lvl1pPr>
            <a:lvl2pPr marL="368777" indent="0">
              <a:buNone/>
              <a:defRPr sz="2259"/>
            </a:lvl2pPr>
            <a:lvl3pPr marL="737554" indent="0">
              <a:buNone/>
              <a:defRPr sz="1936"/>
            </a:lvl3pPr>
            <a:lvl4pPr marL="1106332" indent="0">
              <a:buNone/>
              <a:defRPr sz="1613"/>
            </a:lvl4pPr>
            <a:lvl5pPr marL="1475110" indent="0">
              <a:buNone/>
              <a:defRPr sz="1613"/>
            </a:lvl5pPr>
            <a:lvl6pPr marL="1843887" indent="0">
              <a:buNone/>
              <a:defRPr sz="1613"/>
            </a:lvl6pPr>
            <a:lvl7pPr marL="2212664" indent="0">
              <a:buNone/>
              <a:defRPr sz="1613"/>
            </a:lvl7pPr>
            <a:lvl8pPr marL="2581441" indent="0">
              <a:buNone/>
              <a:defRPr sz="1613"/>
            </a:lvl8pPr>
            <a:lvl9pPr marL="2950219" indent="0">
              <a:buNone/>
              <a:defRPr sz="1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030" y="2112169"/>
            <a:ext cx="3243834" cy="391142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91"/>
            </a:lvl1pPr>
            <a:lvl2pPr marL="368777" indent="0">
              <a:buNone/>
              <a:defRPr sz="968"/>
            </a:lvl2pPr>
            <a:lvl3pPr marL="737554" indent="0">
              <a:buNone/>
              <a:defRPr sz="807"/>
            </a:lvl3pPr>
            <a:lvl4pPr marL="1106332" indent="0">
              <a:buNone/>
              <a:defRPr sz="726"/>
            </a:lvl4pPr>
            <a:lvl5pPr marL="1475110" indent="0">
              <a:buNone/>
              <a:defRPr sz="726"/>
            </a:lvl5pPr>
            <a:lvl6pPr marL="1843887" indent="0">
              <a:buNone/>
              <a:defRPr sz="726"/>
            </a:lvl6pPr>
            <a:lvl7pPr marL="2212664" indent="0">
              <a:buNone/>
              <a:defRPr sz="726"/>
            </a:lvl7pPr>
            <a:lvl8pPr marL="2581441" indent="0">
              <a:buNone/>
              <a:defRPr sz="726"/>
            </a:lvl8pPr>
            <a:lvl9pPr marL="2950219" indent="0">
              <a:buNone/>
              <a:defRPr sz="7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7/10/2018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Theoretically understanding deep learning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230" y="375498"/>
            <a:ext cx="8675370" cy="1360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230" y="1877485"/>
            <a:ext cx="8675370" cy="446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6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7/10/2018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6" y="6525561"/>
            <a:ext cx="339471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Theoretically understanding 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9459" y="6525561"/>
            <a:ext cx="2263140" cy="374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6D95-BD67-4955-AC2E-7779BFE14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737554" rtl="0" eaLnBrk="1" latinLnBrk="0" hangingPunct="1">
        <a:lnSpc>
          <a:spcPct val="90000"/>
        </a:lnSpc>
        <a:spcBef>
          <a:spcPct val="0"/>
        </a:spcBef>
        <a:buNone/>
        <a:defRPr sz="3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389" indent="-184389" algn="l" defTabSz="737554" rtl="0" eaLnBrk="1" latinLnBrk="0" hangingPunct="1">
        <a:lnSpc>
          <a:spcPct val="90000"/>
        </a:lnSpc>
        <a:spcBef>
          <a:spcPts val="807"/>
        </a:spcBef>
        <a:buFont typeface="Wingdings 2" pitchFamily="18" charset="2"/>
        <a:buChar char=""/>
        <a:defRPr sz="2259" kern="1200">
          <a:solidFill>
            <a:schemeClr val="tx1"/>
          </a:solidFill>
          <a:latin typeface="+mn-lt"/>
          <a:ea typeface="+mn-ea"/>
          <a:cs typeface="+mn-cs"/>
        </a:defRPr>
      </a:lvl1pPr>
      <a:lvl2pPr marL="553166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936" kern="1200">
          <a:solidFill>
            <a:schemeClr val="tx1"/>
          </a:solidFill>
          <a:latin typeface="+mn-lt"/>
          <a:ea typeface="+mn-ea"/>
          <a:cs typeface="+mn-cs"/>
        </a:defRPr>
      </a:lvl2pPr>
      <a:lvl3pPr marL="921944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613" kern="1200">
          <a:solidFill>
            <a:schemeClr val="tx1"/>
          </a:solidFill>
          <a:latin typeface="+mn-lt"/>
          <a:ea typeface="+mn-ea"/>
          <a:cs typeface="+mn-cs"/>
        </a:defRPr>
      </a:lvl3pPr>
      <a:lvl4pPr marL="1290721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659498" indent="-184389" algn="l" defTabSz="737554" rtl="0" eaLnBrk="1" latinLnBrk="0" hangingPunct="1">
        <a:lnSpc>
          <a:spcPct val="90000"/>
        </a:lnSpc>
        <a:spcBef>
          <a:spcPts val="403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2028275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397052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765831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3134608" indent="-184389" algn="l" defTabSz="737554" rtl="0" eaLnBrk="1" latinLnBrk="0" hangingPunct="1">
        <a:spcBef>
          <a:spcPct val="20000"/>
        </a:spcBef>
        <a:buFont typeface="Wingdings 2" pitchFamily="18" charset="2"/>
        <a:buChar char=""/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1pPr>
      <a:lvl2pPr marL="36877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2pPr>
      <a:lvl3pPr marL="73755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3pPr>
      <a:lvl4pPr marL="1106332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4pPr>
      <a:lvl5pPr marL="1475110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5pPr>
      <a:lvl6pPr marL="1843887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6pPr>
      <a:lvl7pPr marL="2212664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7pPr>
      <a:lvl8pPr marL="2581441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8pPr>
      <a:lvl9pPr marL="2950219" algn="l" defTabSz="737554" rtl="0" eaLnBrk="1" latinLnBrk="0" hangingPunct="1">
        <a:defRPr sz="14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tu.edu.cn/~chengfa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hengfan@sjtu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160.png"/><Relationship Id="rId7" Type="http://schemas.openxmlformats.org/officeDocument/2006/relationships/image" Target="../media/image101.png"/><Relationship Id="rId12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140.png"/><Relationship Id="rId5" Type="http://schemas.openxmlformats.org/officeDocument/2006/relationships/image" Target="../media/image90.png"/><Relationship Id="rId10" Type="http://schemas.openxmlformats.org/officeDocument/2006/relationships/image" Target="../media/image22.jpe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7" Type="http://schemas.openxmlformats.org/officeDocument/2006/relationships/image" Target="../media/image2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gif"/><Relationship Id="rId7" Type="http://schemas.openxmlformats.org/officeDocument/2006/relationships/image" Target="../media/image27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696" y="1360041"/>
            <a:ext cx="89061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CS258: Information T</a:t>
            </a:r>
            <a:r>
              <a:rPr lang="en-US" altLang="zh-CN" sz="450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heory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54BBBD-B9BF-F54C-8B5E-5669E20BCF3B}"/>
              </a:ext>
            </a:extLst>
          </p:cNvPr>
          <p:cNvSpPr/>
          <p:nvPr/>
        </p:nvSpPr>
        <p:spPr>
          <a:xfrm>
            <a:off x="2580927" y="2944217"/>
            <a:ext cx="4917218" cy="1018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11" dirty="0"/>
              <a:t>Fan Cheng</a:t>
            </a:r>
            <a:br>
              <a:rPr lang="en-US" sz="3011" dirty="0"/>
            </a:br>
            <a:r>
              <a:rPr lang="en-US" sz="3011" dirty="0">
                <a:solidFill>
                  <a:schemeClr val="accent3">
                    <a:lumMod val="75000"/>
                  </a:schemeClr>
                </a:solidFill>
              </a:rPr>
              <a:t>Shanghai Jiao Tong University </a:t>
            </a:r>
            <a:endParaRPr lang="en-US" sz="301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494AC4-83F7-A546-AA32-D9C97D2A9A6A}"/>
              </a:ext>
            </a:extLst>
          </p:cNvPr>
          <p:cNvSpPr/>
          <p:nvPr/>
        </p:nvSpPr>
        <p:spPr>
          <a:xfrm>
            <a:off x="2982563" y="5150631"/>
            <a:ext cx="4113947" cy="10216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13" dirty="0">
                <a:hlinkClick r:id="rId3"/>
              </a:rPr>
              <a:t>http://www.cs.sjtu.edu.cn/~chengfan/</a:t>
            </a:r>
            <a:endParaRPr lang="en-US" sz="2013" dirty="0"/>
          </a:p>
          <a:p>
            <a:pPr algn="ctr"/>
            <a:r>
              <a:rPr lang="en-US" sz="2013" dirty="0">
                <a:hlinkClick r:id="rId4"/>
              </a:rPr>
              <a:t>chengfan@sjtu.edu.cn</a:t>
            </a:r>
            <a:endParaRPr lang="en-US" sz="2013" dirty="0"/>
          </a:p>
          <a:p>
            <a:pPr algn="ctr"/>
            <a:r>
              <a:rPr lang="en-US" sz="2013" dirty="0"/>
              <a:t>Spring, 20</a:t>
            </a:r>
            <a:r>
              <a:rPr lang="en-US" altLang="zh-CN" sz="2013" dirty="0"/>
              <a:t>21</a:t>
            </a:r>
            <a:endParaRPr lang="en-US" sz="2013" dirty="0"/>
          </a:p>
        </p:txBody>
      </p:sp>
    </p:spTree>
    <p:extLst>
      <p:ext uri="{BB962C8B-B14F-4D97-AF65-F5344CB8AC3E}">
        <p14:creationId xmlns:p14="http://schemas.microsoft.com/office/powerpoint/2010/main" val="204024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6"/>
    </mc:Choice>
    <mc:Fallback xmlns="">
      <p:transition spd="slow" advTm="61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Asymptotic Equipartition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99634" y="1216025"/>
                <a:ext cx="8336992" cy="10081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1800" dirty="0">
                    <a:solidFill>
                      <a:srgbClr val="C00000"/>
                    </a:solidFill>
                  </a:rPr>
                  <a:t> (AEP 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渐近均分性</a:t>
                </a:r>
                <a:r>
                  <a:rPr lang="en-US" sz="1800" dirty="0">
                    <a:solidFill>
                      <a:srgbClr val="C00000"/>
                    </a:solidFill>
                  </a:rPr>
                  <a:t>) </a:t>
                </a:r>
                <a:r>
                  <a:rPr lang="en-US" sz="1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. . .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are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then</a:t>
                </a:r>
              </a:p>
              <a:p>
                <a:r>
                  <a:rPr lang="en-US" sz="1800" b="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           in probability.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4" y="1216025"/>
                <a:ext cx="8336992" cy="1008112"/>
              </a:xfrm>
              <a:prstGeom prst="rect">
                <a:avLst/>
              </a:prstGeom>
              <a:blipFill>
                <a:blip r:embed="rId5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699635" y="2262310"/>
                <a:ext cx="8336992" cy="2542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           →−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func>
                      <m:func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 probability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      =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800" b="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直接分析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b="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比较困难，需要取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log</m:t>
                    </m:r>
                  </m:oMath>
                </a14:m>
                <a:endParaRPr lang="en-US" altLang="zh-CN" sz="1800" b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为圆心，落在圆内的总概率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→1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35" y="2262310"/>
                <a:ext cx="8336992" cy="2542171"/>
              </a:xfrm>
              <a:prstGeom prst="rect">
                <a:avLst/>
              </a:prstGeom>
              <a:blipFill>
                <a:blip r:embed="rId6"/>
                <a:stretch>
                  <a:fillRect l="-658" t="-1199" b="-3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>
            <a:extLst>
              <a:ext uri="{FF2B5EF4-FFF2-40B4-BE49-F238E27FC236}">
                <a16:creationId xmlns:a16="http://schemas.microsoft.com/office/drawing/2014/main" id="{F2EB8B9B-B979-4A54-A319-5FF74C00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376" y="3880321"/>
            <a:ext cx="2373412" cy="237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58855C-7132-4EAE-99F5-886624B54875}"/>
                  </a:ext>
                </a:extLst>
              </p:cNvPr>
              <p:cNvSpPr/>
              <p:nvPr/>
            </p:nvSpPr>
            <p:spPr>
              <a:xfrm>
                <a:off x="211285" y="4822031"/>
                <a:ext cx="6462218" cy="1351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prob</m:t>
                      </m:r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 ⇒</m:t>
                      </m:r>
                      <m:sSubSup>
                        <m:sSubSupPr>
                          <m:ctrlP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dirty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zh-CN" b="1" dirty="0"/>
              </a:p>
              <a:p>
                <a:pPr/>
                <a:r>
                  <a:rPr lang="zh-CN" altLang="en-US" b="1" dirty="0"/>
                  <a:t>如何从</a:t>
                </a:r>
                <a:r>
                  <a:rPr lang="en-US" altLang="zh-CN" b="1" dirty="0"/>
                  <a:t>AEP</a:t>
                </a:r>
                <a:r>
                  <a:rPr lang="zh-CN" altLang="en-US" b="1" dirty="0"/>
                  <a:t>中的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/>
                  <a:t>回到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b="1" dirty="0"/>
                  <a:t>?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D58855C-7132-4EAE-99F5-886624B548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5" y="4822031"/>
                <a:ext cx="6462218" cy="1351332"/>
              </a:xfrm>
              <a:prstGeom prst="rect">
                <a:avLst/>
              </a:prstGeom>
              <a:blipFill>
                <a:blip r:embed="rId8"/>
                <a:stretch>
                  <a:fillRect l="-849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53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836"/>
    </mc:Choice>
    <mc:Fallback xmlns="">
      <p:transition spd="slow" advTm="32083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Typical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 set (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典型集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set of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the property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blipFill>
                <a:blip r:embed="rId5"/>
                <a:stretch>
                  <a:fillRect l="-708" r="-97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52736" y="2697427"/>
                <a:ext cx="8064896" cy="16457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≥1−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|≤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denotes the number of elements in the set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36" y="2697427"/>
                <a:ext cx="8064896" cy="1645707"/>
              </a:xfrm>
              <a:prstGeom prst="rect">
                <a:avLst/>
              </a:prstGeom>
              <a:blipFill>
                <a:blip r:embed="rId6"/>
                <a:stretch>
                  <a:fillRect l="-529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1140768" y="4600401"/>
                <a:ext cx="7488832" cy="125705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Intuition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2. The typical set has probability nearly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</a:rPr>
                  <a:t>1</a:t>
                </a:r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3. All elements of the typical set are nearly 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</a:rPr>
                  <a:t>equiprobable (</a:t>
                </a:r>
                <a:r>
                  <a:rPr lang="zh-CN" altLang="en-US" sz="2000" dirty="0">
                    <a:solidFill>
                      <a:srgbClr val="7030A0"/>
                    </a:solidFill>
                    <a:effectLst/>
                  </a:rPr>
                  <a:t>等概率</a:t>
                </a:r>
                <a:r>
                  <a:rPr lang="en-US" sz="2000" dirty="0">
                    <a:solidFill>
                      <a:srgbClr val="7030A0"/>
                    </a:solidFill>
                    <a:effectLst/>
                  </a:rPr>
                  <a:t>)  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4. The number of elements in the typical set is nearly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𝑛𝐻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68" y="4600401"/>
                <a:ext cx="7488832" cy="1257057"/>
              </a:xfrm>
              <a:prstGeom prst="rect">
                <a:avLst/>
              </a:prstGeom>
              <a:blipFill>
                <a:blip r:embed="rId7"/>
                <a:stretch>
                  <a:fillRect l="-731" t="-4808" r="-487" b="-10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1836808F-EF7F-45EB-86AB-552A6C80B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5070" y="1142709"/>
            <a:ext cx="1365300" cy="13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220"/>
    </mc:Choice>
    <mc:Fallback xmlns="">
      <p:transition spd="slow" advTm="1552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Typical Set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6752" y="3049043"/>
                <a:ext cx="8064896" cy="3423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≤−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 By the definition of typical set.</a:t>
                </a:r>
              </a:p>
              <a:p>
                <a:endParaRPr lang="en-US" altLang="zh-CN" sz="18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≥1−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 By AEP Theorem, the probability of the event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 err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tends to 1 as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Thus, for any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&gt; 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≥ 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800" b="0" i="0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,…,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800" b="0" i="1" smtClean="0">
                                                  <a:latin typeface="Cambria Math" panose="02040503050406030204" pitchFamily="18" charset="0"/>
                                                  <a:ea typeface="华文楷体" panose="0201060004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&gt;1−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2" y="3049043"/>
                <a:ext cx="8064896" cy="3423566"/>
              </a:xfrm>
              <a:prstGeom prst="rect">
                <a:avLst/>
              </a:prstGeom>
              <a:blipFill>
                <a:blip r:embed="rId5"/>
                <a:stretch>
                  <a:fillRect l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6E6541-2370-4169-8343-24384A1989A2}"/>
                  </a:ext>
                </a:extLst>
              </p:cNvPr>
              <p:cNvSpPr/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 set (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典型集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set of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the property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B6E6541-2370-4169-8343-24384A198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blipFill>
                <a:blip r:embed="rId6"/>
                <a:stretch>
                  <a:fillRect l="-708" r="-97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29A3CB-88D7-4A90-A902-FA8EE1349E68}"/>
                  </a:ext>
                </a:extLst>
              </p:cNvPr>
              <p:cNvSpPr/>
              <p:nvPr/>
            </p:nvSpPr>
            <p:spPr>
              <a:xfrm>
                <a:off x="6162061" y="2440161"/>
                <a:ext cx="2952328" cy="4920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tx1"/>
                    </a:solidFill>
                    <a:latin typeface="Tw Cen MT Condensed" panose="020B0606020104020203" pitchFamily="34" charset="77"/>
                  </a:rPr>
                  <a:t>By definition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Tw Cen MT Condensed" panose="020B0606020104020203" pitchFamily="34" charset="77"/>
                  </a:rPr>
                  <a:t> form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29A3CB-88D7-4A90-A902-FA8EE1349E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61" y="2440161"/>
                <a:ext cx="2952328" cy="492026"/>
              </a:xfrm>
              <a:prstGeom prst="rect">
                <a:avLst/>
              </a:prstGeom>
              <a:blipFill>
                <a:blip r:embed="rId7"/>
                <a:stretch>
                  <a:fillRect l="-2058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4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055"/>
    </mc:Choice>
    <mc:Fallback xmlns="">
      <p:transition spd="slow" advTm="265055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Typical Set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80728" y="2440161"/>
                <a:ext cx="4032448" cy="4190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denotes the number of elements in the set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 </a:t>
                </a:r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X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                   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|≤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28" y="2440161"/>
                <a:ext cx="4032448" cy="4190571"/>
              </a:xfrm>
              <a:prstGeom prst="rect">
                <a:avLst/>
              </a:prstGeom>
              <a:blipFill>
                <a:blip r:embed="rId5"/>
                <a:stretch>
                  <a:fillRect l="-1208" r="-604" b="-1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B1AD57-F8CE-4815-B6A2-6D314ED2708A}"/>
                  </a:ext>
                </a:extLst>
              </p:cNvPr>
              <p:cNvSpPr/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 set (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典型集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set of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the property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B1AD57-F8CE-4815-B6A2-6D314ED27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blipFill>
                <a:blip r:embed="rId6"/>
                <a:stretch>
                  <a:fillRect l="-708" r="-97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42DED8-14C7-4851-82A1-CAA73F15B2A4}"/>
                  </a:ext>
                </a:extLst>
              </p:cNvPr>
              <p:cNvSpPr/>
              <p:nvPr/>
            </p:nvSpPr>
            <p:spPr>
              <a:xfrm>
                <a:off x="5173216" y="4766390"/>
                <a:ext cx="3816424" cy="14109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0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𝒳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  <a:latin typeface="Tw Cen MT Condensed" panose="020B0606020104020203" pitchFamily="34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0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𝐏𝐫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Condensed" panose="020B0606020104020203" pitchFamily="34" charset="77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42DED8-14C7-4851-82A1-CAA73F15B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16" y="4766390"/>
                <a:ext cx="3816424" cy="14109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781BD99-9DC4-42EE-AF3B-DFE7CAB5787A}"/>
              </a:ext>
            </a:extLst>
          </p:cNvPr>
          <p:cNvGrpSpPr/>
          <p:nvPr/>
        </p:nvGrpSpPr>
        <p:grpSpPr>
          <a:xfrm>
            <a:off x="5749280" y="2854527"/>
            <a:ext cx="1656184" cy="1584176"/>
            <a:chOff x="2389014" y="1942119"/>
            <a:chExt cx="1656184" cy="158417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43F8571-ED6E-4E4D-A9A5-AD316AEB87EF}"/>
                </a:ext>
              </a:extLst>
            </p:cNvPr>
            <p:cNvSpPr/>
            <p:nvPr/>
          </p:nvSpPr>
          <p:spPr>
            <a:xfrm>
              <a:off x="2389014" y="1942119"/>
              <a:ext cx="1656184" cy="1584176"/>
            </a:xfrm>
            <a:prstGeom prst="ellipse">
              <a:avLst/>
            </a:prstGeom>
            <a:blipFill>
              <a:blip r:embed="rId8"/>
              <a:tile tx="0" ty="0" sx="100000" sy="100000" flip="none" algn="tl"/>
            </a:blip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blipFill>
                  <a:blip r:embed="rId9"/>
                  <a:tile tx="0" ty="0" sx="100000" sy="100000" flip="none" algn="tl"/>
                </a:blip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2C5CF3D-83FF-4CEB-9CD8-C70573B8D624}"/>
                </a:ext>
              </a:extLst>
            </p:cNvPr>
            <p:cNvSpPr/>
            <p:nvPr/>
          </p:nvSpPr>
          <p:spPr>
            <a:xfrm>
              <a:off x="3080928" y="2872209"/>
              <a:ext cx="292088" cy="280126"/>
            </a:xfrm>
            <a:prstGeom prst="ellipse">
              <a:avLst/>
            </a:prstGeom>
            <a:blipFill>
              <a:blip r:embed="rId10"/>
              <a:tile tx="0" ty="0" sx="100000" sy="100000" flip="none" algn="tl"/>
            </a:blip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31072-8D10-4172-A806-CE80BAE19063}"/>
                  </a:ext>
                </a:extLst>
              </p:cNvPr>
              <p:cNvSpPr txBox="1"/>
              <p:nvPr/>
            </p:nvSpPr>
            <p:spPr>
              <a:xfrm>
                <a:off x="8197710" y="2862057"/>
                <a:ext cx="590739" cy="380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𝒳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31072-8D10-4172-A806-CE80BAE19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7710" y="2862057"/>
                <a:ext cx="590739" cy="3804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B2670F-7DD6-4954-8D55-84457C1FD1A7}"/>
                  </a:ext>
                </a:extLst>
              </p:cNvPr>
              <p:cNvSpPr txBox="1"/>
              <p:nvPr/>
            </p:nvSpPr>
            <p:spPr>
              <a:xfrm>
                <a:off x="8192355" y="3383987"/>
                <a:ext cx="671402" cy="441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B2670F-7DD6-4954-8D55-84457C1FD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355" y="3383987"/>
                <a:ext cx="671402" cy="441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82FBDF-CDE3-4866-9B57-F56DB30EE2B4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333456" y="3052270"/>
            <a:ext cx="864254" cy="239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6EC33C-14EC-490E-8C97-0E85064A985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757392" y="3604913"/>
            <a:ext cx="1434963" cy="29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393F58-0508-43A6-BA97-878B838C3401}"/>
                  </a:ext>
                </a:extLst>
              </p:cNvPr>
              <p:cNvSpPr txBox="1"/>
              <p:nvPr/>
            </p:nvSpPr>
            <p:spPr>
              <a:xfrm>
                <a:off x="8139307" y="4090802"/>
                <a:ext cx="977512" cy="556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0393F58-0508-43A6-BA97-878B838C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307" y="4090802"/>
                <a:ext cx="977512" cy="5568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7E57C0-9D74-4614-8EAF-204C039277F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847592" y="4101580"/>
            <a:ext cx="1291715" cy="267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1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19"/>
    </mc:Choice>
    <mc:Fallback xmlns="">
      <p:transition spd="slow" advTm="4456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Typical Set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24744" y="2800201"/>
                <a:ext cx="8064896" cy="3144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sufficiently large.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Proof.  For sufficiently large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b="0" i="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func>
                  </m:oMath>
                </a14:m>
                <a:r>
                  <a:rPr lang="en-US" altLang="zh-CN" sz="1800" b="0" i="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so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</m:t>
                      </m:r>
                    </m:oMath>
                  </m:oMathPara>
                </a14:m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latin typeface="Cambria Math" panose="020405030504060302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)2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1800" b="0" i="0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4" y="2800201"/>
                <a:ext cx="8064896" cy="3144259"/>
              </a:xfrm>
              <a:prstGeom prst="rect">
                <a:avLst/>
              </a:prstGeom>
              <a:blipFill>
                <a:blip r:embed="rId5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CACF77-67C1-4016-854C-117EE234B391}"/>
                  </a:ext>
                </a:extLst>
              </p:cNvPr>
              <p:cNvSpPr/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The</a:t>
                </a:r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typical set (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典型集</a:t>
                </a:r>
                <a:r>
                  <a:rPr 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𝝐</m:t>
                        </m:r>
                      </m:sub>
                      <m:sup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rgbClr val="C00000"/>
                    </a:solidFill>
                  </a:rPr>
                  <a:t> </a:t>
                </a:r>
                <a:r>
                  <a:rPr lang="en-US" sz="1800" dirty="0">
                    <a:solidFill>
                      <a:schemeClr val="tx1"/>
                    </a:solidFill>
                  </a:rPr>
                  <a:t>with respect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the set of sequences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 dirty="0" err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with the property</a:t>
                </a:r>
                <a:endParaRPr lang="en-US" sz="18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altLang="zh-CN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 . . . , 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 err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8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US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1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CACF77-67C1-4016-854C-117EE234B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792" y="1345318"/>
                <a:ext cx="6876764" cy="973272"/>
              </a:xfrm>
              <a:prstGeom prst="rect">
                <a:avLst/>
              </a:prstGeom>
              <a:blipFill>
                <a:blip r:embed="rId6"/>
                <a:stretch>
                  <a:fillRect l="-708" r="-973" b="-3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53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668"/>
    </mc:Choice>
    <mc:Fallback xmlns="">
      <p:transition spd="slow" advTm="26566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Joint Typicality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708720" y="2010066"/>
                <a:ext cx="8330490" cy="24865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jointly typical sequences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{(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)}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with respect to the distribution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the set of n-sequences with empirical entropies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-close to the true entropies: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={(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)∈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dirty="0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i="0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i="1" dirty="0" err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b="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sz="1800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i="0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800" i="1" dirty="0" err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80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80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800" b="0" i="1" dirty="0" err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800" b="0" i="1" dirty="0" err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altLang="zh-CN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2010066"/>
                <a:ext cx="8330490" cy="2486570"/>
              </a:xfrm>
              <a:prstGeom prst="rect">
                <a:avLst/>
              </a:prstGeom>
              <a:blipFill>
                <a:blip r:embed="rId5"/>
                <a:stretch>
                  <a:fillRect l="-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08720" y="1344088"/>
                <a:ext cx="833049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Roughly speaking, we decode a channel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the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index if the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codeword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“jointly typical” with the received signal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1344088"/>
                <a:ext cx="8330490" cy="646331"/>
              </a:xfrm>
              <a:prstGeom prst="rect">
                <a:avLst/>
              </a:prstGeom>
              <a:blipFill>
                <a:blip r:embed="rId6"/>
                <a:stretch>
                  <a:fillRect l="-585"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8720" y="4672409"/>
                <a:ext cx="5904656" cy="1884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Joint AEP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→1</m:t>
                        </m:r>
                      </m:e>
                    </m:func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i="1" dirty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6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6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then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6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4672409"/>
                <a:ext cx="5904656" cy="1884875"/>
              </a:xfrm>
              <a:prstGeom prst="rect">
                <a:avLst/>
              </a:prstGeom>
              <a:blipFill>
                <a:blip r:embed="rId7"/>
                <a:stretch>
                  <a:fillRect l="-929" t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ED0202-28F2-4ECE-994A-B08AD3C0D04F}"/>
                  </a:ext>
                </a:extLst>
              </p:cNvPr>
              <p:cNvSpPr/>
              <p:nvPr/>
            </p:nvSpPr>
            <p:spPr>
              <a:xfrm>
                <a:off x="5893296" y="4744417"/>
                <a:ext cx="3145914" cy="10653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r>
                  <a:rPr lang="en-US" altLang="zh-CN" sz="1800" b="1" dirty="0">
                    <a:solidFill>
                      <a:srgbClr val="C00000"/>
                    </a:solidFill>
                  </a:rPr>
                  <a:t>cannot imply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 ∈</m:t>
                      </m:r>
                      <m:sSubSup>
                        <m:sSub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ED0202-28F2-4ECE-994A-B08AD3C0D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296" y="4744417"/>
                <a:ext cx="3145914" cy="1065397"/>
              </a:xfrm>
              <a:prstGeom prst="rect">
                <a:avLst/>
              </a:prstGeom>
              <a:blipFill>
                <a:blip r:embed="rId8"/>
                <a:stretch>
                  <a:fillRect l="-1544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0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865"/>
    </mc:Choice>
    <mc:Fallback xmlns="">
      <p:transition spd="slow" advTm="33186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Joint AEP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636712" y="1342359"/>
                <a:ext cx="8330490" cy="232193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be sequences of length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drawn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according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Then: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bSup>
                              <m:sSubSup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→1</m:t>
                        </m:r>
                      </m:e>
                    </m:func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then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𝑰</m:t>
                          </m:r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8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  <m:d>
                                <m:dPr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𝑿</m:t>
                                  </m:r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𝒀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−3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18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42359"/>
                <a:ext cx="8330490" cy="2321938"/>
              </a:xfrm>
              <a:prstGeom prst="rect">
                <a:avLst/>
              </a:prstGeom>
              <a:blipFill>
                <a:blip r:embed="rId5"/>
                <a:stretch>
                  <a:fillRect l="-3944" t="-6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0688" y="3736305"/>
                <a:ext cx="6768752" cy="3097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)∈</m:t>
                              </m:r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≥(1−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1600" i="1" dirty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sz="16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sub>
                            <m:sup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altLang="zh-CN" sz="16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d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1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6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16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(1−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)2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8" y="3736305"/>
                <a:ext cx="6768752" cy="3097002"/>
              </a:xfrm>
              <a:prstGeom prst="rect">
                <a:avLst/>
              </a:prstGeom>
              <a:blipFill>
                <a:blip r:embed="rId6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E6BE25-464C-4A6C-B761-44030C30F6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08" y="3808313"/>
            <a:ext cx="2865887" cy="1771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749857-D06E-4843-8C18-E42ED8D11E30}"/>
                  </a:ext>
                </a:extLst>
              </p:cNvPr>
              <p:cNvSpPr/>
              <p:nvPr/>
            </p:nvSpPr>
            <p:spPr>
              <a:xfrm>
                <a:off x="6886975" y="5826921"/>
                <a:ext cx="2880320" cy="10653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b="1" dirty="0">
                    <a:solidFill>
                      <a:srgbClr val="7030A0"/>
                    </a:solidFill>
                  </a:rPr>
                  <a:t>The probability of joint AEP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𝒏𝑯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US" altLang="zh-CN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𝒏𝑰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749857-D06E-4843-8C18-E42ED8D11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975" y="5826921"/>
                <a:ext cx="2880320" cy="1065397"/>
              </a:xfrm>
              <a:prstGeom prst="rect">
                <a:avLst/>
              </a:prstGeom>
              <a:blipFill>
                <a:blip r:embed="rId8"/>
                <a:stretch>
                  <a:fillRect l="-1688" r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027942-9D5B-40B9-8C56-EF69BEAED557}"/>
                  </a:ext>
                </a:extLst>
              </p:cNvPr>
              <p:cNvSpPr/>
              <p:nvPr/>
            </p:nvSpPr>
            <p:spPr>
              <a:xfrm>
                <a:off x="636712" y="951098"/>
                <a:ext cx="8568952" cy="403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16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d>
                          <m:d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  <m:r>
                      <a:rPr lang="en-US" altLang="zh-CN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 probability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depends on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not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</a:t>
                </a:r>
                <a:endParaRPr lang="zh-CN" alt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027942-9D5B-40B9-8C56-EF69BEAED5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951098"/>
                <a:ext cx="8568952" cy="403124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7475FE-CB8E-47E4-8554-8733A51857C0}"/>
                  </a:ext>
                </a:extLst>
              </p:cNvPr>
              <p:cNvSpPr/>
              <p:nvPr/>
            </p:nvSpPr>
            <p:spPr>
              <a:xfrm>
                <a:off x="-17380" y="6230360"/>
                <a:ext cx="1934568" cy="2895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sub>
                        <m:sup>
                          <m:r>
                            <a:rPr lang="en-US" altLang="zh-CN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|≥</m:t>
                      </m:r>
                      <m:d>
                        <m:d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d>
                      <m:sSup>
                        <m:sSupPr>
                          <m:ctrlP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7475FE-CB8E-47E4-8554-8733A51857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80" y="6230360"/>
                <a:ext cx="1934568" cy="289503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5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650"/>
    </mc:Choice>
    <mc:Fallback xmlns="">
      <p:transition spd="slow" advTm="3436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301" dirty="0">
                <a:solidFill>
                  <a:schemeClr val="accent2">
                    <a:lumMod val="75000"/>
                  </a:schemeClr>
                </a:solidFill>
              </a:rPr>
              <a:t>Intuition for Channel Capacity</a:t>
            </a:r>
            <a:endParaRPr lang="en-US" sz="430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564704" y="3738891"/>
                <a:ext cx="8985064" cy="26617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Goal: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no two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sequences produce the same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output sequence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channel has a subset of inputs that produce </a:t>
                </a:r>
                <a:r>
                  <a:rPr lang="en-US" altLang="zh-CN" sz="1800" dirty="0">
                    <a:solidFill>
                      <a:srgbClr val="7030A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essentially disjoint sequences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at the output.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each (typical) input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-sequence, there are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𝑛𝐻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possible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sequences, all of them equally likely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total number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of possible (typical)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sequences is 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𝒏𝑯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.This set has to be divided into sets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𝑛𝐻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corresponding to the different input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sequences. 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total number of disjoint sets is less than or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dirty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  <m:d>
                              <m:dPr>
                                <m:ctrlPr>
                                  <a:rPr lang="en-US" altLang="zh-CN" sz="1800" b="1" i="1" dirty="0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1" i="1" dirty="0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e>
                            </m:d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𝑯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1800" b="1" i="1" dirty="0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sup>
                    </m:sSup>
                    <m:r>
                      <a:rPr lang="en-US" altLang="zh-CN" sz="1800" b="1" i="1" dirty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 dirty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𝒏𝑰</m:t>
                        </m:r>
                        <m:d>
                          <m:dPr>
                            <m:ctrlP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sz="1800" b="1" i="1" dirty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𝒀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</a:p>
              <a:p>
                <a:pPr marL="285750" lvl="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Hence, we can send at most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≈ 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8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𝑛𝐼</m:t>
                        </m:r>
                        <m:d>
                          <m:dPr>
                            <m:ctrlP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;</m:t>
                            </m:r>
                            <m:r>
                              <a:rPr lang="en-US" altLang="zh-CN" sz="18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distinguishable sequences of length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3738891"/>
                <a:ext cx="8985064" cy="2661710"/>
              </a:xfrm>
              <a:prstGeom prst="rect">
                <a:avLst/>
              </a:prstGeom>
              <a:blipFill>
                <a:blip r:embed="rId5"/>
                <a:stretch>
                  <a:fillRect l="-407" t="-456" r="-610" b="-2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/>
              <p:nvPr/>
            </p:nvSpPr>
            <p:spPr>
              <a:xfrm>
                <a:off x="6685384" y="1929212"/>
                <a:ext cx="3122239" cy="94375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1800" b="1" dirty="0">
                    <a:solidFill>
                      <a:srgbClr val="7030A0"/>
                    </a:solidFill>
                  </a:rPr>
                  <a:t>手电筒</a:t>
                </a:r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zh-CN" altLang="en-US" sz="1800" b="1" dirty="0">
                    <a:solidFill>
                      <a:srgbClr val="7030A0"/>
                    </a:solidFill>
                  </a:rPr>
                  <a:t>编码在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1800" b="1" dirty="0">
                    <a:solidFill>
                      <a:srgbClr val="7030A0"/>
                    </a:solidFill>
                  </a:rPr>
                  <a:t>上定义了一个随机变量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1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7B12816-635B-D249-BE4E-A4969E8EE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384" y="1929212"/>
                <a:ext cx="3122239" cy="943758"/>
              </a:xfrm>
              <a:prstGeom prst="rect">
                <a:avLst/>
              </a:prstGeom>
              <a:blipFill>
                <a:blip r:embed="rId6"/>
                <a:stretch>
                  <a:fillRect l="-1167" t="-637" r="-584" b="-8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427" y="1337081"/>
            <a:ext cx="2726351" cy="212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01F58-BBD0-4835-8D57-CE22F5553A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0" y="1368353"/>
            <a:ext cx="3129514" cy="206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99D2E6-4F3A-4DE0-881D-977CF5B8FA31}"/>
                  </a:ext>
                </a:extLst>
              </p:cNvPr>
              <p:cNvSpPr/>
              <p:nvPr/>
            </p:nvSpPr>
            <p:spPr>
              <a:xfrm>
                <a:off x="564704" y="6436034"/>
                <a:ext cx="8748360" cy="539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rgbClr val="7030A0"/>
                    </a:solidFill>
                  </a:rPr>
                  <a:t>We could use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𝑛𝐼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 sequences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𝒳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 to denote 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. Thus the information rate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unc>
                      <m:func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𝑛𝐼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7030A0"/>
                    </a:solidFill>
                  </a:rPr>
                  <a:t>. The capacity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  <m:r>
                      <a:rPr lang="en-US" altLang="zh-CN" sz="1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1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lim>
                        </m:limLow>
                      </m:fName>
                      <m:e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1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99D2E6-4F3A-4DE0-881D-977CF5B8F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04" y="6436034"/>
                <a:ext cx="8748360" cy="539252"/>
              </a:xfrm>
              <a:prstGeom prst="rect">
                <a:avLst/>
              </a:prstGeom>
              <a:blipFill>
                <a:blip r:embed="rId12"/>
                <a:stretch>
                  <a:fillRect l="-139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04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93"/>
    </mc:Choice>
    <mc:Fallback xmlns="">
      <p:transition spd="slow" advTm="36649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780728" y="1345318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0" dirty="0">
                <a:ea typeface="华文楷体" panose="02010600040101010101" pitchFamily="2" charset="-122"/>
                <a:cs typeface="Times New Roman" panose="02020603050405020304" pitchFamily="18" charset="0"/>
              </a:rPr>
              <a:t>Cover: </a:t>
            </a:r>
            <a:r>
              <a:rPr lang="en-US" altLang="zh-CN" sz="1800" b="0" dirty="0">
                <a:solidFill>
                  <a:srgbClr val="7030A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7.4, 7.5, 7.6</a:t>
            </a:r>
            <a:endParaRPr lang="en-US" altLang="zh-CN" sz="1800" b="0" dirty="0"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1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0"/>
    </mc:Choice>
    <mc:Fallback xmlns="">
      <p:transition spd="slow" advTm="23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078EC3-00FC-6D4B-9336-1BB438747989}"/>
              </a:ext>
            </a:extLst>
          </p:cNvPr>
          <p:cNvSpPr txBox="1"/>
          <p:nvPr/>
        </p:nvSpPr>
        <p:spPr>
          <a:xfrm>
            <a:off x="962008" y="577802"/>
            <a:ext cx="1446230" cy="62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441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endParaRPr lang="en-US" sz="344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1ADF7-DF9B-A947-B5BC-4330D7FFEB59}"/>
              </a:ext>
            </a:extLst>
          </p:cNvPr>
          <p:cNvSpPr txBox="1"/>
          <p:nvPr/>
        </p:nvSpPr>
        <p:spPr>
          <a:xfrm>
            <a:off x="929521" y="1504057"/>
            <a:ext cx="8060119" cy="26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Types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Convergence of Random Variables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Typicality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ea typeface="华文楷体" panose="02010600040101010101" pitchFamily="2" charset="-122"/>
                <a:cs typeface="Times New Roman" panose="02020603050405020304" pitchFamily="18" charset="0"/>
              </a:rPr>
              <a:t>Joint Typicality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720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518"/>
    </mc:Choice>
    <mc:Fallback xmlns="">
      <p:transition spd="slow" advTm="545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Types: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F75FF8-28A0-4FC9-A7FE-61319094C091}"/>
                  </a:ext>
                </a:extLst>
              </p:cNvPr>
              <p:cNvSpPr/>
              <p:nvPr/>
            </p:nvSpPr>
            <p:spPr>
              <a:xfrm>
                <a:off x="636712" y="1338622"/>
                <a:ext cx="8784977" cy="9251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One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of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t</a:t>
                </a:r>
                <a:r>
                  <a:rPr lang="en-US" sz="1800" dirty="0">
                    <a:solidFill>
                      <a:schemeClr val="tx1"/>
                    </a:solidFill>
                  </a:rPr>
                  <a:t>he central problem of science is to understand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are 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F75FF8-28A0-4FC9-A7FE-61319094C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38622"/>
                <a:ext cx="8784977" cy="925105"/>
              </a:xfrm>
              <a:prstGeom prst="rect">
                <a:avLst/>
              </a:prstGeom>
              <a:blipFill>
                <a:blip r:embed="rId3"/>
                <a:stretch>
                  <a:fillRect l="-432" t="-2703" b="-945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F67A4C-7E8E-4ECF-A643-E998BDFB670A}"/>
                  </a:ext>
                </a:extLst>
              </p:cNvPr>
              <p:cNvSpPr/>
              <p:nvPr/>
            </p:nvSpPr>
            <p:spPr>
              <a:xfrm>
                <a:off x="636712" y="2368153"/>
                <a:ext cx="8784976" cy="34944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1,2,3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)=(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1,2,3,3,2,1,1</m:t>
                              </m:r>
                            </m:e>
                          </m:d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3,2,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1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Observation:</a:t>
                </a:r>
                <a:r>
                  <a:rPr lang="zh-CN" altLang="en-US" sz="1800" b="1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(3,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2,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2)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can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determine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(1,2,3,3,2,1,1)</m:t>
                        </m:r>
                      </m:e>
                    </m:func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b="1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Main idea:</a:t>
                </a:r>
                <a:r>
                  <a:rPr lang="zh-CN" altLang="en-US" sz="1800" b="1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Count the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appears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 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According to types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events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can be rewritten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 i="0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𝐏𝐫</m:t>
                          </m:r>
                        </m:fName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sub>
                          </m:sSub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nonnegative integers and </a:t>
                </a:r>
                <a:endParaRPr lang="en-US" altLang="zh-CN" sz="18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(n_1,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n_2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18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n_m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determines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given,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</a:t>
                </a:r>
                <a:r>
                  <a:rPr lang="en-US" altLang="zh-CN" sz="1800" dirty="0" err="1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aslo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 probability distribution.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5F67A4C-7E8E-4ECF-A643-E998BDFB67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2368153"/>
                <a:ext cx="8784976" cy="3494418"/>
              </a:xfrm>
              <a:prstGeom prst="rect">
                <a:avLst/>
              </a:prstGeom>
              <a:blipFill>
                <a:blip r:embed="rId4"/>
                <a:stretch>
                  <a:fillRect l="-555"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77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592"/>
    </mc:Choice>
    <mc:Fallback xmlns="">
      <p:transition spd="slow" advTm="3205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F75FF8-28A0-4FC9-A7FE-61319094C091}"/>
                  </a:ext>
                </a:extLst>
              </p:cNvPr>
              <p:cNvSpPr/>
              <p:nvPr/>
            </p:nvSpPr>
            <p:spPr>
              <a:xfrm>
                <a:off x="636712" y="1338622"/>
                <a:ext cx="8784977" cy="11735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𝒊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𝒒</m:t>
                      </m:r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,…,</m:t>
                      </m:r>
                      <m:f>
                        <m:f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1800" b="1" i="1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18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𝒒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is the type of </a:t>
                </a:r>
                <a14:m>
                  <m:oMath xmlns:m="http://schemas.openxmlformats.org/officeDocument/2006/math">
                    <m:r>
                      <a:rPr lang="en-US" altLang="zh-CN" sz="1800" b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𝐏𝐫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𝒑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𝒒</m:t>
                    </m:r>
                  </m:oMath>
                </a14:m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can determine</a:t>
                </a:r>
                <a:r>
                  <a:rPr lang="zh-CN" altLang="en-US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𝐏𝐫</m:t>
                    </m:r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F75FF8-28A0-4FC9-A7FE-61319094C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38622"/>
                <a:ext cx="8784977" cy="1173547"/>
              </a:xfrm>
              <a:prstGeom prst="rect">
                <a:avLst/>
              </a:prstGeom>
              <a:blipFill>
                <a:blip r:embed="rId3"/>
                <a:stretch>
                  <a:fillRect b="-7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B5461-166C-2E4E-8067-009B50E44BAA}"/>
                  </a:ext>
                </a:extLst>
              </p:cNvPr>
              <p:cNvSpPr/>
              <p:nvPr/>
            </p:nvSpPr>
            <p:spPr>
              <a:xfrm>
                <a:off x="636712" y="3664297"/>
                <a:ext cx="8892989" cy="21659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func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𝒳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  <m:sup/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𝒳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nary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𝒳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))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800" i="1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all defined on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𝒳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in the type class of</a:t>
                </a:r>
                <a:r>
                  <a:rPr lang="zh-CN" altLang="en-US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𝑛𝐻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 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?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B5461-166C-2E4E-8067-009B50E44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3664297"/>
                <a:ext cx="8892989" cy="2165914"/>
              </a:xfrm>
              <a:prstGeom prst="rect">
                <a:avLst/>
              </a:prstGeom>
              <a:blipFill>
                <a:blip r:embed="rId4"/>
                <a:stretch>
                  <a:fillRect l="-411" b="-3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F97B6B-9F0E-6B4D-9C63-4D79FE36CD6D}"/>
                  </a:ext>
                </a:extLst>
              </p:cNvPr>
              <p:cNvSpPr/>
              <p:nvPr/>
            </p:nvSpPr>
            <p:spPr>
              <a:xfrm>
                <a:off x="636713" y="2692982"/>
                <a:ext cx="8784976" cy="89264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are drawn </a:t>
                </a:r>
                <a:r>
                  <a:rPr lang="en-US" altLang="zh-CN" sz="1800" dirty="0" err="1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i.i.d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according to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the probability of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,..,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depends on its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and is given by</a:t>
                </a:r>
              </a:p>
              <a:p>
                <a:pPr lvl="0"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p>
                    <m:d>
                      <m:d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</m:d>
                    <m:r>
                      <a:rPr lang="en-US" altLang="zh-CN" sz="1800" b="1" i="1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𝑯</m:t>
                        </m:r>
                        <m:d>
                          <m:d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||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altLang="zh-CN" sz="1800" b="1" i="1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))</m:t>
                        </m:r>
                      </m:sup>
                    </m:sSup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b="1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F97B6B-9F0E-6B4D-9C63-4D79FE36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3" y="2692982"/>
                <a:ext cx="8784976" cy="892646"/>
              </a:xfrm>
              <a:prstGeom prst="rect">
                <a:avLst/>
              </a:prstGeom>
              <a:blipFill>
                <a:blip r:embed="rId5"/>
                <a:stretch>
                  <a:fillRect l="-485" t="-5405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73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592"/>
    </mc:Choice>
    <mc:Fallback xmlns="">
      <p:transition spd="slow" advTm="3205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79921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Basic definition of Prob.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F75FF8-28A0-4FC9-A7FE-61319094C091}"/>
                  </a:ext>
                </a:extLst>
              </p:cNvPr>
              <p:cNvSpPr/>
              <p:nvPr/>
            </p:nvSpPr>
            <p:spPr>
              <a:xfrm>
                <a:off x="636712" y="1338622"/>
                <a:ext cx="8784977" cy="11735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definition of probability: We repeat the same random experiments for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times, if number that events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happened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times, then the probability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𝑷𝒓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altLang="zh-CN" sz="1800" b="1" i="1" smtClean="0">
                          <a:solidFill>
                            <a:srgbClr val="C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F75FF8-28A0-4FC9-A7FE-61319094C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2" y="1338622"/>
                <a:ext cx="8784977" cy="1173547"/>
              </a:xfrm>
              <a:prstGeom prst="rect">
                <a:avLst/>
              </a:prstGeom>
              <a:blipFill>
                <a:blip r:embed="rId3"/>
                <a:stretch>
                  <a:fillRect t="-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B5461-166C-2E4E-8067-009B50E44BAA}"/>
                  </a:ext>
                </a:extLst>
              </p:cNvPr>
              <p:cNvSpPr/>
              <p:nvPr/>
            </p:nvSpPr>
            <p:spPr>
              <a:xfrm>
                <a:off x="582705" y="2728193"/>
                <a:ext cx="8892989" cy="30645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“the Same random experiments”: </a:t>
                </a:r>
                <a:r>
                  <a:rPr lang="en-US" altLang="zh-CN" sz="1800" b="1" dirty="0" err="1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i.i.d</a:t>
                </a: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random process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the assumption of probability, 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→∞ ,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Law of large number</a:t>
                </a:r>
              </a:p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For </a:t>
                </a:r>
                <a:r>
                  <a:rPr lang="en-US" altLang="zh-CN" sz="1800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. random variables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altLang="zh-CN" sz="1800" dirty="0">
                    <a:solidFill>
                      <a:srgbClr val="C00000"/>
                    </a:solidFill>
                  </a:rPr>
                  <a:t>then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acc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</a:endParaRPr>
              </a:p>
              <a:p>
                <a:pPr/>
                <a:endParaRPr lang="en-US" altLang="zh-CN" sz="1800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B5461-166C-2E4E-8067-009B50E44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05" y="2728193"/>
                <a:ext cx="8892989" cy="3064557"/>
              </a:xfrm>
              <a:prstGeom prst="rect">
                <a:avLst/>
              </a:prstGeom>
              <a:blipFill>
                <a:blip r:embed="rId4"/>
                <a:stretch>
                  <a:fillRect l="-617" t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88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592"/>
    </mc:Choice>
    <mc:Fallback xmlns="">
      <p:transition spd="slow" advTm="3205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60043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Convergence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4E0C1-2AE3-4F09-A32E-1B5DDB7E6D58}"/>
                  </a:ext>
                </a:extLst>
              </p:cNvPr>
              <p:cNvSpPr/>
              <p:nvPr/>
            </p:nvSpPr>
            <p:spPr>
              <a:xfrm>
                <a:off x="657495" y="1144018"/>
                <a:ext cx="8509705" cy="12241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Definition (Convergence of random variables). Given a sequence of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we say that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converges to a random variable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probability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&gt; 0, </m:t>
                    </m:r>
                    <m:r>
                      <m:rPr>
                        <m:sty m:val="p"/>
                      </m:rPr>
                      <a:rPr lang="en-US" altLang="zh-CN" sz="18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⁡{|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 &gt;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 → 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With probability 1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(also called </a:t>
                </a:r>
                <a:r>
                  <a:rPr lang="en-US" altLang="zh-CN" sz="1800" b="1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almost surely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⁡{</m:t>
                    </m:r>
                    <m:func>
                      <m:func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 = 1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4E0C1-2AE3-4F09-A32E-1B5DDB7E6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5" y="1144018"/>
                <a:ext cx="8509705" cy="1224136"/>
              </a:xfrm>
              <a:prstGeom prst="rect">
                <a:avLst/>
              </a:prstGeom>
              <a:blipFill>
                <a:blip r:embed="rId3"/>
                <a:stretch>
                  <a:fillRect l="-572" t="-4455" b="-3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14D29C-D9DC-C246-8714-F2A698F734A5}"/>
                  </a:ext>
                </a:extLst>
              </p:cNvPr>
              <p:cNvSpPr txBox="1"/>
              <p:nvPr/>
            </p:nvSpPr>
            <p:spPr>
              <a:xfrm>
                <a:off x="1212776" y="5535820"/>
                <a:ext cx="2376264" cy="956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落在以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为中心的，半径为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/>
                  <a:t>的圆内</a:t>
                </a:r>
                <a:endParaRPr lang="en-US" altLang="zh-CN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14D29C-D9DC-C246-8714-F2A698F7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76" y="5535820"/>
                <a:ext cx="2376264" cy="956609"/>
              </a:xfrm>
              <a:prstGeom prst="rect">
                <a:avLst/>
              </a:prstGeom>
              <a:blipFill>
                <a:blip r:embed="rId4"/>
                <a:stretch>
                  <a:fillRect l="-2308" t="-3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09FAC2F4-3D4B-4FD3-9A1A-026F57121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98" y="2658690"/>
            <a:ext cx="2805460" cy="28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CE7673F-AEB3-4735-BA19-2F67F3311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68" y="2639595"/>
            <a:ext cx="4208190" cy="280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E40665-16E8-42B2-B0C3-41FB97AA9BA0}"/>
              </a:ext>
            </a:extLst>
          </p:cNvPr>
          <p:cNvSpPr txBox="1"/>
          <p:nvPr/>
        </p:nvSpPr>
        <p:spPr>
          <a:xfrm>
            <a:off x="6541368" y="5535820"/>
            <a:ext cx="1152128" cy="668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落在圆心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7217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266"/>
    </mc:Choice>
    <mc:Fallback xmlns="">
      <p:transition spd="slow" advTm="5012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60043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Convergence of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4E0C1-2AE3-4F09-A32E-1B5DDB7E6D58}"/>
                  </a:ext>
                </a:extLst>
              </p:cNvPr>
              <p:cNvSpPr/>
              <p:nvPr/>
            </p:nvSpPr>
            <p:spPr>
              <a:xfrm>
                <a:off x="657495" y="1144018"/>
                <a:ext cx="8509705" cy="12241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Definition (Convergence of random variables). Given a sequence of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we say that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converges to a random variable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probability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&gt; 0, </m:t>
                    </m:r>
                    <m:r>
                      <m:rPr>
                        <m:sty m:val="p"/>
                      </m:rPr>
                      <a:rPr lang="en-US" altLang="zh-CN" sz="18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⁡{|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 &gt;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 → 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mean square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→ 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4E0C1-2AE3-4F09-A32E-1B5DDB7E6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5" y="1144018"/>
                <a:ext cx="8509705" cy="1224136"/>
              </a:xfrm>
              <a:prstGeom prst="rect">
                <a:avLst/>
              </a:prstGeom>
              <a:blipFill>
                <a:blip r:embed="rId3"/>
                <a:stretch>
                  <a:fillRect l="-572" t="-990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952B8B3-9FD0-4211-8BC8-BC212A97F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81" y="2728193"/>
            <a:ext cx="7539038" cy="24241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1F155-4D44-48D0-A1B3-186CEB6DF533}"/>
                  </a:ext>
                </a:extLst>
              </p:cNvPr>
              <p:cNvSpPr txBox="1"/>
              <p:nvPr/>
            </p:nvSpPr>
            <p:spPr>
              <a:xfrm>
                <a:off x="3638188" y="4962093"/>
                <a:ext cx="278202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C00000"/>
                    </a:solidFill>
                  </a:rPr>
                  <a:t>q-</a:t>
                </a:r>
                <a:r>
                  <a:rPr lang="zh-CN" altLang="en-US" sz="2400" b="0" dirty="0">
                    <a:solidFill>
                      <a:srgbClr val="C00000"/>
                    </a:solidFill>
                  </a:rPr>
                  <a:t>圆</a:t>
                </a:r>
                <a:r>
                  <a:rPr lang="en-US" altLang="zh-CN" sz="2400" b="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2</a:t>
                </a:r>
                <a:r>
                  <a:rPr lang="zh-CN" altLang="en-US" sz="2400" dirty="0"/>
                  <a:t>在</a:t>
                </a:r>
                <a:r>
                  <a:rPr lang="en-US" altLang="zh-CN" sz="2400" dirty="0"/>
                  <a:t>4</a:t>
                </a:r>
                <a:r>
                  <a:rPr lang="zh-CN" altLang="en-US" sz="2400"/>
                  <a:t>内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71F155-4D44-48D0-A1B3-186CEB6DF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188" y="4962093"/>
                <a:ext cx="2782023" cy="830997"/>
              </a:xfrm>
              <a:prstGeom prst="rect">
                <a:avLst/>
              </a:prstGeom>
              <a:blipFill>
                <a:blip r:embed="rId5"/>
                <a:stretch>
                  <a:fillRect l="-3509" t="-661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427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266"/>
    </mc:Choice>
    <mc:Fallback xmlns="">
      <p:transition spd="slow" advTm="5012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60043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Convergence of 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A83447-A9DA-42A5-A224-5CAD6E4FCFB4}"/>
                  </a:ext>
                </a:extLst>
              </p:cNvPr>
              <p:cNvSpPr/>
              <p:nvPr/>
            </p:nvSpPr>
            <p:spPr>
              <a:xfrm>
                <a:off x="673431" y="2656185"/>
                <a:ext cx="8460225" cy="40539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corresponding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form</a:t>
                </a:r>
              </a:p>
              <a:p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1. In probability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set of events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Equivalently,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1" i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rgbClr val="7030A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rgbClr val="7030A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rgbClr val="7030A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  <m: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func>
                  </m:oMath>
                </a14:m>
                <a:r>
                  <a:rPr lang="en-US" altLang="zh-CN" sz="1800" b="1" dirty="0"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 i="1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1" i="0" smtClean="0">
                            <a:solidFill>
                              <a:srgbClr val="7030A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1" i="1" smtClean="0">
                                <a:solidFill>
                                  <a:srgbClr val="7030A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1800" b="1" i="1" smtClean="0">
                                    <a:solidFill>
                                      <a:srgbClr val="7030A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1800" b="1" i="1" smtClean="0">
                        <a:solidFill>
                          <a:srgbClr val="7030A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800" b="1" dirty="0">
                  <a:solidFill>
                    <a:srgbClr val="7030A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2. In mean square</a:t>
                </a: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3. With probability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zh-CN" sz="1800" dirty="0">
                  <a:solidFill>
                    <a:srgbClr val="C00000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761192" lvl="1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 algn="ctr">
                  <a:buFont typeface="Wingdings" panose="05000000000000000000" pitchFamily="2" charset="2"/>
                  <a:buChar char="n"/>
                </a:pPr>
                <a:r>
                  <a:rPr lang="en-US" altLang="zh-CN" sz="1800" b="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   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EA83447-A9DA-42A5-A224-5CAD6E4FC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1" y="2656185"/>
                <a:ext cx="8460225" cy="4053930"/>
              </a:xfrm>
              <a:prstGeom prst="rect">
                <a:avLst/>
              </a:prstGeom>
              <a:blipFill>
                <a:blip r:embed="rId5"/>
                <a:stretch>
                  <a:fillRect l="-576" t="-902" b="-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4E0C1-2AE3-4F09-A32E-1B5DDB7E6D58}"/>
                  </a:ext>
                </a:extLst>
              </p:cNvPr>
              <p:cNvSpPr/>
              <p:nvPr/>
            </p:nvSpPr>
            <p:spPr>
              <a:xfrm>
                <a:off x="657495" y="1144017"/>
                <a:ext cx="8509705" cy="14747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Definition (Convergence of random variables). Given a sequence of random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we say that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 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converges to a random variable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probability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for every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&gt; 0, </m:t>
                    </m:r>
                    <m:r>
                      <m:rPr>
                        <m:sty m:val="p"/>
                      </m:rPr>
                      <a:rPr lang="en-US" altLang="zh-CN" sz="1800" i="1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⁡{|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err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− 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 &gt;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 → 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In mean square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 err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 → 0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CN" sz="1800" dirty="0">
                    <a:solidFill>
                      <a:schemeClr val="tx1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With probability 1 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(also called </a:t>
                </a:r>
                <a:r>
                  <a:rPr lang="en-US" altLang="zh-CN" sz="1800" b="1" dirty="0">
                    <a:solidFill>
                      <a:srgbClr val="C00000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almost surely</a:t>
                </a:r>
                <a:r>
                  <a:rPr lang="en-US" altLang="zh-CN" sz="1800" dirty="0">
                    <a:solidFill>
                      <a:prstClr val="black"/>
                    </a:solidFill>
                    <a:ea typeface="华文楷体" panose="02010600040101010101" pitchFamily="2" charset="-122"/>
                    <a:cs typeface="Times New Roman" panose="02020603050405020304" pitchFamily="18" charset="0"/>
                  </a:rPr>
                  <a:t>)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⁡{</m:t>
                    </m:r>
                    <m:func>
                      <m:funcPr>
                        <m:ctrlPr>
                          <a:rPr lang="en-US" altLang="zh-CN" sz="1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8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} = 1</m:t>
                    </m:r>
                  </m:oMath>
                </a14:m>
                <a:endParaRPr lang="en-US" altLang="zh-CN" sz="1800" dirty="0">
                  <a:solidFill>
                    <a:prstClr val="black"/>
                  </a:solidFill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4E0C1-2AE3-4F09-A32E-1B5DDB7E6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95" y="1144017"/>
                <a:ext cx="8509705" cy="1474761"/>
              </a:xfrm>
              <a:prstGeom prst="rect">
                <a:avLst/>
              </a:prstGeom>
              <a:blipFill>
                <a:blip r:embed="rId6"/>
                <a:stretch>
                  <a:fillRect l="-572" t="-4508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8A7BF1-0E43-4D0F-9A3B-BC8341D62664}"/>
                  </a:ext>
                </a:extLst>
              </p:cNvPr>
              <p:cNvSpPr/>
              <p:nvPr/>
            </p:nvSpPr>
            <p:spPr>
              <a:xfrm>
                <a:off x="5317232" y="2728193"/>
                <a:ext cx="4680520" cy="129614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buAutoNum type="arabicPeriod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落在以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为中心的，半径为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的正方形内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落在以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X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为中心的，半径为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的圆内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落在圆心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38A7BF1-0E43-4D0F-9A3B-BC8341D62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32" y="2728193"/>
                <a:ext cx="4680520" cy="1296144"/>
              </a:xfrm>
              <a:prstGeom prst="rect">
                <a:avLst/>
              </a:prstGeom>
              <a:blipFill>
                <a:blip r:embed="rId7"/>
                <a:stretch>
                  <a:fillRect l="-909" t="-2804" b="-8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57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266"/>
    </mc:Choice>
    <mc:Fallback xmlns="">
      <p:transition spd="slow" advTm="50126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434E4-16B7-E540-A13C-960B63D56793}"/>
              </a:ext>
            </a:extLst>
          </p:cNvPr>
          <p:cNvSpPr txBox="1">
            <a:spLocks/>
          </p:cNvSpPr>
          <p:nvPr/>
        </p:nvSpPr>
        <p:spPr>
          <a:xfrm>
            <a:off x="348680" y="225996"/>
            <a:ext cx="8769040" cy="1065397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301" dirty="0">
                <a:solidFill>
                  <a:schemeClr val="accent2">
                    <a:lumMod val="75000"/>
                  </a:schemeClr>
                </a:solidFill>
              </a:rPr>
              <a:t>Law of Large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/>
              <p:nvPr/>
            </p:nvSpPr>
            <p:spPr>
              <a:xfrm>
                <a:off x="824700" y="1216026"/>
                <a:ext cx="8409000" cy="284291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800" dirty="0">
                    <a:solidFill>
                      <a:schemeClr val="tx1"/>
                    </a:solidFill>
                  </a:rPr>
                  <a:t>For </a:t>
                </a:r>
                <a:r>
                  <a:rPr lang="en-US" altLang="zh-CN" sz="1800" dirty="0" err="1">
                    <a:solidFill>
                      <a:schemeClr val="tx1"/>
                    </a:solidFill>
                  </a:rPr>
                  <a:t>i.i.d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. random variables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dirty="0">
                    <a:solidFill>
                      <a:srgbClr val="7030A0"/>
                    </a:solidFill>
                  </a:rPr>
                  <a:t>Strong law </a:t>
                </a:r>
                <a:r>
                  <a:rPr lang="en-US" sz="1800" dirty="0">
                    <a:solidFill>
                      <a:schemeClr val="tx1"/>
                    </a:solidFill>
                  </a:rPr>
                  <a:t>of large number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 }</m:t>
                          </m:r>
                        </m:e>
                      </m:func>
                      <m:r>
                        <a:rPr lang="en-US" altLang="zh-CN" sz="1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sz="1800" dirty="0">
                  <a:solidFill>
                    <a:srgbClr val="7030A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Weak law of large number </a:t>
                </a:r>
                <a:endParaRPr lang="en-US" altLang="zh-CN" sz="18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acc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1800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C00000"/>
                  </a:solidFill>
                </a:endParaRPr>
              </a:p>
              <a:p>
                <a:r>
                  <a:rPr lang="en-U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in probability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may not exist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769FA6D-63BB-2049-B3CC-A3243E97C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00" y="1216026"/>
                <a:ext cx="8409000" cy="2842913"/>
              </a:xfrm>
              <a:prstGeom prst="rect">
                <a:avLst/>
              </a:prstGeom>
              <a:blipFill>
                <a:blip r:embed="rId3"/>
                <a:stretch>
                  <a:fillRect l="-507" t="-853" b="-3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B429D0-2B29-48D2-BF28-CBB327A3BE6A}"/>
                  </a:ext>
                </a:extLst>
              </p:cNvPr>
              <p:cNvSpPr/>
              <p:nvPr/>
            </p:nvSpPr>
            <p:spPr>
              <a:xfrm>
                <a:off x="708720" y="4275908"/>
                <a:ext cx="8424936" cy="1548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form of weak law of large numbers</a:t>
                </a: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By the definition of “convergence in probability”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→0</m:t>
                          </m:r>
                        </m:e>
                      </m:func>
                    </m:oMath>
                  </m:oMathPara>
                </a14:m>
                <a:endParaRPr lang="en-US" altLang="zh-CN" sz="1800" b="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n"/>
                </a:pPr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there exists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800" dirty="0"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smtClean="0"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func>
                    </m:oMath>
                  </m:oMathPara>
                </a14:m>
                <a:endParaRPr lang="en-US" altLang="zh-CN" sz="1800" dirty="0"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B429D0-2B29-48D2-BF28-CBB327A3B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720" y="4275908"/>
                <a:ext cx="8424936" cy="1548629"/>
              </a:xfrm>
              <a:prstGeom prst="rect">
                <a:avLst/>
              </a:prstGeom>
              <a:blipFill>
                <a:blip r:embed="rId6"/>
                <a:stretch>
                  <a:fillRect l="-579" t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9829CA-AB36-46B8-B043-5459ECA81947}"/>
                  </a:ext>
                </a:extLst>
              </p:cNvPr>
              <p:cNvSpPr/>
              <p:nvPr/>
            </p:nvSpPr>
            <p:spPr>
              <a:xfrm>
                <a:off x="2724944" y="5896545"/>
                <a:ext cx="6377485" cy="7063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C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is sufficiently large,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800" b="1" i="0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800" b="1" i="1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800" b="1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1800" b="1" i="1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solidFill>
                                      <a:srgbClr val="C00000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Times New Roman" panose="020206030504050203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altLang="zh-CN" sz="1800" b="1" i="1">
                                        <a:solidFill>
                                          <a:srgbClr val="C00000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>
                                            <a:solidFill>
                                              <a:srgbClr val="C00000"/>
                                            </a:solidFill>
                                            <a:effectLst>
                                              <a:outerShdw blurRad="38100" dist="38100" dir="2700000" algn="tl">
                                                <a:srgbClr val="000000">
                                                  <a:alpha val="43137"/>
                                                </a:srgb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1800" b="1" i="1" smtClean="0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US" altLang="zh-CN" sz="1800" b="1" i="1">
                                <a:solidFill>
                                  <a:srgbClr val="C0000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Times New Roman" panose="02020603050405020304" pitchFamily="18" charset="0"/>
                              </a:rPr>
                              <m:t>𝝐</m:t>
                            </m:r>
                          </m:e>
                        </m:d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𝝐</m:t>
                        </m:r>
                        <m:r>
                          <a:rPr lang="en-US" altLang="zh-CN" sz="1800" b="1" i="1" smtClean="0">
                            <a:solidFill>
                              <a:srgbClr val="C0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func>
                  </m:oMath>
                </a14:m>
                <a:r>
                  <a:rPr lang="en-US" altLang="zh-CN" sz="18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华文楷体" panose="02010600040101010101" pitchFamily="2" charset="-122"/>
                    <a:cs typeface="Times New Roman" panose="02020603050405020304" pitchFamily="18" charset="0"/>
                  </a:rPr>
                  <a:t>; i.e.,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1" i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800" b="1" i="1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800" b="1" i="1">
                                      <a:solidFill>
                                        <a:srgbClr val="C00000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  <a:ea typeface="华文楷体" panose="02010600040101010101" pitchFamily="2" charset="-122"/>
                                      <a:cs typeface="Times New Roman" panose="02020603050405020304" pitchFamily="18" charset="0"/>
                                    </a:rPr>
                                    <m:t>𝑬</m:t>
                                  </m:r>
                                  <m:d>
                                    <m:dPr>
                                      <m:ctrlPr>
                                        <a:rPr lang="en-US" altLang="zh-CN" sz="1800" b="1" i="1">
                                          <a:solidFill>
                                            <a:srgbClr val="C00000"/>
                                          </a:solidFill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  <a:ea typeface="华文楷体" panose="0201060004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1" i="1">
                                              <a:solidFill>
                                                <a:srgbClr val="C00000"/>
                                              </a:solidFill>
                                              <a:effectLst>
                                                <a:outerShdw blurRad="38100" dist="38100" dir="2700000" algn="tl">
                                                  <a:srgbClr val="000000">
                                                    <a:alpha val="43137"/>
                                                  </a:srgbClr>
                                                </a:outerShdw>
                                              </a:effectLst>
                                              <a:latin typeface="Cambria Math" panose="02040503050406030204" pitchFamily="18" charset="0"/>
                                              <a:ea typeface="华文楷体" panose="0201060004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1800" b="1" i="1">
                                  <a:solidFill>
                                    <a:srgbClr val="C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华文楷体" panose="02010600040101010101" pitchFamily="2" charset="-122"/>
                                  <a:cs typeface="Times New Roman" panose="02020603050405020304" pitchFamily="18" charset="0"/>
                                </a:rPr>
                                <m:t>𝝐</m:t>
                              </m:r>
                            </m:e>
                          </m:d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1800" b="1" i="1" smtClean="0">
                              <a:solidFill>
                                <a:srgbClr val="C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华文楷体" panose="0201060004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altLang="zh-CN" sz="18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9829CA-AB36-46B8-B043-5459ECA819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944" y="5896545"/>
                <a:ext cx="6377485" cy="706360"/>
              </a:xfrm>
              <a:prstGeom prst="rect">
                <a:avLst/>
              </a:prstGeom>
              <a:blipFill>
                <a:blip r:embed="rId7"/>
                <a:stretch>
                  <a:fillRect l="-763" t="-847" r="-2958" b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7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973"/>
    </mc:Choice>
    <mc:Fallback xmlns="">
      <p:transition spd="slow" advTm="28897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NVISHNO@EKEMMMUFUVWYY57I" val="425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73298</TotalTime>
  <Words>1965</Words>
  <Application>Microsoft Office PowerPoint</Application>
  <PresentationFormat>Custom</PresentationFormat>
  <Paragraphs>213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Cambria Math</vt:lpstr>
      <vt:lpstr>Tw Cen MT</vt:lpstr>
      <vt:lpstr>Tw Cen MT Condensed</vt:lpstr>
      <vt:lpstr>Wingdings</vt:lpstr>
      <vt:lpstr>Wingdings 2</vt:lpstr>
      <vt:lpstr>HDOfficeLightV0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Cheng</dc:creator>
  <cp:lastModifiedBy>Cheng Fan</cp:lastModifiedBy>
  <cp:revision>3574</cp:revision>
  <cp:lastPrinted>2018-02-19T20:12:03Z</cp:lastPrinted>
  <dcterms:created xsi:type="dcterms:W3CDTF">2012-11-18T11:25:02Z</dcterms:created>
  <dcterms:modified xsi:type="dcterms:W3CDTF">2021-04-07T01:39:07Z</dcterms:modified>
</cp:coreProperties>
</file>