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628" r:id="rId2"/>
    <p:sldId id="822" r:id="rId3"/>
    <p:sldId id="807" r:id="rId4"/>
    <p:sldId id="818" r:id="rId5"/>
    <p:sldId id="819" r:id="rId6"/>
    <p:sldId id="815" r:id="rId7"/>
    <p:sldId id="824" r:id="rId8"/>
    <p:sldId id="820" r:id="rId9"/>
    <p:sldId id="809" r:id="rId10"/>
    <p:sldId id="810" r:id="rId11"/>
    <p:sldId id="811" r:id="rId12"/>
    <p:sldId id="812" r:id="rId13"/>
    <p:sldId id="672" r:id="rId14"/>
    <p:sldId id="778" r:id="rId15"/>
    <p:sldId id="808" r:id="rId16"/>
    <p:sldId id="714" r:id="rId17"/>
    <p:sldId id="792" r:id="rId18"/>
    <p:sldId id="793" r:id="rId19"/>
    <p:sldId id="806" r:id="rId20"/>
    <p:sldId id="823" r:id="rId21"/>
    <p:sldId id="814" r:id="rId22"/>
  </p:sldIdLst>
  <p:sldSz cx="10058400" cy="7040563"/>
  <p:notesSz cx="6858000" cy="9144000"/>
  <p:custDataLst>
    <p:tags r:id="rId24"/>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E8603-B39B-4566-89FB-CF831080698A}" v="1" dt="2023-02-04T03:48:09.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91" autoAdjust="0"/>
    <p:restoredTop sz="86327" autoAdjust="0"/>
  </p:normalViewPr>
  <p:slideViewPr>
    <p:cSldViewPr showGuides="1">
      <p:cViewPr varScale="1">
        <p:scale>
          <a:sx n="109" d="100"/>
          <a:sy n="109" d="100"/>
        </p:scale>
        <p:origin x="846" y="108"/>
      </p:cViewPr>
      <p:guideLst>
        <p:guide orient="horz" pos="221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FD9D4192-B974-406B-850E-19A1F2DB84B6}"/>
    <pc:docChg chg="undo addSld delSld modSld">
      <pc:chgData name="Cheng Fan" userId="73b39abba4055029" providerId="LiveId" clId="{FD9D4192-B974-406B-850E-19A1F2DB84B6}" dt="2020-02-25T14:36:28.610" v="59" actId="6549"/>
      <pc:docMkLst>
        <pc:docMk/>
      </pc:docMkLst>
      <pc:sldChg chg="modSp add">
        <pc:chgData name="Cheng Fan" userId="73b39abba4055029" providerId="LiveId" clId="{FD9D4192-B974-406B-850E-19A1F2DB84B6}" dt="2020-02-25T14:36:28.610" v="59" actId="6549"/>
        <pc:sldMkLst>
          <pc:docMk/>
          <pc:sldMk cId="3011910152" sldId="823"/>
        </pc:sldMkLst>
        <pc:spChg chg="mod">
          <ac:chgData name="Cheng Fan" userId="73b39abba4055029" providerId="LiveId" clId="{FD9D4192-B974-406B-850E-19A1F2DB84B6}" dt="2020-02-25T14:36:28.610" v="59" actId="6549"/>
          <ac:spMkLst>
            <pc:docMk/>
            <pc:sldMk cId="3011910152" sldId="823"/>
            <ac:spMk id="2" creationId="{00000000-0000-0000-0000-000000000000}"/>
          </ac:spMkLst>
        </pc:spChg>
        <pc:spChg chg="mod">
          <ac:chgData name="Cheng Fan" userId="73b39abba4055029" providerId="LiveId" clId="{FD9D4192-B974-406B-850E-19A1F2DB84B6}" dt="2020-02-25T14:33:38.803" v="54" actId="20577"/>
          <ac:spMkLst>
            <pc:docMk/>
            <pc:sldMk cId="3011910152" sldId="823"/>
            <ac:spMk id="5" creationId="{6AB14D3E-92B5-C146-A946-1D90965E5C56}"/>
          </ac:spMkLst>
        </pc:spChg>
      </pc:sldChg>
    </pc:docChg>
  </pc:docChgLst>
  <pc:docChgLst>
    <pc:chgData name="Cheng Fan" userId="73b39abba4055029" providerId="LiveId" clId="{6ABFA5D8-07F6-4374-B662-942BD4BBD412}"/>
    <pc:docChg chg="undo custSel addSld delSld modSld sldOrd">
      <pc:chgData name="Cheng Fan" userId="73b39abba4055029" providerId="LiveId" clId="{6ABFA5D8-07F6-4374-B662-942BD4BBD412}" dt="2020-02-25T06:17:19.895" v="854"/>
      <pc:docMkLst>
        <pc:docMk/>
      </pc:docMkLst>
      <pc:sldChg chg="addSp modSp">
        <pc:chgData name="Cheng Fan" userId="73b39abba4055029" providerId="LiveId" clId="{6ABFA5D8-07F6-4374-B662-942BD4BBD412}" dt="2020-02-25T04:34:53.525" v="664" actId="20577"/>
        <pc:sldMkLst>
          <pc:docMk/>
          <pc:sldMk cId="4133409235" sldId="672"/>
        </pc:sldMkLst>
        <pc:spChg chg="mod">
          <ac:chgData name="Cheng Fan" userId="73b39abba4055029" providerId="LiveId" clId="{6ABFA5D8-07F6-4374-B662-942BD4BBD412}" dt="2020-02-25T04:34:53.525" v="664" actId="20577"/>
          <ac:spMkLst>
            <pc:docMk/>
            <pc:sldMk cId="4133409235" sldId="672"/>
            <ac:spMk id="2" creationId="{00000000-0000-0000-0000-000000000000}"/>
          </ac:spMkLst>
        </pc:spChg>
        <pc:spChg chg="add mod">
          <ac:chgData name="Cheng Fan" userId="73b39abba4055029" providerId="LiveId" clId="{6ABFA5D8-07F6-4374-B662-942BD4BBD412}" dt="2020-02-25T03:26:57.008" v="363" actId="1076"/>
          <ac:spMkLst>
            <pc:docMk/>
            <pc:sldMk cId="4133409235" sldId="672"/>
            <ac:spMk id="5" creationId="{41DFEFC2-E92E-4994-A458-D0226A7390B0}"/>
          </ac:spMkLst>
        </pc:spChg>
      </pc:sldChg>
      <pc:sldChg chg="modSp">
        <pc:chgData name="Cheng Fan" userId="73b39abba4055029" providerId="LiveId" clId="{6ABFA5D8-07F6-4374-B662-942BD4BBD412}" dt="2020-02-25T05:26:11.902" v="682" actId="20577"/>
        <pc:sldMkLst>
          <pc:docMk/>
          <pc:sldMk cId="765016515" sldId="714"/>
        </pc:sldMkLst>
        <pc:spChg chg="mod">
          <ac:chgData name="Cheng Fan" userId="73b39abba4055029" providerId="LiveId" clId="{6ABFA5D8-07F6-4374-B662-942BD4BBD412}" dt="2020-02-25T05:26:11.902" v="682" actId="20577"/>
          <ac:spMkLst>
            <pc:docMk/>
            <pc:sldMk cId="765016515" sldId="714"/>
            <ac:spMk id="2" creationId="{00000000-0000-0000-0000-000000000000}"/>
          </ac:spMkLst>
        </pc:spChg>
      </pc:sldChg>
      <pc:sldChg chg="modSp">
        <pc:chgData name="Cheng Fan" userId="73b39abba4055029" providerId="LiveId" clId="{6ABFA5D8-07F6-4374-B662-942BD4BBD412}" dt="2020-02-25T05:55:12.076" v="738" actId="20577"/>
        <pc:sldMkLst>
          <pc:docMk/>
          <pc:sldMk cId="1586617710" sldId="792"/>
        </pc:sldMkLst>
        <pc:spChg chg="mod">
          <ac:chgData name="Cheng Fan" userId="73b39abba4055029" providerId="LiveId" clId="{6ABFA5D8-07F6-4374-B662-942BD4BBD412}" dt="2020-02-25T05:55:12.076" v="738" actId="20577"/>
          <ac:spMkLst>
            <pc:docMk/>
            <pc:sldMk cId="1586617710" sldId="792"/>
            <ac:spMk id="4" creationId="{00000000-0000-0000-0000-000000000000}"/>
          </ac:spMkLst>
        </pc:spChg>
      </pc:sldChg>
      <pc:sldChg chg="modSp">
        <pc:chgData name="Cheng Fan" userId="73b39abba4055029" providerId="LiveId" clId="{6ABFA5D8-07F6-4374-B662-942BD4BBD412}" dt="2020-02-25T05:56:57.903" v="743" actId="20577"/>
        <pc:sldMkLst>
          <pc:docMk/>
          <pc:sldMk cId="588476603" sldId="793"/>
        </pc:sldMkLst>
        <pc:spChg chg="mod">
          <ac:chgData name="Cheng Fan" userId="73b39abba4055029" providerId="LiveId" clId="{6ABFA5D8-07F6-4374-B662-942BD4BBD412}" dt="2020-02-25T05:56:57.903" v="743" actId="20577"/>
          <ac:spMkLst>
            <pc:docMk/>
            <pc:sldMk cId="588476603" sldId="793"/>
            <ac:spMk id="3" creationId="{00000000-0000-0000-0000-000000000000}"/>
          </ac:spMkLst>
        </pc:spChg>
      </pc:sldChg>
      <pc:sldChg chg="addSp delSp modSp">
        <pc:chgData name="Cheng Fan" userId="73b39abba4055029" providerId="LiveId" clId="{6ABFA5D8-07F6-4374-B662-942BD4BBD412}" dt="2020-02-25T05:57:28.606" v="745" actId="108"/>
        <pc:sldMkLst>
          <pc:docMk/>
          <pc:sldMk cId="224892570" sldId="806"/>
        </pc:sldMkLst>
        <pc:spChg chg="mod">
          <ac:chgData name="Cheng Fan" userId="73b39abba4055029" providerId="LiveId" clId="{6ABFA5D8-07F6-4374-B662-942BD4BBD412}" dt="2020-02-25T03:28:14.816" v="375" actId="1038"/>
          <ac:spMkLst>
            <pc:docMk/>
            <pc:sldMk cId="224892570" sldId="806"/>
            <ac:spMk id="2" creationId="{58D755A0-4630-3144-9FCC-B25CBEB5453A}"/>
          </ac:spMkLst>
        </pc:spChg>
        <pc:spChg chg="mod">
          <ac:chgData name="Cheng Fan" userId="73b39abba4055029" providerId="LiveId" clId="{6ABFA5D8-07F6-4374-B662-942BD4BBD412}" dt="2020-02-25T05:57:28.606" v="745" actId="108"/>
          <ac:spMkLst>
            <pc:docMk/>
            <pc:sldMk cId="224892570" sldId="806"/>
            <ac:spMk id="3" creationId="{00000000-0000-0000-0000-000000000000}"/>
          </ac:spMkLst>
        </pc:spChg>
        <pc:spChg chg="add del">
          <ac:chgData name="Cheng Fan" userId="73b39abba4055029" providerId="LiveId" clId="{6ABFA5D8-07F6-4374-B662-942BD4BBD412}" dt="2020-02-25T03:27:22.549" v="365"/>
          <ac:spMkLst>
            <pc:docMk/>
            <pc:sldMk cId="224892570" sldId="806"/>
            <ac:spMk id="4" creationId="{4C136421-BB7A-42FF-850C-65E1CAC5AE24}"/>
          </ac:spMkLst>
        </pc:spChg>
      </pc:sldChg>
      <pc:sldChg chg="modNotesTx">
        <pc:chgData name="Cheng Fan" userId="73b39abba4055029" providerId="LiveId" clId="{6ABFA5D8-07F6-4374-B662-942BD4BBD412}" dt="2020-02-25T06:15:05.182" v="826" actId="20577"/>
        <pc:sldMkLst>
          <pc:docMk/>
          <pc:sldMk cId="2848607211" sldId="807"/>
        </pc:sldMkLst>
      </pc:sldChg>
      <pc:sldChg chg="modSp">
        <pc:chgData name="Cheng Fan" userId="73b39abba4055029" providerId="LiveId" clId="{6ABFA5D8-07F6-4374-B662-942BD4BBD412}" dt="2020-02-25T04:36:55.505" v="678" actId="1038"/>
        <pc:sldMkLst>
          <pc:docMk/>
          <pc:sldMk cId="1794840138" sldId="808"/>
        </pc:sldMkLst>
        <pc:picChg chg="mod">
          <ac:chgData name="Cheng Fan" userId="73b39abba4055029" providerId="LiveId" clId="{6ABFA5D8-07F6-4374-B662-942BD4BBD412}" dt="2020-02-25T04:36:55.505" v="678" actId="1038"/>
          <ac:picMkLst>
            <pc:docMk/>
            <pc:sldMk cId="1794840138" sldId="808"/>
            <ac:picMk id="1026" creationId="{00000000-0000-0000-0000-000000000000}"/>
          </ac:picMkLst>
        </pc:picChg>
        <pc:picChg chg="mod">
          <ac:chgData name="Cheng Fan" userId="73b39abba4055029" providerId="LiveId" clId="{6ABFA5D8-07F6-4374-B662-942BD4BBD412}" dt="2020-02-25T04:36:52.833" v="674" actId="1037"/>
          <ac:picMkLst>
            <pc:docMk/>
            <pc:sldMk cId="1794840138" sldId="808"/>
            <ac:picMk id="1028" creationId="{00000000-0000-0000-0000-000000000000}"/>
          </ac:picMkLst>
        </pc:picChg>
      </pc:sldChg>
      <pc:sldChg chg="addSp delSp modSp">
        <pc:chgData name="Cheng Fan" userId="73b39abba4055029" providerId="LiveId" clId="{6ABFA5D8-07F6-4374-B662-942BD4BBD412}" dt="2020-02-25T03:20:08.145" v="293" actId="14100"/>
        <pc:sldMkLst>
          <pc:docMk/>
          <pc:sldMk cId="687064110" sldId="810"/>
        </pc:sldMkLst>
        <pc:spChg chg="mod">
          <ac:chgData name="Cheng Fan" userId="73b39abba4055029" providerId="LiveId" clId="{6ABFA5D8-07F6-4374-B662-942BD4BBD412}" dt="2020-02-25T02:59:11.984" v="190" actId="20577"/>
          <ac:spMkLst>
            <pc:docMk/>
            <pc:sldMk cId="687064110" sldId="810"/>
            <ac:spMk id="4" creationId="{CC2434E4-16B7-E540-A13C-960B63D56793}"/>
          </ac:spMkLst>
        </pc:spChg>
        <pc:spChg chg="mod">
          <ac:chgData name="Cheng Fan" userId="73b39abba4055029" providerId="LiveId" clId="{6ABFA5D8-07F6-4374-B662-942BD4BBD412}" dt="2020-02-25T03:00:39.131" v="279" actId="20577"/>
          <ac:spMkLst>
            <pc:docMk/>
            <pc:sldMk cId="687064110" sldId="810"/>
            <ac:spMk id="5" creationId="{D7B12816-635B-D249-BE4E-A4969E8EEF6E}"/>
          </ac:spMkLst>
        </pc:spChg>
        <pc:spChg chg="add mod">
          <ac:chgData name="Cheng Fan" userId="73b39abba4055029" providerId="LiveId" clId="{6ABFA5D8-07F6-4374-B662-942BD4BBD412}" dt="2020-02-25T03:00:33.900" v="277" actId="1038"/>
          <ac:spMkLst>
            <pc:docMk/>
            <pc:sldMk cId="687064110" sldId="810"/>
            <ac:spMk id="6" creationId="{4C53EA05-956F-4578-AAF1-70AE0553EC50}"/>
          </ac:spMkLst>
        </pc:spChg>
        <pc:spChg chg="add del mod">
          <ac:chgData name="Cheng Fan" userId="73b39abba4055029" providerId="LiveId" clId="{6ABFA5D8-07F6-4374-B662-942BD4BBD412}" dt="2020-02-25T02:53:49.016" v="120" actId="767"/>
          <ac:spMkLst>
            <pc:docMk/>
            <pc:sldMk cId="687064110" sldId="810"/>
            <ac:spMk id="7" creationId="{0E0BE6FF-9243-440A-BFC5-077A3A78B178}"/>
          </ac:spMkLst>
        </pc:spChg>
        <pc:spChg chg="del mod">
          <ac:chgData name="Cheng Fan" userId="73b39abba4055029" providerId="LiveId" clId="{6ABFA5D8-07F6-4374-B662-942BD4BBD412}" dt="2020-02-25T02:48:44.275" v="24" actId="478"/>
          <ac:spMkLst>
            <pc:docMk/>
            <pc:sldMk cId="687064110" sldId="810"/>
            <ac:spMk id="8" creationId="{D7B12816-635B-D249-BE4E-A4969E8EEF6E}"/>
          </ac:spMkLst>
        </pc:spChg>
        <pc:spChg chg="add del mod">
          <ac:chgData name="Cheng Fan" userId="73b39abba4055029" providerId="LiveId" clId="{6ABFA5D8-07F6-4374-B662-942BD4BBD412}" dt="2020-02-25T02:54:14.579" v="122" actId="767"/>
          <ac:spMkLst>
            <pc:docMk/>
            <pc:sldMk cId="687064110" sldId="810"/>
            <ac:spMk id="9" creationId="{9F8F923C-40A7-4774-862A-3D13A9B9EDB4}"/>
          </ac:spMkLst>
        </pc:spChg>
        <pc:spChg chg="add mod">
          <ac:chgData name="Cheng Fan" userId="73b39abba4055029" providerId="LiveId" clId="{6ABFA5D8-07F6-4374-B662-942BD4BBD412}" dt="2020-02-25T02:55:43.451" v="153" actId="1038"/>
          <ac:spMkLst>
            <pc:docMk/>
            <pc:sldMk cId="687064110" sldId="810"/>
            <ac:spMk id="10" creationId="{90EED0F8-D7AF-4F4A-9533-F8CC1B06F2CC}"/>
          </ac:spMkLst>
        </pc:spChg>
        <pc:spChg chg="add mod">
          <ac:chgData name="Cheng Fan" userId="73b39abba4055029" providerId="LiveId" clId="{6ABFA5D8-07F6-4374-B662-942BD4BBD412}" dt="2020-02-25T02:55:24.993" v="150" actId="20577"/>
          <ac:spMkLst>
            <pc:docMk/>
            <pc:sldMk cId="687064110" sldId="810"/>
            <ac:spMk id="11" creationId="{D08B1E15-D499-4B0B-823E-F6F8CC483400}"/>
          </ac:spMkLst>
        </pc:spChg>
        <pc:picChg chg="mod">
          <ac:chgData name="Cheng Fan" userId="73b39abba4055029" providerId="LiveId" clId="{6ABFA5D8-07F6-4374-B662-942BD4BBD412}" dt="2020-02-25T02:54:24.163" v="127" actId="1076"/>
          <ac:picMkLst>
            <pc:docMk/>
            <pc:sldMk cId="687064110" sldId="810"/>
            <ac:picMk id="2" creationId="{00000000-0000-0000-0000-000000000000}"/>
          </ac:picMkLst>
        </pc:picChg>
        <pc:picChg chg="mod">
          <ac:chgData name="Cheng Fan" userId="73b39abba4055029" providerId="LiveId" clId="{6ABFA5D8-07F6-4374-B662-942BD4BBD412}" dt="2020-02-25T03:20:08.145" v="293" actId="14100"/>
          <ac:picMkLst>
            <pc:docMk/>
            <pc:sldMk cId="687064110" sldId="810"/>
            <ac:picMk id="3" creationId="{00000000-0000-0000-0000-000000000000}"/>
          </ac:picMkLst>
        </pc:picChg>
        <pc:picChg chg="mod">
          <ac:chgData name="Cheng Fan" userId="73b39abba4055029" providerId="LiveId" clId="{6ABFA5D8-07F6-4374-B662-942BD4BBD412}" dt="2020-02-25T02:48:24.802" v="18" actId="1076"/>
          <ac:picMkLst>
            <pc:docMk/>
            <pc:sldMk cId="687064110" sldId="810"/>
            <ac:picMk id="2050" creationId="{00000000-0000-0000-0000-000000000000}"/>
          </ac:picMkLst>
        </pc:picChg>
        <pc:picChg chg="mod">
          <ac:chgData name="Cheng Fan" userId="73b39abba4055029" providerId="LiveId" clId="{6ABFA5D8-07F6-4374-B662-942BD4BBD412}" dt="2020-02-25T03:19:55.611" v="290" actId="14100"/>
          <ac:picMkLst>
            <pc:docMk/>
            <pc:sldMk cId="687064110" sldId="810"/>
            <ac:picMk id="2052" creationId="{00000000-0000-0000-0000-000000000000}"/>
          </ac:picMkLst>
        </pc:picChg>
      </pc:sldChg>
      <pc:sldChg chg="modSp">
        <pc:chgData name="Cheng Fan" userId="73b39abba4055029" providerId="LiveId" clId="{6ABFA5D8-07F6-4374-B662-942BD4BBD412}" dt="2020-02-25T03:01:15.583" v="283" actId="313"/>
        <pc:sldMkLst>
          <pc:docMk/>
          <pc:sldMk cId="3779990677" sldId="811"/>
        </pc:sldMkLst>
        <pc:spChg chg="mod">
          <ac:chgData name="Cheng Fan" userId="73b39abba4055029" providerId="LiveId" clId="{6ABFA5D8-07F6-4374-B662-942BD4BBD412}" dt="2020-02-25T03:01:15.583" v="283" actId="313"/>
          <ac:spMkLst>
            <pc:docMk/>
            <pc:sldMk cId="3779990677" sldId="811"/>
            <ac:spMk id="5" creationId="{00000000-0000-0000-0000-000000000000}"/>
          </ac:spMkLst>
        </pc:spChg>
      </pc:sldChg>
      <pc:sldChg chg="modSp">
        <pc:chgData name="Cheng Fan" userId="73b39abba4055029" providerId="LiveId" clId="{6ABFA5D8-07F6-4374-B662-942BD4BBD412}" dt="2020-02-25T04:05:04.863" v="473" actId="1036"/>
        <pc:sldMkLst>
          <pc:docMk/>
          <pc:sldMk cId="1860111174" sldId="812"/>
        </pc:sldMkLst>
        <pc:picChg chg="mod">
          <ac:chgData name="Cheng Fan" userId="73b39abba4055029" providerId="LiveId" clId="{6ABFA5D8-07F6-4374-B662-942BD4BBD412}" dt="2020-02-25T04:05:04.863" v="473" actId="1036"/>
          <ac:picMkLst>
            <pc:docMk/>
            <pc:sldMk cId="1860111174" sldId="812"/>
            <ac:picMk id="1028" creationId="{00000000-0000-0000-0000-000000000000}"/>
          </ac:picMkLst>
        </pc:picChg>
        <pc:picChg chg="mod">
          <ac:chgData name="Cheng Fan" userId="73b39abba4055029" providerId="LiveId" clId="{6ABFA5D8-07F6-4374-B662-942BD4BBD412}" dt="2020-02-25T04:04:35.299" v="470" actId="1440"/>
          <ac:picMkLst>
            <pc:docMk/>
            <pc:sldMk cId="1860111174" sldId="812"/>
            <ac:picMk id="1032" creationId="{00000000-0000-0000-0000-000000000000}"/>
          </ac:picMkLst>
        </pc:picChg>
        <pc:picChg chg="mod">
          <ac:chgData name="Cheng Fan" userId="73b39abba4055029" providerId="LiveId" clId="{6ABFA5D8-07F6-4374-B662-942BD4BBD412}" dt="2020-02-25T04:04:51.504" v="472" actId="1440"/>
          <ac:picMkLst>
            <pc:docMk/>
            <pc:sldMk cId="1860111174" sldId="812"/>
            <ac:picMk id="1036" creationId="{00000000-0000-0000-0000-000000000000}"/>
          </ac:picMkLst>
        </pc:picChg>
      </pc:sldChg>
      <pc:sldChg chg="modSp add">
        <pc:chgData name="Cheng Fan" userId="73b39abba4055029" providerId="LiveId" clId="{6ABFA5D8-07F6-4374-B662-942BD4BBD412}" dt="2020-02-25T05:01:11.781" v="681" actId="1076"/>
        <pc:sldMkLst>
          <pc:docMk/>
          <pc:sldMk cId="673384800" sldId="814"/>
        </pc:sldMkLst>
        <pc:picChg chg="mod">
          <ac:chgData name="Cheng Fan" userId="73b39abba4055029" providerId="LiveId" clId="{6ABFA5D8-07F6-4374-B662-942BD4BBD412}" dt="2020-02-25T05:01:11.781" v="681" actId="1076"/>
          <ac:picMkLst>
            <pc:docMk/>
            <pc:sldMk cId="673384800" sldId="814"/>
            <ac:picMk id="13" creationId="{00000000-0000-0000-0000-000000000000}"/>
          </ac:picMkLst>
        </pc:picChg>
      </pc:sldChg>
      <pc:sldChg chg="add">
        <pc:chgData name="Cheng Fan" userId="73b39abba4055029" providerId="LiveId" clId="{6ABFA5D8-07F6-4374-B662-942BD4BBD412}" dt="2020-02-25T06:17:10.871" v="852"/>
        <pc:sldMkLst>
          <pc:docMk/>
          <pc:sldMk cId="3125392441" sldId="815"/>
        </pc:sldMkLst>
      </pc:sldChg>
      <pc:sldChg chg="add">
        <pc:chgData name="Cheng Fan" userId="73b39abba4055029" providerId="LiveId" clId="{6ABFA5D8-07F6-4374-B662-942BD4BBD412}" dt="2020-02-25T06:17:19.895" v="854"/>
        <pc:sldMkLst>
          <pc:docMk/>
          <pc:sldMk cId="1363855600" sldId="820"/>
        </pc:sldMkLst>
      </pc:sldChg>
      <pc:sldChg chg="add">
        <pc:chgData name="Cheng Fan" userId="73b39abba4055029" providerId="LiveId" clId="{6ABFA5D8-07F6-4374-B662-942BD4BBD412}" dt="2020-02-25T06:16:40.409" v="849"/>
        <pc:sldMkLst>
          <pc:docMk/>
          <pc:sldMk cId="4136230099" sldId="822"/>
        </pc:sldMkLst>
      </pc:sldChg>
    </pc:docChg>
  </pc:docChgLst>
  <pc:docChgLst>
    <pc:chgData name="Cheng Fan" userId="73b39abba4055029" providerId="LiveId" clId="{466B2216-6071-594C-97A5-57026650AC04}"/>
    <pc:docChg chg="modSld">
      <pc:chgData name="Cheng Fan" userId="73b39abba4055029" providerId="LiveId" clId="{466B2216-6071-594C-97A5-57026650AC04}" dt="2020-02-19T13:18:22.380" v="148" actId="20577"/>
      <pc:docMkLst>
        <pc:docMk/>
      </pc:docMkLst>
      <pc:sldChg chg="modSp">
        <pc:chgData name="Cheng Fan" userId="73b39abba4055029" providerId="LiveId" clId="{466B2216-6071-594C-97A5-57026650AC04}" dt="2020-02-16T15:25:24.912" v="3" actId="20577"/>
        <pc:sldMkLst>
          <pc:docMk/>
          <pc:sldMk cId="2040243274" sldId="628"/>
        </pc:sldMkLst>
        <pc:spChg chg="mod">
          <ac:chgData name="Cheng Fan" userId="73b39abba4055029" providerId="LiveId" clId="{466B2216-6071-594C-97A5-57026650AC04}" dt="2020-02-16T15:25:24.912" v="3" actId="20577"/>
          <ac:spMkLst>
            <pc:docMk/>
            <pc:sldMk cId="2040243274" sldId="628"/>
            <ac:spMk id="5" creationId="{0C494AC4-83F7-A546-AA32-D9C97D2A9A6A}"/>
          </ac:spMkLst>
        </pc:spChg>
      </pc:sldChg>
      <pc:sldChg chg="modSp">
        <pc:chgData name="Cheng Fan" userId="73b39abba4055029" providerId="LiveId" clId="{466B2216-6071-594C-97A5-57026650AC04}" dt="2020-02-19T13:17:36.766" v="136" actId="20577"/>
        <pc:sldMkLst>
          <pc:docMk/>
          <pc:sldMk cId="1586617710" sldId="792"/>
        </pc:sldMkLst>
        <pc:spChg chg="mod">
          <ac:chgData name="Cheng Fan" userId="73b39abba4055029" providerId="LiveId" clId="{466B2216-6071-594C-97A5-57026650AC04}" dt="2020-02-19T13:17:36.766" v="136" actId="20577"/>
          <ac:spMkLst>
            <pc:docMk/>
            <pc:sldMk cId="1586617710" sldId="792"/>
            <ac:spMk id="4" creationId="{00000000-0000-0000-0000-000000000000}"/>
          </ac:spMkLst>
        </pc:spChg>
      </pc:sldChg>
      <pc:sldChg chg="modSp">
        <pc:chgData name="Cheng Fan" userId="73b39abba4055029" providerId="LiveId" clId="{466B2216-6071-594C-97A5-57026650AC04}" dt="2020-02-19T13:18:22.380" v="148" actId="20577"/>
        <pc:sldMkLst>
          <pc:docMk/>
          <pc:sldMk cId="224892570" sldId="806"/>
        </pc:sldMkLst>
        <pc:spChg chg="mod">
          <ac:chgData name="Cheng Fan" userId="73b39abba4055029" providerId="LiveId" clId="{466B2216-6071-594C-97A5-57026650AC04}" dt="2020-02-19T13:18:22.380" v="148" actId="20577"/>
          <ac:spMkLst>
            <pc:docMk/>
            <pc:sldMk cId="224892570" sldId="806"/>
            <ac:spMk id="3" creationId="{00000000-0000-0000-0000-000000000000}"/>
          </ac:spMkLst>
        </pc:spChg>
      </pc:sldChg>
      <pc:sldChg chg="addSp modSp">
        <pc:chgData name="Cheng Fan" userId="73b39abba4055029" providerId="LiveId" clId="{466B2216-6071-594C-97A5-57026650AC04}" dt="2020-02-16T15:26:02.754" v="7" actId="14100"/>
        <pc:sldMkLst>
          <pc:docMk/>
          <pc:sldMk cId="2848607211" sldId="807"/>
        </pc:sldMkLst>
        <pc:picChg chg="add mod">
          <ac:chgData name="Cheng Fan" userId="73b39abba4055029" providerId="LiveId" clId="{466B2216-6071-594C-97A5-57026650AC04}" dt="2020-02-16T15:26:02.754" v="7" actId="14100"/>
          <ac:picMkLst>
            <pc:docMk/>
            <pc:sldMk cId="2848607211" sldId="807"/>
            <ac:picMk id="4" creationId="{6475EF89-168B-3249-9AF0-8297E780B4E4}"/>
          </ac:picMkLst>
        </pc:picChg>
      </pc:sldChg>
    </pc:docChg>
  </pc:docChgLst>
  <pc:docChgLst>
    <pc:chgData name="Cheng Fan" userId="73b39abba4055029" providerId="LiveId" clId="{9420E323-F255-44ED-8EB8-469669E5AA7E}"/>
    <pc:docChg chg="undo custSel delSld modSld">
      <pc:chgData name="Cheng Fan" userId="73b39abba4055029" providerId="LiveId" clId="{9420E323-F255-44ED-8EB8-469669E5AA7E}" dt="2020-02-28T03:42:27.537" v="2313"/>
      <pc:docMkLst>
        <pc:docMk/>
      </pc:docMkLst>
      <pc:sldChg chg="addSp delSp modSp delAnim">
        <pc:chgData name="Cheng Fan" userId="73b39abba4055029" providerId="LiveId" clId="{9420E323-F255-44ED-8EB8-469669E5AA7E}" dt="2020-02-26T02:19:31.438" v="654"/>
        <pc:sldMkLst>
          <pc:docMk/>
          <pc:sldMk cId="2040243274" sldId="628"/>
        </pc:sldMkLst>
        <pc:picChg chg="add del mod">
          <ac:chgData name="Cheng Fan" userId="73b39abba4055029" providerId="LiveId" clId="{9420E323-F255-44ED-8EB8-469669E5AA7E}" dt="2020-02-26T02:18:01.849" v="653" actId="478"/>
          <ac:picMkLst>
            <pc:docMk/>
            <pc:sldMk cId="2040243274" sldId="628"/>
            <ac:picMk id="4" creationId="{78BE575A-A636-4D38-A0AA-E65B29FBCF27}"/>
          </ac:picMkLst>
        </pc:picChg>
        <pc:picChg chg="add mod">
          <ac:chgData name="Cheng Fan" userId="73b39abba4055029" providerId="LiveId" clId="{9420E323-F255-44ED-8EB8-469669E5AA7E}" dt="2020-02-26T02:19:31.438" v="654"/>
          <ac:picMkLst>
            <pc:docMk/>
            <pc:sldMk cId="2040243274" sldId="628"/>
            <ac:picMk id="6" creationId="{694A39E7-F262-4C36-B519-9EB36B891D9E}"/>
          </ac:picMkLst>
        </pc:picChg>
      </pc:sldChg>
      <pc:sldChg chg="addSp delSp modSp delAnim">
        <pc:chgData name="Cheng Fan" userId="73b39abba4055029" providerId="LiveId" clId="{9420E323-F255-44ED-8EB8-469669E5AA7E}" dt="2020-02-28T02:18:51.321" v="1621"/>
        <pc:sldMkLst>
          <pc:docMk/>
          <pc:sldMk cId="4133409235" sldId="672"/>
        </pc:sldMkLst>
        <pc:spChg chg="mod">
          <ac:chgData name="Cheng Fan" userId="73b39abba4055029" providerId="LiveId" clId="{9420E323-F255-44ED-8EB8-469669E5AA7E}" dt="2020-02-28T02:13:48.382" v="1618" actId="20577"/>
          <ac:spMkLst>
            <pc:docMk/>
            <pc:sldMk cId="4133409235" sldId="672"/>
            <ac:spMk id="2" creationId="{00000000-0000-0000-0000-000000000000}"/>
          </ac:spMkLst>
        </pc:spChg>
        <pc:picChg chg="add del mod">
          <ac:chgData name="Cheng Fan" userId="73b39abba4055029" providerId="LiveId" clId="{9420E323-F255-44ED-8EB8-469669E5AA7E}" dt="2020-02-28T02:15:51.413" v="1620" actId="478"/>
          <ac:picMkLst>
            <pc:docMk/>
            <pc:sldMk cId="4133409235" sldId="672"/>
            <ac:picMk id="6" creationId="{67FC5B2C-5110-46DF-9213-5696A333BA5C}"/>
          </ac:picMkLst>
        </pc:picChg>
        <pc:picChg chg="add mod">
          <ac:chgData name="Cheng Fan" userId="73b39abba4055029" providerId="LiveId" clId="{9420E323-F255-44ED-8EB8-469669E5AA7E}" dt="2020-02-28T02:18:51.321" v="1621"/>
          <ac:picMkLst>
            <pc:docMk/>
            <pc:sldMk cId="4133409235" sldId="672"/>
            <ac:picMk id="8" creationId="{31E813DD-C606-49DD-9537-69665B507F11}"/>
          </ac:picMkLst>
        </pc:picChg>
        <pc:inkChg chg="add del">
          <ac:chgData name="Cheng Fan" userId="73b39abba4055029" providerId="LiveId" clId="{9420E323-F255-44ED-8EB8-469669E5AA7E}" dt="2020-02-28T02:18:51.321" v="1621"/>
          <ac:inkMkLst>
            <pc:docMk/>
            <pc:sldMk cId="4133409235" sldId="672"/>
            <ac:inkMk id="3" creationId="{C31C9A05-9CB4-4322-A67D-F59E63996870}"/>
          </ac:inkMkLst>
        </pc:inkChg>
        <pc:inkChg chg="add">
          <ac:chgData name="Cheng Fan" userId="73b39abba4055029" providerId="LiveId" clId="{9420E323-F255-44ED-8EB8-469669E5AA7E}" dt="2020-02-28T02:18:51.321" v="1621"/>
          <ac:inkMkLst>
            <pc:docMk/>
            <pc:sldMk cId="4133409235" sldId="672"/>
            <ac:inkMk id="7" creationId="{3997F1D1-0BDA-49F7-A1EF-3F537DC03B83}"/>
          </ac:inkMkLst>
        </pc:inkChg>
      </pc:sldChg>
      <pc:sldChg chg="addSp modSp">
        <pc:chgData name="Cheng Fan" userId="73b39abba4055029" providerId="LiveId" clId="{9420E323-F255-44ED-8EB8-469669E5AA7E}" dt="2020-02-28T02:49:05.524" v="1624"/>
        <pc:sldMkLst>
          <pc:docMk/>
          <pc:sldMk cId="765016515" sldId="714"/>
        </pc:sldMkLst>
        <pc:picChg chg="add mod">
          <ac:chgData name="Cheng Fan" userId="73b39abba4055029" providerId="LiveId" clId="{9420E323-F255-44ED-8EB8-469669E5AA7E}" dt="2020-02-28T02:49:05.524" v="1624"/>
          <ac:picMkLst>
            <pc:docMk/>
            <pc:sldMk cId="765016515" sldId="714"/>
            <ac:picMk id="4" creationId="{D7DD5482-A445-427C-9F8A-33A5A6998CC4}"/>
          </ac:picMkLst>
        </pc:picChg>
        <pc:inkChg chg="add">
          <ac:chgData name="Cheng Fan" userId="73b39abba4055029" providerId="LiveId" clId="{9420E323-F255-44ED-8EB8-469669E5AA7E}" dt="2020-02-28T02:49:05.524" v="1624"/>
          <ac:inkMkLst>
            <pc:docMk/>
            <pc:sldMk cId="765016515" sldId="714"/>
            <ac:inkMk id="3" creationId="{26A31835-DC8B-49BF-B166-E01367AF1170}"/>
          </ac:inkMkLst>
        </pc:inkChg>
      </pc:sldChg>
      <pc:sldChg chg="addSp modSp">
        <pc:chgData name="Cheng Fan" userId="73b39abba4055029" providerId="LiveId" clId="{9420E323-F255-44ED-8EB8-469669E5AA7E}" dt="2020-02-28T02:30:19.256" v="1622"/>
        <pc:sldMkLst>
          <pc:docMk/>
          <pc:sldMk cId="1172330317" sldId="778"/>
        </pc:sldMkLst>
        <pc:spChg chg="mod">
          <ac:chgData name="Cheng Fan" userId="73b39abba4055029" providerId="LiveId" clId="{9420E323-F255-44ED-8EB8-469669E5AA7E}" dt="2020-02-28T01:31:13.053" v="1213" actId="20577"/>
          <ac:spMkLst>
            <pc:docMk/>
            <pc:sldMk cId="1172330317" sldId="778"/>
            <ac:spMk id="3" creationId="{00000000-0000-0000-0000-000000000000}"/>
          </ac:spMkLst>
        </pc:spChg>
        <pc:picChg chg="add mod">
          <ac:chgData name="Cheng Fan" userId="73b39abba4055029" providerId="LiveId" clId="{9420E323-F255-44ED-8EB8-469669E5AA7E}" dt="2020-02-28T02:30:19.256" v="1622"/>
          <ac:picMkLst>
            <pc:docMk/>
            <pc:sldMk cId="1172330317" sldId="778"/>
            <ac:picMk id="5" creationId="{335006E0-DA9C-4439-86EC-A02A6BFD13B5}"/>
          </ac:picMkLst>
        </pc:picChg>
        <pc:inkChg chg="add">
          <ac:chgData name="Cheng Fan" userId="73b39abba4055029" providerId="LiveId" clId="{9420E323-F255-44ED-8EB8-469669E5AA7E}" dt="2020-02-28T02:30:19.256" v="1622"/>
          <ac:inkMkLst>
            <pc:docMk/>
            <pc:sldMk cId="1172330317" sldId="778"/>
            <ac:inkMk id="4" creationId="{E33EF0CB-7924-4AC8-9103-68A5DC4AE1AA}"/>
          </ac:inkMkLst>
        </pc:inkChg>
      </pc:sldChg>
      <pc:sldChg chg="addSp modSp">
        <pc:chgData name="Cheng Fan" userId="73b39abba4055029" providerId="LiveId" clId="{9420E323-F255-44ED-8EB8-469669E5AA7E}" dt="2020-02-28T02:52:14.880" v="1625"/>
        <pc:sldMkLst>
          <pc:docMk/>
          <pc:sldMk cId="1586617710" sldId="792"/>
        </pc:sldMkLst>
        <pc:picChg chg="add mod">
          <ac:chgData name="Cheng Fan" userId="73b39abba4055029" providerId="LiveId" clId="{9420E323-F255-44ED-8EB8-469669E5AA7E}" dt="2020-02-28T02:52:14.880" v="1625"/>
          <ac:picMkLst>
            <pc:docMk/>
            <pc:sldMk cId="1586617710" sldId="792"/>
            <ac:picMk id="5" creationId="{BFF4BD1D-C488-42BB-9F76-A6CC4B1FA15A}"/>
          </ac:picMkLst>
        </pc:picChg>
        <pc:inkChg chg="add">
          <ac:chgData name="Cheng Fan" userId="73b39abba4055029" providerId="LiveId" clId="{9420E323-F255-44ED-8EB8-469669E5AA7E}" dt="2020-02-28T02:52:14.880" v="1625"/>
          <ac:inkMkLst>
            <pc:docMk/>
            <pc:sldMk cId="1586617710" sldId="792"/>
            <ac:inkMk id="3" creationId="{0C897E3E-AC06-425F-B19A-7B06ED94FD36}"/>
          </ac:inkMkLst>
        </pc:inkChg>
      </pc:sldChg>
      <pc:sldChg chg="addSp modSp">
        <pc:chgData name="Cheng Fan" userId="73b39abba4055029" providerId="LiveId" clId="{9420E323-F255-44ED-8EB8-469669E5AA7E}" dt="2020-02-28T02:55:50.144" v="1626"/>
        <pc:sldMkLst>
          <pc:docMk/>
          <pc:sldMk cId="588476603" sldId="793"/>
        </pc:sldMkLst>
        <pc:picChg chg="add mod">
          <ac:chgData name="Cheng Fan" userId="73b39abba4055029" providerId="LiveId" clId="{9420E323-F255-44ED-8EB8-469669E5AA7E}" dt="2020-02-28T02:55:50.144" v="1626"/>
          <ac:picMkLst>
            <pc:docMk/>
            <pc:sldMk cId="588476603" sldId="793"/>
            <ac:picMk id="4" creationId="{63F9F420-2C19-4056-B93D-848452AEC53F}"/>
          </ac:picMkLst>
        </pc:picChg>
      </pc:sldChg>
      <pc:sldChg chg="addSp modSp">
        <pc:chgData name="Cheng Fan" userId="73b39abba4055029" providerId="LiveId" clId="{9420E323-F255-44ED-8EB8-469669E5AA7E}" dt="2020-02-28T02:56:53.877" v="1627"/>
        <pc:sldMkLst>
          <pc:docMk/>
          <pc:sldMk cId="224892570" sldId="806"/>
        </pc:sldMkLst>
        <pc:picChg chg="add mod">
          <ac:chgData name="Cheng Fan" userId="73b39abba4055029" providerId="LiveId" clId="{9420E323-F255-44ED-8EB8-469669E5AA7E}" dt="2020-02-28T02:56:53.877" v="1627"/>
          <ac:picMkLst>
            <pc:docMk/>
            <pc:sldMk cId="224892570" sldId="806"/>
            <ac:picMk id="4" creationId="{485133F5-7A2C-4E51-8125-4D347D2CBCBD}"/>
          </ac:picMkLst>
        </pc:picChg>
      </pc:sldChg>
      <pc:sldChg chg="addSp delSp modSp delAnim modNotesTx">
        <pc:chgData name="Cheng Fan" userId="73b39abba4055029" providerId="LiveId" clId="{9420E323-F255-44ED-8EB8-469669E5AA7E}" dt="2020-02-26T07:20:02.586" v="901" actId="1037"/>
        <pc:sldMkLst>
          <pc:docMk/>
          <pc:sldMk cId="2848607211" sldId="807"/>
        </pc:sldMkLst>
        <pc:spChg chg="mod">
          <ac:chgData name="Cheng Fan" userId="73b39abba4055029" providerId="LiveId" clId="{9420E323-F255-44ED-8EB8-469669E5AA7E}" dt="2020-02-26T07:20:02.586" v="901" actId="1037"/>
          <ac:spMkLst>
            <pc:docMk/>
            <pc:sldMk cId="2848607211" sldId="807"/>
            <ac:spMk id="10" creationId="{9F078EC3-00FC-6D4B-9336-1BB438747989}"/>
          </ac:spMkLst>
        </pc:spChg>
        <pc:picChg chg="add del mod">
          <ac:chgData name="Cheng Fan" userId="73b39abba4055029" providerId="LiveId" clId="{9420E323-F255-44ED-8EB8-469669E5AA7E}" dt="2020-02-26T02:30:44.190" v="681"/>
          <ac:picMkLst>
            <pc:docMk/>
            <pc:sldMk cId="2848607211" sldId="807"/>
            <ac:picMk id="2" creationId="{9AC9890F-CD80-436C-8E2A-1C2EAB5F26C3}"/>
          </ac:picMkLst>
        </pc:picChg>
        <pc:picChg chg="add del mod">
          <ac:chgData name="Cheng Fan" userId="73b39abba4055029" providerId="LiveId" clId="{9420E323-F255-44ED-8EB8-469669E5AA7E}" dt="2020-02-26T02:30:54.302" v="682"/>
          <ac:picMkLst>
            <pc:docMk/>
            <pc:sldMk cId="2848607211" sldId="807"/>
            <ac:picMk id="3" creationId="{8BB4A87F-46DC-48DD-BE9A-FFEB6545C474}"/>
          </ac:picMkLst>
        </pc:picChg>
        <pc:picChg chg="add del mod">
          <ac:chgData name="Cheng Fan" userId="73b39abba4055029" providerId="LiveId" clId="{9420E323-F255-44ED-8EB8-469669E5AA7E}" dt="2020-02-26T02:31:44.966" v="684" actId="478"/>
          <ac:picMkLst>
            <pc:docMk/>
            <pc:sldMk cId="2848607211" sldId="807"/>
            <ac:picMk id="5" creationId="{FB6B58BE-3053-45D1-8C60-D8AC8B297FFC}"/>
          </ac:picMkLst>
        </pc:picChg>
        <pc:picChg chg="add mod">
          <ac:chgData name="Cheng Fan" userId="73b39abba4055029" providerId="LiveId" clId="{9420E323-F255-44ED-8EB8-469669E5AA7E}" dt="2020-02-26T02:42:11.960" v="696"/>
          <ac:picMkLst>
            <pc:docMk/>
            <pc:sldMk cId="2848607211" sldId="807"/>
            <ac:picMk id="11" creationId="{37CA0C38-4A0C-4F40-B988-D49A2C3609A8}"/>
          </ac:picMkLst>
        </pc:picChg>
      </pc:sldChg>
      <pc:sldChg chg="addSp modSp">
        <pc:chgData name="Cheng Fan" userId="73b39abba4055029" providerId="LiveId" clId="{9420E323-F255-44ED-8EB8-469669E5AA7E}" dt="2020-02-28T02:34:48.288" v="1623"/>
        <pc:sldMkLst>
          <pc:docMk/>
          <pc:sldMk cId="1794840138" sldId="808"/>
        </pc:sldMkLst>
        <pc:picChg chg="add mod">
          <ac:chgData name="Cheng Fan" userId="73b39abba4055029" providerId="LiveId" clId="{9420E323-F255-44ED-8EB8-469669E5AA7E}" dt="2020-02-28T02:34:48.288" v="1623"/>
          <ac:picMkLst>
            <pc:docMk/>
            <pc:sldMk cId="1794840138" sldId="808"/>
            <ac:picMk id="5" creationId="{EBE2053B-B290-429C-A8BF-4F88BC4FAE70}"/>
          </ac:picMkLst>
        </pc:picChg>
        <pc:picChg chg="mod">
          <ac:chgData name="Cheng Fan" userId="73b39abba4055029" providerId="LiveId" clId="{9420E323-F255-44ED-8EB8-469669E5AA7E}" dt="2020-02-26T02:15:04.188" v="646" actId="1076"/>
          <ac:picMkLst>
            <pc:docMk/>
            <pc:sldMk cId="1794840138" sldId="808"/>
            <ac:picMk id="1026" creationId="{00000000-0000-0000-0000-000000000000}"/>
          </ac:picMkLst>
        </pc:picChg>
        <pc:inkChg chg="add">
          <ac:chgData name="Cheng Fan" userId="73b39abba4055029" providerId="LiveId" clId="{9420E323-F255-44ED-8EB8-469669E5AA7E}" dt="2020-02-28T02:34:48.288" v="1623"/>
          <ac:inkMkLst>
            <pc:docMk/>
            <pc:sldMk cId="1794840138" sldId="808"/>
            <ac:inkMk id="4" creationId="{87767CE6-90A6-4AD2-9379-521E76318DE8}"/>
          </ac:inkMkLst>
        </pc:inkChg>
      </pc:sldChg>
      <pc:sldChg chg="addSp delSp modSp delAnim modNotesTx">
        <pc:chgData name="Cheng Fan" userId="73b39abba4055029" providerId="LiveId" clId="{9420E323-F255-44ED-8EB8-469669E5AA7E}" dt="2020-02-28T01:10:48.268" v="1131"/>
        <pc:sldMkLst>
          <pc:docMk/>
          <pc:sldMk cId="2120697207" sldId="809"/>
        </pc:sldMkLst>
        <pc:picChg chg="add del mod">
          <ac:chgData name="Cheng Fan" userId="73b39abba4055029" providerId="LiveId" clId="{9420E323-F255-44ED-8EB8-469669E5AA7E}" dt="2020-02-28T01:02:06.244" v="996" actId="478"/>
          <ac:picMkLst>
            <pc:docMk/>
            <pc:sldMk cId="2120697207" sldId="809"/>
            <ac:picMk id="2" creationId="{48408BC7-4929-4DC5-A825-6921EEA7B219}"/>
          </ac:picMkLst>
        </pc:picChg>
        <pc:picChg chg="add del mod">
          <ac:chgData name="Cheng Fan" userId="73b39abba4055029" providerId="LiveId" clId="{9420E323-F255-44ED-8EB8-469669E5AA7E}" dt="2020-02-28T01:10:48.268" v="1131"/>
          <ac:picMkLst>
            <pc:docMk/>
            <pc:sldMk cId="2120697207" sldId="809"/>
            <ac:picMk id="5" creationId="{B13C59C9-4209-4184-AB25-1085A13474C2}"/>
          </ac:picMkLst>
        </pc:picChg>
        <pc:picChg chg="add mod">
          <ac:chgData name="Cheng Fan" userId="73b39abba4055029" providerId="LiveId" clId="{9420E323-F255-44ED-8EB8-469669E5AA7E}" dt="2020-02-28T01:10:48.268" v="1131"/>
          <ac:picMkLst>
            <pc:docMk/>
            <pc:sldMk cId="2120697207" sldId="809"/>
            <ac:picMk id="7" creationId="{88E3693F-3ACD-4508-878E-5F878B0F438D}"/>
          </ac:picMkLst>
        </pc:picChg>
        <pc:picChg chg="add mod">
          <ac:chgData name="Cheng Fan" userId="73b39abba4055029" providerId="LiveId" clId="{9420E323-F255-44ED-8EB8-469669E5AA7E}" dt="2020-02-26T09:36:10.862" v="929" actId="1076"/>
          <ac:picMkLst>
            <pc:docMk/>
            <pc:sldMk cId="2120697207" sldId="809"/>
            <ac:picMk id="2050" creationId="{82AC1E2C-CDB5-4DE4-939B-494E018374EE}"/>
          </ac:picMkLst>
        </pc:picChg>
        <pc:picChg chg="mod">
          <ac:chgData name="Cheng Fan" userId="73b39abba4055029" providerId="LiveId" clId="{9420E323-F255-44ED-8EB8-469669E5AA7E}" dt="2020-02-26T09:35:55.268" v="923" actId="1076"/>
          <ac:picMkLst>
            <pc:docMk/>
            <pc:sldMk cId="2120697207" sldId="809"/>
            <ac:picMk id="2066" creationId="{00000000-0000-0000-0000-000000000000}"/>
          </ac:picMkLst>
        </pc:picChg>
        <pc:picChg chg="mod">
          <ac:chgData name="Cheng Fan" userId="73b39abba4055029" providerId="LiveId" clId="{9420E323-F255-44ED-8EB8-469669E5AA7E}" dt="2020-02-26T09:35:57.920" v="924" actId="1076"/>
          <ac:picMkLst>
            <pc:docMk/>
            <pc:sldMk cId="2120697207" sldId="809"/>
            <ac:picMk id="2070" creationId="{00000000-0000-0000-0000-000000000000}"/>
          </ac:picMkLst>
        </pc:picChg>
        <pc:picChg chg="del">
          <ac:chgData name="Cheng Fan" userId="73b39abba4055029" providerId="LiveId" clId="{9420E323-F255-44ED-8EB8-469669E5AA7E}" dt="2020-02-26T09:35:51.610" v="922" actId="478"/>
          <ac:picMkLst>
            <pc:docMk/>
            <pc:sldMk cId="2120697207" sldId="809"/>
            <ac:picMk id="2072" creationId="{00000000-0000-0000-0000-000000000000}"/>
          </ac:picMkLst>
        </pc:picChg>
        <pc:inkChg chg="add del">
          <ac:chgData name="Cheng Fan" userId="73b39abba4055029" providerId="LiveId" clId="{9420E323-F255-44ED-8EB8-469669E5AA7E}" dt="2020-02-28T01:05:49.495" v="1130" actId="478"/>
          <ac:inkMkLst>
            <pc:docMk/>
            <pc:sldMk cId="2120697207" sldId="809"/>
            <ac:inkMk id="3" creationId="{7270A0A7-8D89-42E7-8A28-2466241FDA5F}"/>
          </ac:inkMkLst>
        </pc:inkChg>
        <pc:inkChg chg="add">
          <ac:chgData name="Cheng Fan" userId="73b39abba4055029" providerId="LiveId" clId="{9420E323-F255-44ED-8EB8-469669E5AA7E}" dt="2020-02-28T01:10:48.268" v="1131"/>
          <ac:inkMkLst>
            <pc:docMk/>
            <pc:sldMk cId="2120697207" sldId="809"/>
            <ac:inkMk id="6" creationId="{DB4DE1F4-B97D-430D-A54D-3D2AC325956D}"/>
          </ac:inkMkLst>
        </pc:inkChg>
      </pc:sldChg>
      <pc:sldChg chg="addSp delSp modSp delAnim modAnim modNotesTx">
        <pc:chgData name="Cheng Fan" userId="73b39abba4055029" providerId="LiveId" clId="{9420E323-F255-44ED-8EB8-469669E5AA7E}" dt="2020-02-28T01:48:23.010" v="1388"/>
        <pc:sldMkLst>
          <pc:docMk/>
          <pc:sldMk cId="687064110" sldId="810"/>
        </pc:sldMkLst>
        <pc:spChg chg="mod">
          <ac:chgData name="Cheng Fan" userId="73b39abba4055029" providerId="LiveId" clId="{9420E323-F255-44ED-8EB8-469669E5AA7E}" dt="2020-02-28T01:21:17.714" v="1148" actId="20577"/>
          <ac:spMkLst>
            <pc:docMk/>
            <pc:sldMk cId="687064110" sldId="810"/>
            <ac:spMk id="4" creationId="{CC2434E4-16B7-E540-A13C-960B63D56793}"/>
          </ac:spMkLst>
        </pc:spChg>
        <pc:picChg chg="add del mod">
          <ac:chgData name="Cheng Fan" userId="73b39abba4055029" providerId="LiveId" clId="{9420E323-F255-44ED-8EB8-469669E5AA7E}" dt="2020-02-28T01:01:55.773" v="995" actId="478"/>
          <ac:picMkLst>
            <pc:docMk/>
            <pc:sldMk cId="687064110" sldId="810"/>
            <ac:picMk id="7" creationId="{46B1AD3A-E3C4-427F-BC5A-A072AD148058}"/>
          </ac:picMkLst>
        </pc:picChg>
        <pc:picChg chg="add del mod">
          <ac:chgData name="Cheng Fan" userId="73b39abba4055029" providerId="LiveId" clId="{9420E323-F255-44ED-8EB8-469669E5AA7E}" dt="2020-02-28T01:23:41.310" v="1155" actId="478"/>
          <ac:picMkLst>
            <pc:docMk/>
            <pc:sldMk cId="687064110" sldId="810"/>
            <ac:picMk id="8" creationId="{4DAF6C75-A9E6-4A2F-9653-49F6EF6EC6B7}"/>
          </ac:picMkLst>
        </pc:picChg>
        <pc:picChg chg="add del mod">
          <ac:chgData name="Cheng Fan" userId="73b39abba4055029" providerId="LiveId" clId="{9420E323-F255-44ED-8EB8-469669E5AA7E}" dt="2020-02-28T01:48:23.010" v="1388"/>
          <ac:picMkLst>
            <pc:docMk/>
            <pc:sldMk cId="687064110" sldId="810"/>
            <ac:picMk id="12" creationId="{140F492D-A312-45BB-B735-9DDC5D04738D}"/>
          </ac:picMkLst>
        </pc:picChg>
        <pc:picChg chg="add mod">
          <ac:chgData name="Cheng Fan" userId="73b39abba4055029" providerId="LiveId" clId="{9420E323-F255-44ED-8EB8-469669E5AA7E}" dt="2020-02-28T01:48:23.010" v="1388"/>
          <ac:picMkLst>
            <pc:docMk/>
            <pc:sldMk cId="687064110" sldId="810"/>
            <ac:picMk id="14" creationId="{CEE683C7-AB6D-443C-8025-710CE24FBE07}"/>
          </ac:picMkLst>
        </pc:picChg>
        <pc:picChg chg="mod">
          <ac:chgData name="Cheng Fan" userId="73b39abba4055029" providerId="LiveId" clId="{9420E323-F255-44ED-8EB8-469669E5AA7E}" dt="2020-02-26T06:41:24.842" v="822" actId="1038"/>
          <ac:picMkLst>
            <pc:docMk/>
            <pc:sldMk cId="687064110" sldId="810"/>
            <ac:picMk id="2052" creationId="{00000000-0000-0000-0000-000000000000}"/>
          </ac:picMkLst>
        </pc:picChg>
        <pc:inkChg chg="add del">
          <ac:chgData name="Cheng Fan" userId="73b39abba4055029" providerId="LiveId" clId="{9420E323-F255-44ED-8EB8-469669E5AA7E}" dt="2020-02-28T01:43:58.777" v="1387" actId="478"/>
          <ac:inkMkLst>
            <pc:docMk/>
            <pc:sldMk cId="687064110" sldId="810"/>
            <ac:inkMk id="9" creationId="{C60612FD-5012-4AB6-B988-9DE31C6C0E07}"/>
          </ac:inkMkLst>
        </pc:inkChg>
        <pc:inkChg chg="add">
          <ac:chgData name="Cheng Fan" userId="73b39abba4055029" providerId="LiveId" clId="{9420E323-F255-44ED-8EB8-469669E5AA7E}" dt="2020-02-28T01:48:23.010" v="1388"/>
          <ac:inkMkLst>
            <pc:docMk/>
            <pc:sldMk cId="687064110" sldId="810"/>
            <ac:inkMk id="13" creationId="{947AD767-CF49-4C2C-BE35-EAD90225A78A}"/>
          </ac:inkMkLst>
        </pc:inkChg>
      </pc:sldChg>
      <pc:sldChg chg="addSp delSp modSp">
        <pc:chgData name="Cheng Fan" userId="73b39abba4055029" providerId="LiveId" clId="{9420E323-F255-44ED-8EB8-469669E5AA7E}" dt="2020-02-28T01:57:38.256" v="1477"/>
        <pc:sldMkLst>
          <pc:docMk/>
          <pc:sldMk cId="3779990677" sldId="811"/>
        </pc:sldMkLst>
        <pc:spChg chg="mod">
          <ac:chgData name="Cheng Fan" userId="73b39abba4055029" providerId="LiveId" clId="{9420E323-F255-44ED-8EB8-469669E5AA7E}" dt="2020-02-26T09:22:19.007" v="920" actId="14100"/>
          <ac:spMkLst>
            <pc:docMk/>
            <pc:sldMk cId="3779990677" sldId="811"/>
            <ac:spMk id="3" creationId="{00000000-0000-0000-0000-000000000000}"/>
          </ac:spMkLst>
        </pc:spChg>
        <pc:picChg chg="add mod">
          <ac:chgData name="Cheng Fan" userId="73b39abba4055029" providerId="LiveId" clId="{9420E323-F255-44ED-8EB8-469669E5AA7E}" dt="2020-02-28T01:57:38.256" v="1477"/>
          <ac:picMkLst>
            <pc:docMk/>
            <pc:sldMk cId="3779990677" sldId="811"/>
            <ac:picMk id="6" creationId="{2DA1BAE2-906F-4A54-B877-9F095B840813}"/>
          </ac:picMkLst>
        </pc:picChg>
        <pc:picChg chg="del">
          <ac:chgData name="Cheng Fan" userId="73b39abba4055029" providerId="LiveId" clId="{9420E323-F255-44ED-8EB8-469669E5AA7E}" dt="2020-02-28T01:57:38.256" v="1477"/>
          <ac:picMkLst>
            <pc:docMk/>
            <pc:sldMk cId="3779990677" sldId="811"/>
            <ac:picMk id="9" creationId="{832FC58F-7976-4972-823A-A4500FD5657B}"/>
          </ac:picMkLst>
        </pc:picChg>
        <pc:inkChg chg="add">
          <ac:chgData name="Cheng Fan" userId="73b39abba4055029" providerId="LiveId" clId="{9420E323-F255-44ED-8EB8-469669E5AA7E}" dt="2020-02-28T01:57:38.256" v="1477"/>
          <ac:inkMkLst>
            <pc:docMk/>
            <pc:sldMk cId="3779990677" sldId="811"/>
            <ac:inkMk id="2" creationId="{E6D98327-0F3A-482F-BAE9-91930700422D}"/>
          </ac:inkMkLst>
        </pc:inkChg>
        <pc:inkChg chg="del">
          <ac:chgData name="Cheng Fan" userId="73b39abba4055029" providerId="LiveId" clId="{9420E323-F255-44ED-8EB8-469669E5AA7E}" dt="2020-02-26T09:19:16.759" v="902" actId="478"/>
          <ac:inkMkLst>
            <pc:docMk/>
            <pc:sldMk cId="3779990677" sldId="811"/>
            <ac:inkMk id="6" creationId="{1B52A9D1-1DAE-403E-BC10-D939B079F405}"/>
          </ac:inkMkLst>
        </pc:inkChg>
      </pc:sldChg>
      <pc:sldChg chg="addSp delSp modSp delAnim modNotesTx">
        <pc:chgData name="Cheng Fan" userId="73b39abba4055029" providerId="LiveId" clId="{9420E323-F255-44ED-8EB8-469669E5AA7E}" dt="2020-02-28T02:10:10.706" v="1540"/>
        <pc:sldMkLst>
          <pc:docMk/>
          <pc:sldMk cId="1860111174" sldId="812"/>
        </pc:sldMkLst>
        <pc:spChg chg="mod">
          <ac:chgData name="Cheng Fan" userId="73b39abba4055029" providerId="LiveId" clId="{9420E323-F255-44ED-8EB8-469669E5AA7E}" dt="2020-02-28T01:53:28.836" v="1476" actId="20577"/>
          <ac:spMkLst>
            <pc:docMk/>
            <pc:sldMk cId="1860111174" sldId="812"/>
            <ac:spMk id="11" creationId="{A769FA6D-63BB-2049-B3CC-A3243E97C4F5}"/>
          </ac:spMkLst>
        </pc:spChg>
        <pc:picChg chg="add del mod">
          <ac:chgData name="Cheng Fan" userId="73b39abba4055029" providerId="LiveId" clId="{9420E323-F255-44ED-8EB8-469669E5AA7E}" dt="2020-02-28T02:06:27.568" v="1479" actId="478"/>
          <ac:picMkLst>
            <pc:docMk/>
            <pc:sldMk cId="1860111174" sldId="812"/>
            <ac:picMk id="2" creationId="{A270C744-69D9-472E-BF15-2A9414066AFD}"/>
          </ac:picMkLst>
        </pc:picChg>
        <pc:picChg chg="add mod">
          <ac:chgData name="Cheng Fan" userId="73b39abba4055029" providerId="LiveId" clId="{9420E323-F255-44ED-8EB8-469669E5AA7E}" dt="2020-02-28T02:10:10.706" v="1540"/>
          <ac:picMkLst>
            <pc:docMk/>
            <pc:sldMk cId="1860111174" sldId="812"/>
            <ac:picMk id="6" creationId="{779B061B-A150-4089-B8AB-3E7F18B32A23}"/>
          </ac:picMkLst>
        </pc:picChg>
        <pc:inkChg chg="add">
          <ac:chgData name="Cheng Fan" userId="73b39abba4055029" providerId="LiveId" clId="{9420E323-F255-44ED-8EB8-469669E5AA7E}" dt="2020-02-28T02:10:10.706" v="1540"/>
          <ac:inkMkLst>
            <pc:docMk/>
            <pc:sldMk cId="1860111174" sldId="812"/>
            <ac:inkMk id="3" creationId="{BC463CE1-49EB-4552-9426-77ABE1FCFBB3}"/>
          </ac:inkMkLst>
        </pc:inkChg>
      </pc:sldChg>
      <pc:sldChg chg="addSp delSp modSp delAnim">
        <pc:chgData name="Cheng Fan" userId="73b39abba4055029" providerId="LiveId" clId="{9420E323-F255-44ED-8EB8-469669E5AA7E}" dt="2020-02-28T03:42:27.537" v="2313"/>
        <pc:sldMkLst>
          <pc:docMk/>
          <pc:sldMk cId="673384800" sldId="814"/>
        </pc:sldMkLst>
        <pc:spChg chg="mod">
          <ac:chgData name="Cheng Fan" userId="73b39abba4055029" providerId="LiveId" clId="{9420E323-F255-44ED-8EB8-469669E5AA7E}" dt="2020-02-28T03:21:40.862" v="2293" actId="1076"/>
          <ac:spMkLst>
            <pc:docMk/>
            <pc:sldMk cId="673384800" sldId="814"/>
            <ac:spMk id="5" creationId="{00000000-0000-0000-0000-000000000000}"/>
          </ac:spMkLst>
        </pc:spChg>
        <pc:spChg chg="add del mod">
          <ac:chgData name="Cheng Fan" userId="73b39abba4055029" providerId="LiveId" clId="{9420E323-F255-44ED-8EB8-469669E5AA7E}" dt="2020-02-28T03:06:13.712" v="1970" actId="478"/>
          <ac:spMkLst>
            <pc:docMk/>
            <pc:sldMk cId="673384800" sldId="814"/>
            <ac:spMk id="6" creationId="{399E703E-6666-4F58-8858-3107482251EE}"/>
          </ac:spMkLst>
        </pc:spChg>
        <pc:spChg chg="add mod">
          <ac:chgData name="Cheng Fan" userId="73b39abba4055029" providerId="LiveId" clId="{9420E323-F255-44ED-8EB8-469669E5AA7E}" dt="2020-02-28T03:29:09.972" v="2312" actId="20577"/>
          <ac:spMkLst>
            <pc:docMk/>
            <pc:sldMk cId="673384800" sldId="814"/>
            <ac:spMk id="7" creationId="{0ECD9FF6-B22B-40AF-8398-38CB48ADFE79}"/>
          </ac:spMkLst>
        </pc:spChg>
        <pc:spChg chg="mod">
          <ac:chgData name="Cheng Fan" userId="73b39abba4055029" providerId="LiveId" clId="{9420E323-F255-44ED-8EB8-469669E5AA7E}" dt="2020-02-28T03:10:30.564" v="2210" actId="1076"/>
          <ac:spMkLst>
            <pc:docMk/>
            <pc:sldMk cId="673384800" sldId="814"/>
            <ac:spMk id="11" creationId="{A769FA6D-63BB-2049-B3CC-A3243E97C4F5}"/>
          </ac:spMkLst>
        </pc:spChg>
        <pc:picChg chg="add del mod">
          <ac:chgData name="Cheng Fan" userId="73b39abba4055029" providerId="LiveId" clId="{9420E323-F255-44ED-8EB8-469669E5AA7E}" dt="2020-02-28T03:26:29.527" v="2295" actId="478"/>
          <ac:picMkLst>
            <pc:docMk/>
            <pc:sldMk cId="673384800" sldId="814"/>
            <ac:picMk id="2" creationId="{9F938B82-CD04-43E9-8B3D-F279923360BF}"/>
          </ac:picMkLst>
        </pc:picChg>
        <pc:picChg chg="add mod">
          <ac:chgData name="Cheng Fan" userId="73b39abba4055029" providerId="LiveId" clId="{9420E323-F255-44ED-8EB8-469669E5AA7E}" dt="2020-02-28T03:42:27.537" v="2313"/>
          <ac:picMkLst>
            <pc:docMk/>
            <pc:sldMk cId="673384800" sldId="814"/>
            <ac:picMk id="8" creationId="{98B3C5FB-F8B5-423A-B3ED-B10CB17D1F29}"/>
          </ac:picMkLst>
        </pc:picChg>
        <pc:picChg chg="mod">
          <ac:chgData name="Cheng Fan" userId="73b39abba4055029" providerId="LiveId" clId="{9420E323-F255-44ED-8EB8-469669E5AA7E}" dt="2020-02-28T03:21:08.412" v="2283" actId="1076"/>
          <ac:picMkLst>
            <pc:docMk/>
            <pc:sldMk cId="673384800" sldId="814"/>
            <ac:picMk id="13" creationId="{00000000-0000-0000-0000-000000000000}"/>
          </ac:picMkLst>
        </pc:picChg>
        <pc:inkChg chg="add">
          <ac:chgData name="Cheng Fan" userId="73b39abba4055029" providerId="LiveId" clId="{9420E323-F255-44ED-8EB8-469669E5AA7E}" dt="2020-02-28T03:42:27.537" v="2313"/>
          <ac:inkMkLst>
            <pc:docMk/>
            <pc:sldMk cId="673384800" sldId="814"/>
            <ac:inkMk id="3" creationId="{D3336EF7-0356-4EFA-97E5-9A4E5F8A2224}"/>
          </ac:inkMkLst>
        </pc:inkChg>
      </pc:sldChg>
      <pc:sldChg chg="addSp modSp modNotesTx">
        <pc:chgData name="Cheng Fan" userId="73b39abba4055029" providerId="LiveId" clId="{9420E323-F255-44ED-8EB8-469669E5AA7E}" dt="2020-02-28T00:33:11.058" v="958"/>
        <pc:sldMkLst>
          <pc:docMk/>
          <pc:sldMk cId="3125392441" sldId="815"/>
        </pc:sldMkLst>
        <pc:spChg chg="add mod">
          <ac:chgData name="Cheng Fan" userId="73b39abba4055029" providerId="LiveId" clId="{9420E323-F255-44ED-8EB8-469669E5AA7E}" dt="2020-02-26T07:11:01.464" v="883" actId="1076"/>
          <ac:spMkLst>
            <pc:docMk/>
            <pc:sldMk cId="3125392441" sldId="815"/>
            <ac:spMk id="9" creationId="{4E1A6E54-051D-48A8-958B-7528AE89FD5A}"/>
          </ac:spMkLst>
        </pc:spChg>
        <pc:spChg chg="mod">
          <ac:chgData name="Cheng Fan" userId="73b39abba4055029" providerId="LiveId" clId="{9420E323-F255-44ED-8EB8-469669E5AA7E}" dt="2020-02-26T07:10:50.576" v="882" actId="1076"/>
          <ac:spMkLst>
            <pc:docMk/>
            <pc:sldMk cId="3125392441" sldId="815"/>
            <ac:spMk id="13" creationId="{D7B12816-635B-D249-BE4E-A4969E8EEF6E}"/>
          </ac:spMkLst>
        </pc:spChg>
        <pc:picChg chg="add mod">
          <ac:chgData name="Cheng Fan" userId="73b39abba4055029" providerId="LiveId" clId="{9420E323-F255-44ED-8EB8-469669E5AA7E}" dt="2020-02-28T00:33:11.058" v="958"/>
          <ac:picMkLst>
            <pc:docMk/>
            <pc:sldMk cId="3125392441" sldId="815"/>
            <ac:picMk id="3" creationId="{4CD35455-D2F3-4AD7-8F44-07C3E97DAA3A}"/>
          </ac:picMkLst>
        </pc:picChg>
        <pc:picChg chg="add mod">
          <ac:chgData name="Cheng Fan" userId="73b39abba4055029" providerId="LiveId" clId="{9420E323-F255-44ED-8EB8-469669E5AA7E}" dt="2020-02-26T06:51:18.565" v="826" actId="1038"/>
          <ac:picMkLst>
            <pc:docMk/>
            <pc:sldMk cId="3125392441" sldId="815"/>
            <ac:picMk id="5" creationId="{112F1F39-EA91-4362-90E7-878ABA26A876}"/>
          </ac:picMkLst>
        </pc:picChg>
        <pc:picChg chg="add mod">
          <ac:chgData name="Cheng Fan" userId="73b39abba4055029" providerId="LiveId" clId="{9420E323-F255-44ED-8EB8-469669E5AA7E}" dt="2020-02-26T06:51:20.254" v="827" actId="1038"/>
          <ac:picMkLst>
            <pc:docMk/>
            <pc:sldMk cId="3125392441" sldId="815"/>
            <ac:picMk id="6" creationId="{47BE7D91-5FD4-4FC0-9E11-6482563C0702}"/>
          </ac:picMkLst>
        </pc:picChg>
        <pc:picChg chg="add mod">
          <ac:chgData name="Cheng Fan" userId="73b39abba4055029" providerId="LiveId" clId="{9420E323-F255-44ED-8EB8-469669E5AA7E}" dt="2020-02-26T07:02:08.628" v="855" actId="14100"/>
          <ac:picMkLst>
            <pc:docMk/>
            <pc:sldMk cId="3125392441" sldId="815"/>
            <ac:picMk id="7" creationId="{A0655B40-5DBB-4677-BC3F-EAA1AA26376A}"/>
          </ac:picMkLst>
        </pc:picChg>
        <pc:picChg chg="add mod">
          <ac:chgData name="Cheng Fan" userId="73b39abba4055029" providerId="LiveId" clId="{9420E323-F255-44ED-8EB8-469669E5AA7E}" dt="2020-02-26T01:52:53.737" v="562" actId="1076"/>
          <ac:picMkLst>
            <pc:docMk/>
            <pc:sldMk cId="3125392441" sldId="815"/>
            <ac:picMk id="8" creationId="{C89767DD-DB63-49BF-A963-4EDD19E96B19}"/>
          </ac:picMkLst>
        </pc:picChg>
        <pc:picChg chg="add mod">
          <ac:chgData name="Cheng Fan" userId="73b39abba4055029" providerId="LiveId" clId="{9420E323-F255-44ED-8EB8-469669E5AA7E}" dt="2020-02-26T06:51:25.006" v="828" actId="1038"/>
          <ac:picMkLst>
            <pc:docMk/>
            <pc:sldMk cId="3125392441" sldId="815"/>
            <ac:picMk id="1026" creationId="{ECF2E10B-19F9-45E8-A01A-1B811840A62E}"/>
          </ac:picMkLst>
        </pc:picChg>
        <pc:inkChg chg="add">
          <ac:chgData name="Cheng Fan" userId="73b39abba4055029" providerId="LiveId" clId="{9420E323-F255-44ED-8EB8-469669E5AA7E}" dt="2020-02-28T00:33:11.058" v="958"/>
          <ac:inkMkLst>
            <pc:docMk/>
            <pc:sldMk cId="3125392441" sldId="815"/>
            <ac:inkMk id="2" creationId="{ECBE7266-1DC6-45FC-997E-BCDDE40B2932}"/>
          </ac:inkMkLst>
        </pc:inkChg>
      </pc:sldChg>
      <pc:sldChg chg="addSp delSp modSp delAnim modAnim modNotesTx">
        <pc:chgData name="Cheng Fan" userId="73b39abba4055029" providerId="LiveId" clId="{9420E323-F255-44ED-8EB8-469669E5AA7E}" dt="2020-02-28T00:02:14.025" v="949"/>
        <pc:sldMkLst>
          <pc:docMk/>
          <pc:sldMk cId="22729498" sldId="818"/>
        </pc:sldMkLst>
        <pc:spChg chg="add mod">
          <ac:chgData name="Cheng Fan" userId="73b39abba4055029" providerId="LiveId" clId="{9420E323-F255-44ED-8EB8-469669E5AA7E}" dt="2020-02-26T06:36:45.844" v="809" actId="1037"/>
          <ac:spMkLst>
            <pc:docMk/>
            <pc:sldMk cId="22729498" sldId="818"/>
            <ac:spMk id="8" creationId="{2D12B7B1-3DF3-42E9-847D-D642280A3439}"/>
          </ac:spMkLst>
        </pc:spChg>
        <pc:spChg chg="mod">
          <ac:chgData name="Cheng Fan" userId="73b39abba4055029" providerId="LiveId" clId="{9420E323-F255-44ED-8EB8-469669E5AA7E}" dt="2020-02-26T07:19:55.126" v="897" actId="1037"/>
          <ac:spMkLst>
            <pc:docMk/>
            <pc:sldMk cId="22729498" sldId="818"/>
            <ac:spMk id="10" creationId="{9F078EC3-00FC-6D4B-9336-1BB438747989}"/>
          </ac:spMkLst>
        </pc:spChg>
        <pc:spChg chg="mod">
          <ac:chgData name="Cheng Fan" userId="73b39abba4055029" providerId="LiveId" clId="{9420E323-F255-44ED-8EB8-469669E5AA7E}" dt="2020-02-26T06:35:28.033" v="790" actId="1036"/>
          <ac:spMkLst>
            <pc:docMk/>
            <pc:sldMk cId="22729498" sldId="818"/>
            <ac:spMk id="11" creationId="{D7B12816-635B-D249-BE4E-A4969E8EEF6E}"/>
          </ac:spMkLst>
        </pc:spChg>
        <pc:spChg chg="mod">
          <ac:chgData name="Cheng Fan" userId="73b39abba4055029" providerId="LiveId" clId="{9420E323-F255-44ED-8EB8-469669E5AA7E}" dt="2020-02-26T07:02:34.311" v="859" actId="20577"/>
          <ac:spMkLst>
            <pc:docMk/>
            <pc:sldMk cId="22729498" sldId="818"/>
            <ac:spMk id="12" creationId="{00000000-0000-0000-0000-000000000000}"/>
          </ac:spMkLst>
        </pc:spChg>
        <pc:spChg chg="mod">
          <ac:chgData name="Cheng Fan" userId="73b39abba4055029" providerId="LiveId" clId="{9420E323-F255-44ED-8EB8-469669E5AA7E}" dt="2020-02-26T01:13:45.011" v="115" actId="14100"/>
          <ac:spMkLst>
            <pc:docMk/>
            <pc:sldMk cId="22729498" sldId="818"/>
            <ac:spMk id="15" creationId="{00000000-0000-0000-0000-000000000000}"/>
          </ac:spMkLst>
        </pc:spChg>
        <pc:spChg chg="mod">
          <ac:chgData name="Cheng Fan" userId="73b39abba4055029" providerId="LiveId" clId="{9420E323-F255-44ED-8EB8-469669E5AA7E}" dt="2020-02-26T01:17:32.552" v="148" actId="1076"/>
          <ac:spMkLst>
            <pc:docMk/>
            <pc:sldMk cId="22729498" sldId="818"/>
            <ac:spMk id="21" creationId="{A769FA6D-63BB-2049-B3CC-A3243E97C4F5}"/>
          </ac:spMkLst>
        </pc:spChg>
        <pc:picChg chg="add del mod">
          <ac:chgData name="Cheng Fan" userId="73b39abba4055029" providerId="LiveId" clId="{9420E323-F255-44ED-8EB8-469669E5AA7E}" dt="2020-02-28T00:02:14.025" v="949"/>
          <ac:picMkLst>
            <pc:docMk/>
            <pc:sldMk cId="22729498" sldId="818"/>
            <ac:picMk id="2" creationId="{43A93EF2-3060-4D73-99E8-050BB8FFC249}"/>
          </ac:picMkLst>
        </pc:picChg>
        <pc:picChg chg="add del mod">
          <ac:chgData name="Cheng Fan" userId="73b39abba4055029" providerId="LiveId" clId="{9420E323-F255-44ED-8EB8-469669E5AA7E}" dt="2020-02-26T02:31:40.748" v="683" actId="478"/>
          <ac:picMkLst>
            <pc:docMk/>
            <pc:sldMk cId="22729498" sldId="818"/>
            <ac:picMk id="2" creationId="{FD07EF50-ED3F-4922-A800-045B2435D6F3}"/>
          </ac:picMkLst>
        </pc:picChg>
        <pc:picChg chg="add mod">
          <ac:chgData name="Cheng Fan" userId="73b39abba4055029" providerId="LiveId" clId="{9420E323-F255-44ED-8EB8-469669E5AA7E}" dt="2020-02-28T00:02:14.025" v="949"/>
          <ac:picMkLst>
            <pc:docMk/>
            <pc:sldMk cId="22729498" sldId="818"/>
            <ac:picMk id="3" creationId="{65C12C4A-B59F-4026-BC5E-464485A8FB30}"/>
          </ac:picMkLst>
        </pc:picChg>
        <pc:picChg chg="add del mod">
          <ac:chgData name="Cheng Fan" userId="73b39abba4055029" providerId="LiveId" clId="{9420E323-F255-44ED-8EB8-469669E5AA7E}" dt="2020-02-26T02:54:43.063" v="733"/>
          <ac:picMkLst>
            <pc:docMk/>
            <pc:sldMk cId="22729498" sldId="818"/>
            <ac:picMk id="4" creationId="{B890F02C-261C-4C3C-BEE2-830F84BF0C21}"/>
          </ac:picMkLst>
        </pc:picChg>
        <pc:picChg chg="add del mod">
          <ac:chgData name="Cheng Fan" userId="73b39abba4055029" providerId="LiveId" clId="{9420E323-F255-44ED-8EB8-469669E5AA7E}" dt="2020-02-26T02:54:50.568" v="734"/>
          <ac:picMkLst>
            <pc:docMk/>
            <pc:sldMk cId="22729498" sldId="818"/>
            <ac:picMk id="6" creationId="{62CE294D-B19E-47D9-91DB-EA7811AD7505}"/>
          </ac:picMkLst>
        </pc:picChg>
        <pc:picChg chg="add del mod">
          <ac:chgData name="Cheng Fan" userId="73b39abba4055029" providerId="LiveId" clId="{9420E323-F255-44ED-8EB8-469669E5AA7E}" dt="2020-02-26T02:54:55.372" v="735" actId="478"/>
          <ac:picMkLst>
            <pc:docMk/>
            <pc:sldMk cId="22729498" sldId="818"/>
            <ac:picMk id="7" creationId="{ABDC99F3-E832-4356-A1D0-98E3DCC03EF3}"/>
          </ac:picMkLst>
        </pc:picChg>
        <pc:picChg chg="mod">
          <ac:chgData name="Cheng Fan" userId="73b39abba4055029" providerId="LiveId" clId="{9420E323-F255-44ED-8EB8-469669E5AA7E}" dt="2020-02-27T23:48:26.590" v="946" actId="1035"/>
          <ac:picMkLst>
            <pc:docMk/>
            <pc:sldMk cId="22729498" sldId="818"/>
            <ac:picMk id="1032" creationId="{00000000-0000-0000-0000-000000000000}"/>
          </ac:picMkLst>
        </pc:picChg>
        <pc:picChg chg="mod">
          <ac:chgData name="Cheng Fan" userId="73b39abba4055029" providerId="LiveId" clId="{9420E323-F255-44ED-8EB8-469669E5AA7E}" dt="2020-02-26T06:36:41.698" v="806" actId="1037"/>
          <ac:picMkLst>
            <pc:docMk/>
            <pc:sldMk cId="22729498" sldId="818"/>
            <ac:picMk id="1036" creationId="{00000000-0000-0000-0000-000000000000}"/>
          </ac:picMkLst>
        </pc:picChg>
        <pc:picChg chg="mod">
          <ac:chgData name="Cheng Fan" userId="73b39abba4055029" providerId="LiveId" clId="{9420E323-F255-44ED-8EB8-469669E5AA7E}" dt="2020-02-26T06:36:39.388" v="804" actId="1036"/>
          <ac:picMkLst>
            <pc:docMk/>
            <pc:sldMk cId="22729498" sldId="818"/>
            <ac:picMk id="1040" creationId="{00000000-0000-0000-0000-000000000000}"/>
          </ac:picMkLst>
        </pc:picChg>
        <pc:inkChg chg="add del">
          <ac:chgData name="Cheng Fan" userId="73b39abba4055029" providerId="LiveId" clId="{9420E323-F255-44ED-8EB8-469669E5AA7E}" dt="2020-02-26T02:53:01.544" v="732" actId="478"/>
          <ac:inkMkLst>
            <pc:docMk/>
            <pc:sldMk cId="22729498" sldId="818"/>
            <ac:inkMk id="3" creationId="{11CEAECC-12FB-472C-A476-7698D43C91C5}"/>
          </ac:inkMkLst>
        </pc:inkChg>
      </pc:sldChg>
      <pc:sldChg chg="addSp delSp modSp delAnim modAnim modNotesTx">
        <pc:chgData name="Cheng Fan" userId="73b39abba4055029" providerId="LiveId" clId="{9420E323-F255-44ED-8EB8-469669E5AA7E}" dt="2020-02-28T00:22:51.494" v="957"/>
        <pc:sldMkLst>
          <pc:docMk/>
          <pc:sldMk cId="3753715543" sldId="819"/>
        </pc:sldMkLst>
        <pc:spChg chg="mod">
          <ac:chgData name="Cheng Fan" userId="73b39abba4055029" providerId="LiveId" clId="{9420E323-F255-44ED-8EB8-469669E5AA7E}" dt="2020-02-26T01:18:57.184" v="163" actId="1076"/>
          <ac:spMkLst>
            <pc:docMk/>
            <pc:sldMk cId="3753715543" sldId="819"/>
            <ac:spMk id="3" creationId="{00000000-0000-0000-0000-000000000000}"/>
          </ac:spMkLst>
        </pc:spChg>
        <pc:spChg chg="mod">
          <ac:chgData name="Cheng Fan" userId="73b39abba4055029" providerId="LiveId" clId="{9420E323-F255-44ED-8EB8-469669E5AA7E}" dt="2020-02-27T23:47:14.886" v="945" actId="20577"/>
          <ac:spMkLst>
            <pc:docMk/>
            <pc:sldMk cId="3753715543" sldId="819"/>
            <ac:spMk id="4" creationId="{00000000-0000-0000-0000-000000000000}"/>
          </ac:spMkLst>
        </pc:spChg>
        <pc:spChg chg="mod">
          <ac:chgData name="Cheng Fan" userId="73b39abba4055029" providerId="LiveId" clId="{9420E323-F255-44ED-8EB8-469669E5AA7E}" dt="2020-02-26T07:19:47.556" v="893" actId="1038"/>
          <ac:spMkLst>
            <pc:docMk/>
            <pc:sldMk cId="3753715543" sldId="819"/>
            <ac:spMk id="10" creationId="{9F078EC3-00FC-6D4B-9336-1BB438747989}"/>
          </ac:spMkLst>
        </pc:spChg>
        <pc:spChg chg="mod">
          <ac:chgData name="Cheng Fan" userId="73b39abba4055029" providerId="LiveId" clId="{9420E323-F255-44ED-8EB8-469669E5AA7E}" dt="2020-02-26T01:18:50.144" v="162" actId="1076"/>
          <ac:spMkLst>
            <pc:docMk/>
            <pc:sldMk cId="3753715543" sldId="819"/>
            <ac:spMk id="11" creationId="{A769FA6D-63BB-2049-B3CC-A3243E97C4F5}"/>
          </ac:spMkLst>
        </pc:spChg>
        <pc:spChg chg="mod">
          <ac:chgData name="Cheng Fan" userId="73b39abba4055029" providerId="LiveId" clId="{9420E323-F255-44ED-8EB8-469669E5AA7E}" dt="2020-02-27T23:45:39.751" v="930" actId="1037"/>
          <ac:spMkLst>
            <pc:docMk/>
            <pc:sldMk cId="3753715543" sldId="819"/>
            <ac:spMk id="14" creationId="{00000000-0000-0000-0000-000000000000}"/>
          </ac:spMkLst>
        </pc:spChg>
        <pc:picChg chg="add del mod">
          <ac:chgData name="Cheng Fan" userId="73b39abba4055029" providerId="LiveId" clId="{9420E323-F255-44ED-8EB8-469669E5AA7E}" dt="2020-02-28T00:18:57.696" v="955"/>
          <ac:picMkLst>
            <pc:docMk/>
            <pc:sldMk cId="3753715543" sldId="819"/>
            <ac:picMk id="2" creationId="{6FD4771B-0E53-4834-BF94-5DB3835E2185}"/>
          </ac:picMkLst>
        </pc:picChg>
        <pc:picChg chg="add del mod">
          <ac:chgData name="Cheng Fan" userId="73b39abba4055029" providerId="LiveId" clId="{9420E323-F255-44ED-8EB8-469669E5AA7E}" dt="2020-02-28T00:22:51.494" v="957"/>
          <ac:picMkLst>
            <pc:docMk/>
            <pc:sldMk cId="3753715543" sldId="819"/>
            <ac:picMk id="6" creationId="{82A5CC6A-7D1E-40AE-8C4B-A851783EF8E6}"/>
          </ac:picMkLst>
        </pc:picChg>
        <pc:picChg chg="add mod">
          <ac:chgData name="Cheng Fan" userId="73b39abba4055029" providerId="LiveId" clId="{9420E323-F255-44ED-8EB8-469669E5AA7E}" dt="2020-02-28T00:22:51.494" v="957"/>
          <ac:picMkLst>
            <pc:docMk/>
            <pc:sldMk cId="3753715543" sldId="819"/>
            <ac:picMk id="8" creationId="{B1ED36DF-A8F0-4D39-8576-26D7F9236A24}"/>
          </ac:picMkLst>
        </pc:picChg>
        <pc:picChg chg="mod">
          <ac:chgData name="Cheng Fan" userId="73b39abba4055029" providerId="LiveId" clId="{9420E323-F255-44ED-8EB8-469669E5AA7E}" dt="2020-02-26T01:18:46.962" v="161" actId="14100"/>
          <ac:picMkLst>
            <pc:docMk/>
            <pc:sldMk cId="3753715543" sldId="819"/>
            <ac:picMk id="13" creationId="{00000000-0000-0000-0000-000000000000}"/>
          </ac:picMkLst>
        </pc:picChg>
        <pc:picChg chg="mod">
          <ac:chgData name="Cheng Fan" userId="73b39abba4055029" providerId="LiveId" clId="{9420E323-F255-44ED-8EB8-469669E5AA7E}" dt="2020-02-26T01:18:40.922" v="159" actId="1076"/>
          <ac:picMkLst>
            <pc:docMk/>
            <pc:sldMk cId="3753715543" sldId="819"/>
            <ac:picMk id="2058" creationId="{00000000-0000-0000-0000-000000000000}"/>
          </ac:picMkLst>
        </pc:picChg>
        <pc:inkChg chg="add del">
          <ac:chgData name="Cheng Fan" userId="73b39abba4055029" providerId="LiveId" clId="{9420E323-F255-44ED-8EB8-469669E5AA7E}" dt="2020-02-28T00:19:32.337" v="956" actId="478"/>
          <ac:inkMkLst>
            <pc:docMk/>
            <pc:sldMk cId="3753715543" sldId="819"/>
            <ac:inkMk id="5" creationId="{671F9BCE-35A3-4527-875D-61733D2DBE9F}"/>
          </ac:inkMkLst>
        </pc:inkChg>
        <pc:inkChg chg="add">
          <ac:chgData name="Cheng Fan" userId="73b39abba4055029" providerId="LiveId" clId="{9420E323-F255-44ED-8EB8-469669E5AA7E}" dt="2020-02-28T00:22:51.494" v="957"/>
          <ac:inkMkLst>
            <pc:docMk/>
            <pc:sldMk cId="3753715543" sldId="819"/>
            <ac:inkMk id="7" creationId="{1EF175AE-B789-4EA9-A737-E8589865AA3E}"/>
          </ac:inkMkLst>
        </pc:inkChg>
      </pc:sldChg>
      <pc:sldChg chg="addSp delSp modSp delAnim">
        <pc:chgData name="Cheng Fan" userId="73b39abba4055029" providerId="LiveId" clId="{9420E323-F255-44ED-8EB8-469669E5AA7E}" dt="2020-02-28T00:51:37.602" v="961"/>
        <pc:sldMkLst>
          <pc:docMk/>
          <pc:sldMk cId="1363855600" sldId="820"/>
        </pc:sldMkLst>
        <pc:picChg chg="add del mod">
          <ac:chgData name="Cheng Fan" userId="73b39abba4055029" providerId="LiveId" clId="{9420E323-F255-44ED-8EB8-469669E5AA7E}" dt="2020-02-28T00:41:59.570" v="960" actId="478"/>
          <ac:picMkLst>
            <pc:docMk/>
            <pc:sldMk cId="1363855600" sldId="820"/>
            <ac:picMk id="3" creationId="{7CE79E69-4008-4D84-BD7A-DA1E46EA0C6F}"/>
          </ac:picMkLst>
        </pc:picChg>
        <pc:picChg chg="add mod">
          <ac:chgData name="Cheng Fan" userId="73b39abba4055029" providerId="LiveId" clId="{9420E323-F255-44ED-8EB8-469669E5AA7E}" dt="2020-02-28T00:51:37.602" v="961"/>
          <ac:picMkLst>
            <pc:docMk/>
            <pc:sldMk cId="1363855600" sldId="820"/>
            <ac:picMk id="10" creationId="{D8C92A43-8D8B-42D4-8B62-04432B1E8BF7}"/>
          </ac:picMkLst>
        </pc:picChg>
        <pc:inkChg chg="add">
          <ac:chgData name="Cheng Fan" userId="73b39abba4055029" providerId="LiveId" clId="{9420E323-F255-44ED-8EB8-469669E5AA7E}" dt="2020-02-28T00:51:37.602" v="961"/>
          <ac:inkMkLst>
            <pc:docMk/>
            <pc:sldMk cId="1363855600" sldId="820"/>
            <ac:inkMk id="8" creationId="{32D0E379-6C7E-452D-8987-55DECFEEF691}"/>
          </ac:inkMkLst>
        </pc:inkChg>
      </pc:sldChg>
      <pc:sldChg chg="addSp delSp modSp delAnim modAnim">
        <pc:chgData name="Cheng Fan" userId="73b39abba4055029" providerId="LiveId" clId="{9420E323-F255-44ED-8EB8-469669E5AA7E}" dt="2020-02-26T02:40:12.070" v="695"/>
        <pc:sldMkLst>
          <pc:docMk/>
          <pc:sldMk cId="4136230099" sldId="822"/>
        </pc:sldMkLst>
        <pc:spChg chg="mod">
          <ac:chgData name="Cheng Fan" userId="73b39abba4055029" providerId="LiveId" clId="{9420E323-F255-44ED-8EB8-469669E5AA7E}" dt="2020-02-26T02:21:20.045" v="664" actId="1037"/>
          <ac:spMkLst>
            <pc:docMk/>
            <pc:sldMk cId="4136230099" sldId="822"/>
            <ac:spMk id="4" creationId="{9F078EC3-00FC-6D4B-9336-1BB438747989}"/>
          </ac:spMkLst>
        </pc:spChg>
        <pc:spChg chg="mod">
          <ac:chgData name="Cheng Fan" userId="73b39abba4055029" providerId="LiveId" clId="{9420E323-F255-44ED-8EB8-469669E5AA7E}" dt="2020-02-26T02:36:13.035" v="694" actId="20577"/>
          <ac:spMkLst>
            <pc:docMk/>
            <pc:sldMk cId="4136230099" sldId="822"/>
            <ac:spMk id="5" creationId="{CE91ADF7-DF9B-A947-B5BC-4330D7FFEB59}"/>
          </ac:spMkLst>
        </pc:spChg>
        <pc:picChg chg="add del mod">
          <ac:chgData name="Cheng Fan" userId="73b39abba4055029" providerId="LiveId" clId="{9420E323-F255-44ED-8EB8-469669E5AA7E}" dt="2020-02-26T02:20:11.907" v="655" actId="478"/>
          <ac:picMkLst>
            <pc:docMk/>
            <pc:sldMk cId="4136230099" sldId="822"/>
            <ac:picMk id="2" creationId="{DEAE8CFD-3D2D-4998-8456-67492378E291}"/>
          </ac:picMkLst>
        </pc:picChg>
        <pc:picChg chg="add del mod">
          <ac:chgData name="Cheng Fan" userId="73b39abba4055029" providerId="LiveId" clId="{9420E323-F255-44ED-8EB8-469669E5AA7E}" dt="2020-02-26T02:31:51.617" v="685" actId="478"/>
          <ac:picMkLst>
            <pc:docMk/>
            <pc:sldMk cId="4136230099" sldId="822"/>
            <ac:picMk id="6" creationId="{B6BC00D8-5B37-4A13-BDCB-43A0F621662B}"/>
          </ac:picMkLst>
        </pc:picChg>
        <pc:picChg chg="add del mod">
          <ac:chgData name="Cheng Fan" userId="73b39abba4055029" providerId="LiveId" clId="{9420E323-F255-44ED-8EB8-469669E5AA7E}" dt="2020-02-26T02:34:35.565" v="688" actId="478"/>
          <ac:picMkLst>
            <pc:docMk/>
            <pc:sldMk cId="4136230099" sldId="822"/>
            <ac:picMk id="7" creationId="{76DB1F67-F860-49E4-B3BE-B6F13D1F9265}"/>
          </ac:picMkLst>
        </pc:picChg>
        <pc:picChg chg="add mod">
          <ac:chgData name="Cheng Fan" userId="73b39abba4055029" providerId="LiveId" clId="{9420E323-F255-44ED-8EB8-469669E5AA7E}" dt="2020-02-26T02:40:12.070" v="695"/>
          <ac:picMkLst>
            <pc:docMk/>
            <pc:sldMk cId="4136230099" sldId="822"/>
            <ac:picMk id="9" creationId="{B3E69B2E-32E6-4214-9A8C-BC9DFE5EC010}"/>
          </ac:picMkLst>
        </pc:picChg>
        <pc:inkChg chg="add del">
          <ac:chgData name="Cheng Fan" userId="73b39abba4055029" providerId="LiveId" clId="{9420E323-F255-44ED-8EB8-469669E5AA7E}" dt="2020-02-26T02:29:14.893" v="680" actId="478"/>
          <ac:inkMkLst>
            <pc:docMk/>
            <pc:sldMk cId="4136230099" sldId="822"/>
            <ac:inkMk id="3" creationId="{2009984B-8839-4492-8CB9-C4108BD46120}"/>
          </ac:inkMkLst>
        </pc:inkChg>
        <pc:inkChg chg="add del mod">
          <ac:chgData name="Cheng Fan" userId="73b39abba4055029" providerId="LiveId" clId="{9420E323-F255-44ED-8EB8-469669E5AA7E}" dt="2020-02-26T02:34:37.664" v="690" actId="478"/>
          <ac:inkMkLst>
            <pc:docMk/>
            <pc:sldMk cId="4136230099" sldId="822"/>
            <ac:inkMk id="8" creationId="{6D7339D6-4C37-4311-B651-28842B060576}"/>
          </ac:inkMkLst>
        </pc:inkChg>
      </pc:sldChg>
      <pc:sldChg chg="addSp modSp">
        <pc:chgData name="Cheng Fan" userId="73b39abba4055029" providerId="LiveId" clId="{9420E323-F255-44ED-8EB8-469669E5AA7E}" dt="2020-02-28T03:15:56.439" v="2217"/>
        <pc:sldMkLst>
          <pc:docMk/>
          <pc:sldMk cId="3011910152" sldId="823"/>
        </pc:sldMkLst>
        <pc:spChg chg="mod">
          <ac:chgData name="Cheng Fan" userId="73b39abba4055029" providerId="LiveId" clId="{9420E323-F255-44ED-8EB8-469669E5AA7E}" dt="2020-02-28T03:04:13.653" v="1966" actId="20577"/>
          <ac:spMkLst>
            <pc:docMk/>
            <pc:sldMk cId="3011910152" sldId="823"/>
            <ac:spMk id="2" creationId="{00000000-0000-0000-0000-000000000000}"/>
          </ac:spMkLst>
        </pc:spChg>
        <pc:picChg chg="add mod">
          <ac:chgData name="Cheng Fan" userId="73b39abba4055029" providerId="LiveId" clId="{9420E323-F255-44ED-8EB8-469669E5AA7E}" dt="2020-02-28T03:15:56.439" v="2217"/>
          <ac:picMkLst>
            <pc:docMk/>
            <pc:sldMk cId="3011910152" sldId="823"/>
            <ac:picMk id="4" creationId="{1EAFD0DE-9441-4EA2-9A72-C9EE59E139E5}"/>
          </ac:picMkLst>
        </pc:picChg>
        <pc:inkChg chg="add">
          <ac:chgData name="Cheng Fan" userId="73b39abba4055029" providerId="LiveId" clId="{9420E323-F255-44ED-8EB8-469669E5AA7E}" dt="2020-02-28T03:15:56.439" v="2217"/>
          <ac:inkMkLst>
            <pc:docMk/>
            <pc:sldMk cId="3011910152" sldId="823"/>
            <ac:inkMk id="3" creationId="{FA5203AE-DC13-4C08-819B-E2C3F622ACED}"/>
          </ac:inkMkLst>
        </pc:inkChg>
      </pc:sldChg>
    </pc:docChg>
  </pc:docChgLst>
  <pc:docChgLst>
    <pc:chgData name="Fan" userId="73b39abba4055029" providerId="LiveId" clId="{060E8603-B39B-4566-89FB-CF831080698A}"/>
    <pc:docChg chg="undo custSel modSld">
      <pc:chgData name="Fan" userId="73b39abba4055029" providerId="LiveId" clId="{060E8603-B39B-4566-89FB-CF831080698A}" dt="2023-02-04T03:49:41.565" v="40" actId="20577"/>
      <pc:docMkLst>
        <pc:docMk/>
      </pc:docMkLst>
      <pc:sldChg chg="modSp mod">
        <pc:chgData name="Fan" userId="73b39abba4055029" providerId="LiveId" clId="{060E8603-B39B-4566-89FB-CF831080698A}" dt="2023-02-04T03:48:36.157" v="8" actId="20577"/>
        <pc:sldMkLst>
          <pc:docMk/>
          <pc:sldMk cId="2040243274" sldId="628"/>
        </pc:sldMkLst>
        <pc:spChg chg="mod">
          <ac:chgData name="Fan" userId="73b39abba4055029" providerId="LiveId" clId="{060E8603-B39B-4566-89FB-CF831080698A}" dt="2023-02-04T03:48:36.157" v="8" actId="20577"/>
          <ac:spMkLst>
            <pc:docMk/>
            <pc:sldMk cId="2040243274" sldId="628"/>
            <ac:spMk id="5" creationId="{0C494AC4-83F7-A546-AA32-D9C97D2A9A6A}"/>
          </ac:spMkLst>
        </pc:spChg>
      </pc:sldChg>
      <pc:sldChg chg="modSp mod">
        <pc:chgData name="Fan" userId="73b39abba4055029" providerId="LiveId" clId="{060E8603-B39B-4566-89FB-CF831080698A}" dt="2023-02-04T03:49:41.565" v="40" actId="20577"/>
        <pc:sldMkLst>
          <pc:docMk/>
          <pc:sldMk cId="1586617710" sldId="792"/>
        </pc:sldMkLst>
        <pc:spChg chg="mod">
          <ac:chgData name="Fan" userId="73b39abba4055029" providerId="LiveId" clId="{060E8603-B39B-4566-89FB-CF831080698A}" dt="2023-02-04T03:49:41.565" v="40" actId="20577"/>
          <ac:spMkLst>
            <pc:docMk/>
            <pc:sldMk cId="1586617710" sldId="792"/>
            <ac:spMk id="4" creationId="{00000000-0000-0000-0000-000000000000}"/>
          </ac:spMkLst>
        </pc:spChg>
      </pc:sldChg>
      <pc:sldChg chg="addSp delSp modSp mod">
        <pc:chgData name="Fan" userId="73b39abba4055029" providerId="LiveId" clId="{060E8603-B39B-4566-89FB-CF831080698A}" dt="2023-02-04T03:48:29.238" v="6"/>
        <pc:sldMkLst>
          <pc:docMk/>
          <pc:sldMk cId="2848607211" sldId="807"/>
        </pc:sldMkLst>
        <pc:spChg chg="mod">
          <ac:chgData name="Fan" userId="73b39abba4055029" providerId="LiveId" clId="{060E8603-B39B-4566-89FB-CF831080698A}" dt="2023-02-04T03:48:29.238" v="6"/>
          <ac:spMkLst>
            <pc:docMk/>
            <pc:sldMk cId="2848607211" sldId="807"/>
            <ac:spMk id="9" creationId="{00000000-0000-0000-0000-000000000000}"/>
          </ac:spMkLst>
        </pc:spChg>
        <pc:picChg chg="add mod">
          <ac:chgData name="Fan" userId="73b39abba4055029" providerId="LiveId" clId="{060E8603-B39B-4566-89FB-CF831080698A}" dt="2023-02-04T03:48:17.987" v="5" actId="1440"/>
          <ac:picMkLst>
            <pc:docMk/>
            <pc:sldMk cId="2848607211" sldId="807"/>
            <ac:picMk id="3" creationId="{BC93A378-E359-19DF-6795-EE3D0AAF8967}"/>
          </ac:picMkLst>
        </pc:picChg>
        <pc:picChg chg="del">
          <ac:chgData name="Fan" userId="73b39abba4055029" providerId="LiveId" clId="{060E8603-B39B-4566-89FB-CF831080698A}" dt="2023-02-04T03:48:08.214" v="0" actId="478"/>
          <ac:picMkLst>
            <pc:docMk/>
            <pc:sldMk cId="2848607211" sldId="807"/>
            <ac:picMk id="4" creationId="{2927DF3A-B1EF-4F03-AC08-1D40BAEC8232}"/>
          </ac:picMkLst>
        </pc:picChg>
      </pc:sldChg>
    </pc:docChg>
  </pc:docChgLst>
  <pc:docChgLst>
    <pc:chgData name="Cheng Fan" userId="73b39abba4055029" providerId="LiveId" clId="{4EA26856-FE1E-4AFC-B3D6-774CDEFF8B9D}"/>
    <pc:docChg chg="custSel modSld">
      <pc:chgData name="Cheng Fan" userId="73b39abba4055029" providerId="LiveId" clId="{4EA26856-FE1E-4AFC-B3D6-774CDEFF8B9D}" dt="2021-02-17T12:59:54.196" v="102" actId="20577"/>
      <pc:docMkLst>
        <pc:docMk/>
      </pc:docMkLst>
      <pc:sldChg chg="delSp modSp mod modAnim">
        <pc:chgData name="Cheng Fan" userId="73b39abba4055029" providerId="LiveId" clId="{4EA26856-FE1E-4AFC-B3D6-774CDEFF8B9D}" dt="2021-02-17T12:55:20.696" v="2"/>
        <pc:sldMkLst>
          <pc:docMk/>
          <pc:sldMk cId="2040243274" sldId="628"/>
        </pc:sldMkLst>
        <pc:spChg chg="mod">
          <ac:chgData name="Cheng Fan" userId="73b39abba4055029" providerId="LiveId" clId="{4EA26856-FE1E-4AFC-B3D6-774CDEFF8B9D}" dt="2021-02-17T12:55:09.377" v="1" actId="20577"/>
          <ac:spMkLst>
            <pc:docMk/>
            <pc:sldMk cId="2040243274" sldId="628"/>
            <ac:spMk id="5" creationId="{0C494AC4-83F7-A546-AA32-D9C97D2A9A6A}"/>
          </ac:spMkLst>
        </pc:spChg>
        <pc:picChg chg="del">
          <ac:chgData name="Cheng Fan" userId="73b39abba4055029" providerId="LiveId" clId="{4EA26856-FE1E-4AFC-B3D6-774CDEFF8B9D}" dt="2021-02-17T12:55:20.696" v="2"/>
          <ac:picMkLst>
            <pc:docMk/>
            <pc:sldMk cId="2040243274" sldId="628"/>
            <ac:picMk id="6" creationId="{694A39E7-F262-4C36-B519-9EB36B891D9E}"/>
          </ac:picMkLst>
        </pc:picChg>
      </pc:sldChg>
      <pc:sldChg chg="delSp modAnim">
        <pc:chgData name="Cheng Fan" userId="73b39abba4055029" providerId="LiveId" clId="{4EA26856-FE1E-4AFC-B3D6-774CDEFF8B9D}" dt="2021-02-17T12:55:20.696" v="2"/>
        <pc:sldMkLst>
          <pc:docMk/>
          <pc:sldMk cId="4133409235" sldId="672"/>
        </pc:sldMkLst>
        <pc:picChg chg="del">
          <ac:chgData name="Cheng Fan" userId="73b39abba4055029" providerId="LiveId" clId="{4EA26856-FE1E-4AFC-B3D6-774CDEFF8B9D}" dt="2021-02-17T12:55:20.696" v="2"/>
          <ac:picMkLst>
            <pc:docMk/>
            <pc:sldMk cId="4133409235" sldId="672"/>
            <ac:picMk id="8" creationId="{31E813DD-C606-49DD-9537-69665B507F11}"/>
          </ac:picMkLst>
        </pc:picChg>
        <pc:inkChg chg="del">
          <ac:chgData name="Cheng Fan" userId="73b39abba4055029" providerId="LiveId" clId="{4EA26856-FE1E-4AFC-B3D6-774CDEFF8B9D}" dt="2021-02-17T12:55:20.696" v="2"/>
          <ac:inkMkLst>
            <pc:docMk/>
            <pc:sldMk cId="4133409235" sldId="672"/>
            <ac:inkMk id="7" creationId="{3997F1D1-0BDA-49F7-A1EF-3F537DC03B83}"/>
          </ac:inkMkLst>
        </pc:inkChg>
      </pc:sldChg>
      <pc:sldChg chg="delSp modAnim">
        <pc:chgData name="Cheng Fan" userId="73b39abba4055029" providerId="LiveId" clId="{4EA26856-FE1E-4AFC-B3D6-774CDEFF8B9D}" dt="2021-02-17T12:55:20.696" v="2"/>
        <pc:sldMkLst>
          <pc:docMk/>
          <pc:sldMk cId="765016515" sldId="714"/>
        </pc:sldMkLst>
        <pc:picChg chg="del">
          <ac:chgData name="Cheng Fan" userId="73b39abba4055029" providerId="LiveId" clId="{4EA26856-FE1E-4AFC-B3D6-774CDEFF8B9D}" dt="2021-02-17T12:55:20.696" v="2"/>
          <ac:picMkLst>
            <pc:docMk/>
            <pc:sldMk cId="765016515" sldId="714"/>
            <ac:picMk id="4" creationId="{D7DD5482-A445-427C-9F8A-33A5A6998CC4}"/>
          </ac:picMkLst>
        </pc:picChg>
        <pc:inkChg chg="del">
          <ac:chgData name="Cheng Fan" userId="73b39abba4055029" providerId="LiveId" clId="{4EA26856-FE1E-4AFC-B3D6-774CDEFF8B9D}" dt="2021-02-17T12:55:20.696" v="2"/>
          <ac:inkMkLst>
            <pc:docMk/>
            <pc:sldMk cId="765016515" sldId="714"/>
            <ac:inkMk id="3" creationId="{26A31835-DC8B-49BF-B166-E01367AF1170}"/>
          </ac:inkMkLst>
        </pc:inkChg>
      </pc:sldChg>
      <pc:sldChg chg="delSp modAnim">
        <pc:chgData name="Cheng Fan" userId="73b39abba4055029" providerId="LiveId" clId="{4EA26856-FE1E-4AFC-B3D6-774CDEFF8B9D}" dt="2021-02-17T12:55:20.696" v="2"/>
        <pc:sldMkLst>
          <pc:docMk/>
          <pc:sldMk cId="1172330317" sldId="778"/>
        </pc:sldMkLst>
        <pc:picChg chg="del">
          <ac:chgData name="Cheng Fan" userId="73b39abba4055029" providerId="LiveId" clId="{4EA26856-FE1E-4AFC-B3D6-774CDEFF8B9D}" dt="2021-02-17T12:55:20.696" v="2"/>
          <ac:picMkLst>
            <pc:docMk/>
            <pc:sldMk cId="1172330317" sldId="778"/>
            <ac:picMk id="5" creationId="{335006E0-DA9C-4439-86EC-A02A6BFD13B5}"/>
          </ac:picMkLst>
        </pc:picChg>
        <pc:inkChg chg="del">
          <ac:chgData name="Cheng Fan" userId="73b39abba4055029" providerId="LiveId" clId="{4EA26856-FE1E-4AFC-B3D6-774CDEFF8B9D}" dt="2021-02-17T12:55:20.696" v="2"/>
          <ac:inkMkLst>
            <pc:docMk/>
            <pc:sldMk cId="1172330317" sldId="778"/>
            <ac:inkMk id="4" creationId="{E33EF0CB-7924-4AC8-9103-68A5DC4AE1AA}"/>
          </ac:inkMkLst>
        </pc:inkChg>
      </pc:sldChg>
      <pc:sldChg chg="delSp modSp mod modAnim">
        <pc:chgData name="Cheng Fan" userId="73b39abba4055029" providerId="LiveId" clId="{4EA26856-FE1E-4AFC-B3D6-774CDEFF8B9D}" dt="2021-02-17T12:57:58.618" v="32" actId="20577"/>
        <pc:sldMkLst>
          <pc:docMk/>
          <pc:sldMk cId="1586617710" sldId="792"/>
        </pc:sldMkLst>
        <pc:spChg chg="mod">
          <ac:chgData name="Cheng Fan" userId="73b39abba4055029" providerId="LiveId" clId="{4EA26856-FE1E-4AFC-B3D6-774CDEFF8B9D}" dt="2021-02-17T12:57:58.618" v="32" actId="20577"/>
          <ac:spMkLst>
            <pc:docMk/>
            <pc:sldMk cId="1586617710" sldId="792"/>
            <ac:spMk id="4" creationId="{00000000-0000-0000-0000-000000000000}"/>
          </ac:spMkLst>
        </pc:spChg>
        <pc:picChg chg="del">
          <ac:chgData name="Cheng Fan" userId="73b39abba4055029" providerId="LiveId" clId="{4EA26856-FE1E-4AFC-B3D6-774CDEFF8B9D}" dt="2021-02-17T12:55:20.696" v="2"/>
          <ac:picMkLst>
            <pc:docMk/>
            <pc:sldMk cId="1586617710" sldId="792"/>
            <ac:picMk id="5" creationId="{BFF4BD1D-C488-42BB-9F76-A6CC4B1FA15A}"/>
          </ac:picMkLst>
        </pc:picChg>
        <pc:inkChg chg="del">
          <ac:chgData name="Cheng Fan" userId="73b39abba4055029" providerId="LiveId" clId="{4EA26856-FE1E-4AFC-B3D6-774CDEFF8B9D}" dt="2021-02-17T12:55:20.696" v="2"/>
          <ac:inkMkLst>
            <pc:docMk/>
            <pc:sldMk cId="1586617710" sldId="792"/>
            <ac:inkMk id="3" creationId="{0C897E3E-AC06-425F-B19A-7B06ED94FD36}"/>
          </ac:inkMkLst>
        </pc:inkChg>
      </pc:sldChg>
      <pc:sldChg chg="delSp modSp mod modAnim">
        <pc:chgData name="Cheng Fan" userId="73b39abba4055029" providerId="LiveId" clId="{4EA26856-FE1E-4AFC-B3D6-774CDEFF8B9D}" dt="2021-02-17T12:59:15.979" v="79" actId="20577"/>
        <pc:sldMkLst>
          <pc:docMk/>
          <pc:sldMk cId="588476603" sldId="793"/>
        </pc:sldMkLst>
        <pc:spChg chg="mod">
          <ac:chgData name="Cheng Fan" userId="73b39abba4055029" providerId="LiveId" clId="{4EA26856-FE1E-4AFC-B3D6-774CDEFF8B9D}" dt="2021-02-17T12:59:15.979" v="79" actId="20577"/>
          <ac:spMkLst>
            <pc:docMk/>
            <pc:sldMk cId="588476603" sldId="793"/>
            <ac:spMk id="3" creationId="{00000000-0000-0000-0000-000000000000}"/>
          </ac:spMkLst>
        </pc:spChg>
        <pc:picChg chg="del">
          <ac:chgData name="Cheng Fan" userId="73b39abba4055029" providerId="LiveId" clId="{4EA26856-FE1E-4AFC-B3D6-774CDEFF8B9D}" dt="2021-02-17T12:55:20.696" v="2"/>
          <ac:picMkLst>
            <pc:docMk/>
            <pc:sldMk cId="588476603" sldId="793"/>
            <ac:picMk id="4" creationId="{63F9F420-2C19-4056-B93D-848452AEC53F}"/>
          </ac:picMkLst>
        </pc:picChg>
      </pc:sldChg>
      <pc:sldChg chg="delSp modSp mod modAnim">
        <pc:chgData name="Cheng Fan" userId="73b39abba4055029" providerId="LiveId" clId="{4EA26856-FE1E-4AFC-B3D6-774CDEFF8B9D}" dt="2021-02-17T12:59:54.196" v="102" actId="20577"/>
        <pc:sldMkLst>
          <pc:docMk/>
          <pc:sldMk cId="224892570" sldId="806"/>
        </pc:sldMkLst>
        <pc:spChg chg="mod">
          <ac:chgData name="Cheng Fan" userId="73b39abba4055029" providerId="LiveId" clId="{4EA26856-FE1E-4AFC-B3D6-774CDEFF8B9D}" dt="2021-02-17T12:59:54.196" v="102" actId="20577"/>
          <ac:spMkLst>
            <pc:docMk/>
            <pc:sldMk cId="224892570" sldId="806"/>
            <ac:spMk id="3" creationId="{00000000-0000-0000-0000-000000000000}"/>
          </ac:spMkLst>
        </pc:spChg>
        <pc:picChg chg="del">
          <ac:chgData name="Cheng Fan" userId="73b39abba4055029" providerId="LiveId" clId="{4EA26856-FE1E-4AFC-B3D6-774CDEFF8B9D}" dt="2021-02-17T12:55:20.696" v="2"/>
          <ac:picMkLst>
            <pc:docMk/>
            <pc:sldMk cId="224892570" sldId="806"/>
            <ac:picMk id="4" creationId="{485133F5-7A2C-4E51-8125-4D347D2CBCBD}"/>
          </ac:picMkLst>
        </pc:picChg>
      </pc:sldChg>
      <pc:sldChg chg="addSp delSp modSp mod modAnim">
        <pc:chgData name="Cheng Fan" userId="73b39abba4055029" providerId="LiveId" clId="{4EA26856-FE1E-4AFC-B3D6-774CDEFF8B9D}" dt="2021-02-17T12:56:17.475" v="8"/>
        <pc:sldMkLst>
          <pc:docMk/>
          <pc:sldMk cId="2848607211" sldId="807"/>
        </pc:sldMkLst>
        <pc:spChg chg="mod">
          <ac:chgData name="Cheng Fan" userId="73b39abba4055029" providerId="LiveId" clId="{4EA26856-FE1E-4AFC-B3D6-774CDEFF8B9D}" dt="2021-02-17T12:56:17.475" v="8"/>
          <ac:spMkLst>
            <pc:docMk/>
            <pc:sldMk cId="2848607211" sldId="807"/>
            <ac:spMk id="9" creationId="{00000000-0000-0000-0000-000000000000}"/>
          </ac:spMkLst>
        </pc:spChg>
        <pc:picChg chg="add mod">
          <ac:chgData name="Cheng Fan" userId="73b39abba4055029" providerId="LiveId" clId="{4EA26856-FE1E-4AFC-B3D6-774CDEFF8B9D}" dt="2021-02-17T12:55:59.448" v="7" actId="1440"/>
          <ac:picMkLst>
            <pc:docMk/>
            <pc:sldMk cId="2848607211" sldId="807"/>
            <ac:picMk id="3" creationId="{7FE0C444-9C19-4E1B-B1E9-73FEF125D2DB}"/>
          </ac:picMkLst>
        </pc:picChg>
        <pc:picChg chg="del">
          <ac:chgData name="Cheng Fan" userId="73b39abba4055029" providerId="LiveId" clId="{4EA26856-FE1E-4AFC-B3D6-774CDEFF8B9D}" dt="2021-02-17T12:55:40.198" v="3" actId="478"/>
          <ac:picMkLst>
            <pc:docMk/>
            <pc:sldMk cId="2848607211" sldId="807"/>
            <ac:picMk id="4" creationId="{6475EF89-168B-3249-9AF0-8297E780B4E4}"/>
          </ac:picMkLst>
        </pc:picChg>
        <pc:picChg chg="del">
          <ac:chgData name="Cheng Fan" userId="73b39abba4055029" providerId="LiveId" clId="{4EA26856-FE1E-4AFC-B3D6-774CDEFF8B9D}" dt="2021-02-17T12:55:20.696" v="2"/>
          <ac:picMkLst>
            <pc:docMk/>
            <pc:sldMk cId="2848607211" sldId="807"/>
            <ac:picMk id="11" creationId="{37CA0C38-4A0C-4F40-B988-D49A2C3609A8}"/>
          </ac:picMkLst>
        </pc:picChg>
      </pc:sldChg>
      <pc:sldChg chg="delSp modAnim">
        <pc:chgData name="Cheng Fan" userId="73b39abba4055029" providerId="LiveId" clId="{4EA26856-FE1E-4AFC-B3D6-774CDEFF8B9D}" dt="2021-02-17T12:55:20.696" v="2"/>
        <pc:sldMkLst>
          <pc:docMk/>
          <pc:sldMk cId="1794840138" sldId="808"/>
        </pc:sldMkLst>
        <pc:picChg chg="del">
          <ac:chgData name="Cheng Fan" userId="73b39abba4055029" providerId="LiveId" clId="{4EA26856-FE1E-4AFC-B3D6-774CDEFF8B9D}" dt="2021-02-17T12:55:20.696" v="2"/>
          <ac:picMkLst>
            <pc:docMk/>
            <pc:sldMk cId="1794840138" sldId="808"/>
            <ac:picMk id="5" creationId="{EBE2053B-B290-429C-A8BF-4F88BC4FAE70}"/>
          </ac:picMkLst>
        </pc:picChg>
        <pc:inkChg chg="del">
          <ac:chgData name="Cheng Fan" userId="73b39abba4055029" providerId="LiveId" clId="{4EA26856-FE1E-4AFC-B3D6-774CDEFF8B9D}" dt="2021-02-17T12:55:20.696" v="2"/>
          <ac:inkMkLst>
            <pc:docMk/>
            <pc:sldMk cId="1794840138" sldId="808"/>
            <ac:inkMk id="4" creationId="{87767CE6-90A6-4AD2-9379-521E76318DE8}"/>
          </ac:inkMkLst>
        </pc:inkChg>
      </pc:sldChg>
      <pc:sldChg chg="delSp modAnim">
        <pc:chgData name="Cheng Fan" userId="73b39abba4055029" providerId="LiveId" clId="{4EA26856-FE1E-4AFC-B3D6-774CDEFF8B9D}" dt="2021-02-17T12:55:20.696" v="2"/>
        <pc:sldMkLst>
          <pc:docMk/>
          <pc:sldMk cId="2120697207" sldId="809"/>
        </pc:sldMkLst>
        <pc:picChg chg="del">
          <ac:chgData name="Cheng Fan" userId="73b39abba4055029" providerId="LiveId" clId="{4EA26856-FE1E-4AFC-B3D6-774CDEFF8B9D}" dt="2021-02-17T12:55:20.696" v="2"/>
          <ac:picMkLst>
            <pc:docMk/>
            <pc:sldMk cId="2120697207" sldId="809"/>
            <ac:picMk id="7" creationId="{88E3693F-3ACD-4508-878E-5F878B0F438D}"/>
          </ac:picMkLst>
        </pc:picChg>
        <pc:inkChg chg="del">
          <ac:chgData name="Cheng Fan" userId="73b39abba4055029" providerId="LiveId" clId="{4EA26856-FE1E-4AFC-B3D6-774CDEFF8B9D}" dt="2021-02-17T12:55:20.696" v="2"/>
          <ac:inkMkLst>
            <pc:docMk/>
            <pc:sldMk cId="2120697207" sldId="809"/>
            <ac:inkMk id="6" creationId="{DB4DE1F4-B97D-430D-A54D-3D2AC325956D}"/>
          </ac:inkMkLst>
        </pc:inkChg>
      </pc:sldChg>
      <pc:sldChg chg="delSp modAnim">
        <pc:chgData name="Cheng Fan" userId="73b39abba4055029" providerId="LiveId" clId="{4EA26856-FE1E-4AFC-B3D6-774CDEFF8B9D}" dt="2021-02-17T12:55:20.696" v="2"/>
        <pc:sldMkLst>
          <pc:docMk/>
          <pc:sldMk cId="687064110" sldId="810"/>
        </pc:sldMkLst>
        <pc:picChg chg="del">
          <ac:chgData name="Cheng Fan" userId="73b39abba4055029" providerId="LiveId" clId="{4EA26856-FE1E-4AFC-B3D6-774CDEFF8B9D}" dt="2021-02-17T12:55:20.696" v="2"/>
          <ac:picMkLst>
            <pc:docMk/>
            <pc:sldMk cId="687064110" sldId="810"/>
            <ac:picMk id="14" creationId="{CEE683C7-AB6D-443C-8025-710CE24FBE07}"/>
          </ac:picMkLst>
        </pc:picChg>
        <pc:inkChg chg="del">
          <ac:chgData name="Cheng Fan" userId="73b39abba4055029" providerId="LiveId" clId="{4EA26856-FE1E-4AFC-B3D6-774CDEFF8B9D}" dt="2021-02-17T12:55:20.696" v="2"/>
          <ac:inkMkLst>
            <pc:docMk/>
            <pc:sldMk cId="687064110" sldId="810"/>
            <ac:inkMk id="13" creationId="{947AD767-CF49-4C2C-BE35-EAD90225A78A}"/>
          </ac:inkMkLst>
        </pc:inkChg>
      </pc:sldChg>
      <pc:sldChg chg="delSp modAnim">
        <pc:chgData name="Cheng Fan" userId="73b39abba4055029" providerId="LiveId" clId="{4EA26856-FE1E-4AFC-B3D6-774CDEFF8B9D}" dt="2021-02-17T12:55:20.696" v="2"/>
        <pc:sldMkLst>
          <pc:docMk/>
          <pc:sldMk cId="3779990677" sldId="811"/>
        </pc:sldMkLst>
        <pc:picChg chg="del">
          <ac:chgData name="Cheng Fan" userId="73b39abba4055029" providerId="LiveId" clId="{4EA26856-FE1E-4AFC-B3D6-774CDEFF8B9D}" dt="2021-02-17T12:55:20.696" v="2"/>
          <ac:picMkLst>
            <pc:docMk/>
            <pc:sldMk cId="3779990677" sldId="811"/>
            <ac:picMk id="6" creationId="{2DA1BAE2-906F-4A54-B877-9F095B840813}"/>
          </ac:picMkLst>
        </pc:picChg>
        <pc:inkChg chg="del">
          <ac:chgData name="Cheng Fan" userId="73b39abba4055029" providerId="LiveId" clId="{4EA26856-FE1E-4AFC-B3D6-774CDEFF8B9D}" dt="2021-02-17T12:55:20.696" v="2"/>
          <ac:inkMkLst>
            <pc:docMk/>
            <pc:sldMk cId="3779990677" sldId="811"/>
            <ac:inkMk id="2" creationId="{E6D98327-0F3A-482F-BAE9-91930700422D}"/>
          </ac:inkMkLst>
        </pc:inkChg>
      </pc:sldChg>
      <pc:sldChg chg="delSp modAnim">
        <pc:chgData name="Cheng Fan" userId="73b39abba4055029" providerId="LiveId" clId="{4EA26856-FE1E-4AFC-B3D6-774CDEFF8B9D}" dt="2021-02-17T12:55:20.696" v="2"/>
        <pc:sldMkLst>
          <pc:docMk/>
          <pc:sldMk cId="1860111174" sldId="812"/>
        </pc:sldMkLst>
        <pc:picChg chg="del">
          <ac:chgData name="Cheng Fan" userId="73b39abba4055029" providerId="LiveId" clId="{4EA26856-FE1E-4AFC-B3D6-774CDEFF8B9D}" dt="2021-02-17T12:55:20.696" v="2"/>
          <ac:picMkLst>
            <pc:docMk/>
            <pc:sldMk cId="1860111174" sldId="812"/>
            <ac:picMk id="6" creationId="{779B061B-A150-4089-B8AB-3E7F18B32A23}"/>
          </ac:picMkLst>
        </pc:picChg>
        <pc:inkChg chg="del">
          <ac:chgData name="Cheng Fan" userId="73b39abba4055029" providerId="LiveId" clId="{4EA26856-FE1E-4AFC-B3D6-774CDEFF8B9D}" dt="2021-02-17T12:55:20.696" v="2"/>
          <ac:inkMkLst>
            <pc:docMk/>
            <pc:sldMk cId="1860111174" sldId="812"/>
            <ac:inkMk id="3" creationId="{BC463CE1-49EB-4552-9426-77ABE1FCFBB3}"/>
          </ac:inkMkLst>
        </pc:inkChg>
      </pc:sldChg>
      <pc:sldChg chg="delSp modAnim">
        <pc:chgData name="Cheng Fan" userId="73b39abba4055029" providerId="LiveId" clId="{4EA26856-FE1E-4AFC-B3D6-774CDEFF8B9D}" dt="2021-02-17T12:55:20.696" v="2"/>
        <pc:sldMkLst>
          <pc:docMk/>
          <pc:sldMk cId="673384800" sldId="814"/>
        </pc:sldMkLst>
        <pc:picChg chg="del">
          <ac:chgData name="Cheng Fan" userId="73b39abba4055029" providerId="LiveId" clId="{4EA26856-FE1E-4AFC-B3D6-774CDEFF8B9D}" dt="2021-02-17T12:55:20.696" v="2"/>
          <ac:picMkLst>
            <pc:docMk/>
            <pc:sldMk cId="673384800" sldId="814"/>
            <ac:picMk id="8" creationId="{98B3C5FB-F8B5-423A-B3ED-B10CB17D1F29}"/>
          </ac:picMkLst>
        </pc:picChg>
        <pc:inkChg chg="del">
          <ac:chgData name="Cheng Fan" userId="73b39abba4055029" providerId="LiveId" clId="{4EA26856-FE1E-4AFC-B3D6-774CDEFF8B9D}" dt="2021-02-17T12:55:20.696" v="2"/>
          <ac:inkMkLst>
            <pc:docMk/>
            <pc:sldMk cId="673384800" sldId="814"/>
            <ac:inkMk id="3" creationId="{D3336EF7-0356-4EFA-97E5-9A4E5F8A2224}"/>
          </ac:inkMkLst>
        </pc:inkChg>
      </pc:sldChg>
      <pc:sldChg chg="delSp modAnim">
        <pc:chgData name="Cheng Fan" userId="73b39abba4055029" providerId="LiveId" clId="{4EA26856-FE1E-4AFC-B3D6-774CDEFF8B9D}" dt="2021-02-17T12:55:20.696" v="2"/>
        <pc:sldMkLst>
          <pc:docMk/>
          <pc:sldMk cId="3125392441" sldId="815"/>
        </pc:sldMkLst>
        <pc:picChg chg="del">
          <ac:chgData name="Cheng Fan" userId="73b39abba4055029" providerId="LiveId" clId="{4EA26856-FE1E-4AFC-B3D6-774CDEFF8B9D}" dt="2021-02-17T12:55:20.696" v="2"/>
          <ac:picMkLst>
            <pc:docMk/>
            <pc:sldMk cId="3125392441" sldId="815"/>
            <ac:picMk id="3" creationId="{4CD35455-D2F3-4AD7-8F44-07C3E97DAA3A}"/>
          </ac:picMkLst>
        </pc:picChg>
        <pc:inkChg chg="del">
          <ac:chgData name="Cheng Fan" userId="73b39abba4055029" providerId="LiveId" clId="{4EA26856-FE1E-4AFC-B3D6-774CDEFF8B9D}" dt="2021-02-17T12:55:20.696" v="2"/>
          <ac:inkMkLst>
            <pc:docMk/>
            <pc:sldMk cId="3125392441" sldId="815"/>
            <ac:inkMk id="2" creationId="{ECBE7266-1DC6-45FC-997E-BCDDE40B2932}"/>
          </ac:inkMkLst>
        </pc:inkChg>
      </pc:sldChg>
      <pc:sldChg chg="delSp modAnim">
        <pc:chgData name="Cheng Fan" userId="73b39abba4055029" providerId="LiveId" clId="{4EA26856-FE1E-4AFC-B3D6-774CDEFF8B9D}" dt="2021-02-17T12:55:20.696" v="2"/>
        <pc:sldMkLst>
          <pc:docMk/>
          <pc:sldMk cId="22729498" sldId="818"/>
        </pc:sldMkLst>
        <pc:picChg chg="del">
          <ac:chgData name="Cheng Fan" userId="73b39abba4055029" providerId="LiveId" clId="{4EA26856-FE1E-4AFC-B3D6-774CDEFF8B9D}" dt="2021-02-17T12:55:20.696" v="2"/>
          <ac:picMkLst>
            <pc:docMk/>
            <pc:sldMk cId="22729498" sldId="818"/>
            <ac:picMk id="3" creationId="{65C12C4A-B59F-4026-BC5E-464485A8FB30}"/>
          </ac:picMkLst>
        </pc:picChg>
      </pc:sldChg>
      <pc:sldChg chg="delSp modAnim">
        <pc:chgData name="Cheng Fan" userId="73b39abba4055029" providerId="LiveId" clId="{4EA26856-FE1E-4AFC-B3D6-774CDEFF8B9D}" dt="2021-02-17T12:55:20.696" v="2"/>
        <pc:sldMkLst>
          <pc:docMk/>
          <pc:sldMk cId="3753715543" sldId="819"/>
        </pc:sldMkLst>
        <pc:picChg chg="del">
          <ac:chgData name="Cheng Fan" userId="73b39abba4055029" providerId="LiveId" clId="{4EA26856-FE1E-4AFC-B3D6-774CDEFF8B9D}" dt="2021-02-17T12:55:20.696" v="2"/>
          <ac:picMkLst>
            <pc:docMk/>
            <pc:sldMk cId="3753715543" sldId="819"/>
            <ac:picMk id="8" creationId="{B1ED36DF-A8F0-4D39-8576-26D7F9236A24}"/>
          </ac:picMkLst>
        </pc:picChg>
        <pc:inkChg chg="del">
          <ac:chgData name="Cheng Fan" userId="73b39abba4055029" providerId="LiveId" clId="{4EA26856-FE1E-4AFC-B3D6-774CDEFF8B9D}" dt="2021-02-17T12:55:20.696" v="2"/>
          <ac:inkMkLst>
            <pc:docMk/>
            <pc:sldMk cId="3753715543" sldId="819"/>
            <ac:inkMk id="7" creationId="{1EF175AE-B789-4EA9-A737-E8589865AA3E}"/>
          </ac:inkMkLst>
        </pc:inkChg>
      </pc:sldChg>
      <pc:sldChg chg="delSp modAnim">
        <pc:chgData name="Cheng Fan" userId="73b39abba4055029" providerId="LiveId" clId="{4EA26856-FE1E-4AFC-B3D6-774CDEFF8B9D}" dt="2021-02-17T12:55:20.696" v="2"/>
        <pc:sldMkLst>
          <pc:docMk/>
          <pc:sldMk cId="1363855600" sldId="820"/>
        </pc:sldMkLst>
        <pc:picChg chg="del">
          <ac:chgData name="Cheng Fan" userId="73b39abba4055029" providerId="LiveId" clId="{4EA26856-FE1E-4AFC-B3D6-774CDEFF8B9D}" dt="2021-02-17T12:55:20.696" v="2"/>
          <ac:picMkLst>
            <pc:docMk/>
            <pc:sldMk cId="1363855600" sldId="820"/>
            <ac:picMk id="10" creationId="{D8C92A43-8D8B-42D4-8B62-04432B1E8BF7}"/>
          </ac:picMkLst>
        </pc:picChg>
        <pc:inkChg chg="del">
          <ac:chgData name="Cheng Fan" userId="73b39abba4055029" providerId="LiveId" clId="{4EA26856-FE1E-4AFC-B3D6-774CDEFF8B9D}" dt="2021-02-17T12:55:20.696" v="2"/>
          <ac:inkMkLst>
            <pc:docMk/>
            <pc:sldMk cId="1363855600" sldId="820"/>
            <ac:inkMk id="8" creationId="{32D0E379-6C7E-452D-8987-55DECFEEF691}"/>
          </ac:inkMkLst>
        </pc:inkChg>
      </pc:sldChg>
      <pc:sldChg chg="delSp modAnim">
        <pc:chgData name="Cheng Fan" userId="73b39abba4055029" providerId="LiveId" clId="{4EA26856-FE1E-4AFC-B3D6-774CDEFF8B9D}" dt="2021-02-17T12:55:20.696" v="2"/>
        <pc:sldMkLst>
          <pc:docMk/>
          <pc:sldMk cId="4136230099" sldId="822"/>
        </pc:sldMkLst>
        <pc:picChg chg="del">
          <ac:chgData name="Cheng Fan" userId="73b39abba4055029" providerId="LiveId" clId="{4EA26856-FE1E-4AFC-B3D6-774CDEFF8B9D}" dt="2021-02-17T12:55:20.696" v="2"/>
          <ac:picMkLst>
            <pc:docMk/>
            <pc:sldMk cId="4136230099" sldId="822"/>
            <ac:picMk id="9" creationId="{B3E69B2E-32E6-4214-9A8C-BC9DFE5EC010}"/>
          </ac:picMkLst>
        </pc:picChg>
      </pc:sldChg>
      <pc:sldChg chg="delSp modAnim">
        <pc:chgData name="Cheng Fan" userId="73b39abba4055029" providerId="LiveId" clId="{4EA26856-FE1E-4AFC-B3D6-774CDEFF8B9D}" dt="2021-02-17T12:55:20.696" v="2"/>
        <pc:sldMkLst>
          <pc:docMk/>
          <pc:sldMk cId="3011910152" sldId="823"/>
        </pc:sldMkLst>
        <pc:picChg chg="del">
          <ac:chgData name="Cheng Fan" userId="73b39abba4055029" providerId="LiveId" clId="{4EA26856-FE1E-4AFC-B3D6-774CDEFF8B9D}" dt="2021-02-17T12:55:20.696" v="2"/>
          <ac:picMkLst>
            <pc:docMk/>
            <pc:sldMk cId="3011910152" sldId="823"/>
            <ac:picMk id="4" creationId="{1EAFD0DE-9441-4EA2-9A72-C9EE59E139E5}"/>
          </ac:picMkLst>
        </pc:picChg>
        <pc:inkChg chg="del">
          <ac:chgData name="Cheng Fan" userId="73b39abba4055029" providerId="LiveId" clId="{4EA26856-FE1E-4AFC-B3D6-774CDEFF8B9D}" dt="2021-02-17T12:55:20.696" v="2"/>
          <ac:inkMkLst>
            <pc:docMk/>
            <pc:sldMk cId="3011910152" sldId="823"/>
            <ac:inkMk id="3" creationId="{FA5203AE-DC13-4C08-819B-E2C3F622ACED}"/>
          </ac:inkMkLst>
        </pc:inkChg>
      </pc:sldChg>
    </pc:docChg>
  </pc:docChgLst>
  <pc:docChgLst>
    <pc:chgData name="Cheng Fan" userId="73b39abba4055029" providerId="LiveId" clId="{EF76C90C-8FE3-5546-BF23-6E91E8396F80}"/>
    <pc:docChg chg="undo custSel addSld delSld modSld sldOrd">
      <pc:chgData name="Cheng Fan" userId="73b39abba4055029" providerId="LiveId" clId="{EF76C90C-8FE3-5546-BF23-6E91E8396F80}" dt="2022-02-13T23:40:58.420" v="247"/>
      <pc:docMkLst>
        <pc:docMk/>
      </pc:docMkLst>
      <pc:sldChg chg="modAnim">
        <pc:chgData name="Cheng Fan" userId="73b39abba4055029" providerId="LiveId" clId="{EF76C90C-8FE3-5546-BF23-6E91E8396F80}" dt="2022-02-13T23:40:58.420" v="247"/>
        <pc:sldMkLst>
          <pc:docMk/>
          <pc:sldMk cId="3753715543" sldId="819"/>
        </pc:sldMkLst>
      </pc:sldChg>
      <pc:sldChg chg="new del">
        <pc:chgData name="Cheng Fan" userId="73b39abba4055029" providerId="LiveId" clId="{EF76C90C-8FE3-5546-BF23-6E91E8396F80}" dt="2022-02-13T23:23:12.745" v="1" actId="680"/>
        <pc:sldMkLst>
          <pc:docMk/>
          <pc:sldMk cId="1840819847" sldId="824"/>
        </pc:sldMkLst>
      </pc:sldChg>
      <pc:sldChg chg="addSp delSp modSp add mod ord">
        <pc:chgData name="Cheng Fan" userId="73b39abba4055029" providerId="LiveId" clId="{EF76C90C-8FE3-5546-BF23-6E91E8396F80}" dt="2022-02-13T23:35:18.392" v="126" actId="20578"/>
        <pc:sldMkLst>
          <pc:docMk/>
          <pc:sldMk cId="2922595560" sldId="824"/>
        </pc:sldMkLst>
        <pc:spChg chg="add mod">
          <ac:chgData name="Cheng Fan" userId="73b39abba4055029" providerId="LiveId" clId="{EF76C90C-8FE3-5546-BF23-6E91E8396F80}" dt="2022-02-13T23:31:19.431" v="125" actId="14100"/>
          <ac:spMkLst>
            <pc:docMk/>
            <pc:sldMk cId="2922595560" sldId="824"/>
            <ac:spMk id="3" creationId="{D3106EB4-E4A5-524E-AE70-F87749DED0FA}"/>
          </ac:spMkLst>
        </pc:spChg>
        <pc:spChg chg="mod">
          <ac:chgData name="Cheng Fan" userId="73b39abba4055029" providerId="LiveId" clId="{EF76C90C-8FE3-5546-BF23-6E91E8396F80}" dt="2022-02-13T23:23:30.223" v="3"/>
          <ac:spMkLst>
            <pc:docMk/>
            <pc:sldMk cId="2922595560" sldId="824"/>
            <ac:spMk id="4" creationId="{CC2434E4-16B7-E540-A13C-960B63D56793}"/>
          </ac:spMkLst>
        </pc:spChg>
        <pc:spChg chg="mod">
          <ac:chgData name="Cheng Fan" userId="73b39abba4055029" providerId="LiveId" clId="{EF76C90C-8FE3-5546-BF23-6E91E8396F80}" dt="2022-02-13T23:24:27.306" v="14"/>
          <ac:spMkLst>
            <pc:docMk/>
            <pc:sldMk cId="2922595560" sldId="824"/>
            <ac:spMk id="9" creationId="{4E1A6E54-051D-48A8-958B-7528AE89FD5A}"/>
          </ac:spMkLst>
        </pc:spChg>
        <pc:spChg chg="add del mod">
          <ac:chgData name="Cheng Fan" userId="73b39abba4055029" providerId="LiveId" clId="{EF76C90C-8FE3-5546-BF23-6E91E8396F80}" dt="2022-02-13T23:25:31.758" v="22" actId="478"/>
          <ac:spMkLst>
            <pc:docMk/>
            <pc:sldMk cId="2922595560" sldId="824"/>
            <ac:spMk id="11" creationId="{E8585CCB-7705-6042-B8A5-83296C8E4952}"/>
          </ac:spMkLst>
        </pc:spChg>
        <pc:spChg chg="del">
          <ac:chgData name="Cheng Fan" userId="73b39abba4055029" providerId="LiveId" clId="{EF76C90C-8FE3-5546-BF23-6E91E8396F80}" dt="2022-02-13T23:23:34.104" v="4" actId="478"/>
          <ac:spMkLst>
            <pc:docMk/>
            <pc:sldMk cId="2922595560" sldId="824"/>
            <ac:spMk id="13" creationId="{D7B12816-635B-D249-BE4E-A4969E8EEF6E}"/>
          </ac:spMkLst>
        </pc:spChg>
        <pc:picChg chg="del">
          <ac:chgData name="Cheng Fan" userId="73b39abba4055029" providerId="LiveId" clId="{EF76C90C-8FE3-5546-BF23-6E91E8396F80}" dt="2022-02-13T23:23:41.272" v="8" actId="478"/>
          <ac:picMkLst>
            <pc:docMk/>
            <pc:sldMk cId="2922595560" sldId="824"/>
            <ac:picMk id="5" creationId="{112F1F39-EA91-4362-90E7-878ABA26A876}"/>
          </ac:picMkLst>
        </pc:picChg>
        <pc:picChg chg="del">
          <ac:chgData name="Cheng Fan" userId="73b39abba4055029" providerId="LiveId" clId="{EF76C90C-8FE3-5546-BF23-6E91E8396F80}" dt="2022-02-13T23:23:39.939" v="7" actId="478"/>
          <ac:picMkLst>
            <pc:docMk/>
            <pc:sldMk cId="2922595560" sldId="824"/>
            <ac:picMk id="6" creationId="{47BE7D91-5FD4-4FC0-9E11-6482563C0702}"/>
          </ac:picMkLst>
        </pc:picChg>
        <pc:picChg chg="del">
          <ac:chgData name="Cheng Fan" userId="73b39abba4055029" providerId="LiveId" clId="{EF76C90C-8FE3-5546-BF23-6E91E8396F80}" dt="2022-02-13T23:23:38.584" v="6" actId="478"/>
          <ac:picMkLst>
            <pc:docMk/>
            <pc:sldMk cId="2922595560" sldId="824"/>
            <ac:picMk id="7" creationId="{A0655B40-5DBB-4677-BC3F-EAA1AA26376A}"/>
          </ac:picMkLst>
        </pc:picChg>
        <pc:picChg chg="del">
          <ac:chgData name="Cheng Fan" userId="73b39abba4055029" providerId="LiveId" clId="{EF76C90C-8FE3-5546-BF23-6E91E8396F80}" dt="2022-02-13T23:23:37.267" v="5" actId="478"/>
          <ac:picMkLst>
            <pc:docMk/>
            <pc:sldMk cId="2922595560" sldId="824"/>
            <ac:picMk id="8" creationId="{C89767DD-DB63-49BF-A963-4EDD19E96B19}"/>
          </ac:picMkLst>
        </pc:picChg>
        <pc:picChg chg="del">
          <ac:chgData name="Cheng Fan" userId="73b39abba4055029" providerId="LiveId" clId="{EF76C90C-8FE3-5546-BF23-6E91E8396F80}" dt="2022-02-13T23:23:42.845" v="9" actId="478"/>
          <ac:picMkLst>
            <pc:docMk/>
            <pc:sldMk cId="2922595560" sldId="824"/>
            <ac:picMk id="1026" creationId="{ECF2E10B-19F9-45E8-A01A-1B811840A62E}"/>
          </ac:picMkLst>
        </pc:picChg>
      </pc:sldChg>
      <pc:sldChg chg="addSp delSp modSp add del mod modClrScheme chgLayout">
        <pc:chgData name="Cheng Fan" userId="73b39abba4055029" providerId="LiveId" clId="{EF76C90C-8FE3-5546-BF23-6E91E8396F80}" dt="2022-02-13T23:39:29.016" v="235" actId="2696"/>
        <pc:sldMkLst>
          <pc:docMk/>
          <pc:sldMk cId="4216864190" sldId="825"/>
        </pc:sldMkLst>
        <pc:spChg chg="mod">
          <ac:chgData name="Cheng Fan" userId="73b39abba4055029" providerId="LiveId" clId="{EF76C90C-8FE3-5546-BF23-6E91E8396F80}" dt="2022-02-13T23:37:51.700" v="224" actId="26606"/>
          <ac:spMkLst>
            <pc:docMk/>
            <pc:sldMk cId="4216864190" sldId="825"/>
            <ac:spMk id="4" creationId="{CC2434E4-16B7-E540-A13C-960B63D56793}"/>
          </ac:spMkLst>
        </pc:spChg>
        <pc:spChg chg="mod ord">
          <ac:chgData name="Cheng Fan" userId="73b39abba4055029" providerId="LiveId" clId="{EF76C90C-8FE3-5546-BF23-6E91E8396F80}" dt="2022-02-13T23:38:11.123" v="230" actId="5793"/>
          <ac:spMkLst>
            <pc:docMk/>
            <pc:sldMk cId="4216864190" sldId="825"/>
            <ac:spMk id="9" creationId="{4E1A6E54-051D-48A8-958B-7528AE89FD5A}"/>
          </ac:spMkLst>
        </pc:spChg>
        <pc:spChg chg="del">
          <ac:chgData name="Cheng Fan" userId="73b39abba4055029" providerId="LiveId" clId="{EF76C90C-8FE3-5546-BF23-6E91E8396F80}" dt="2022-02-13T23:35:44.898" v="128" actId="478"/>
          <ac:spMkLst>
            <pc:docMk/>
            <pc:sldMk cId="4216864190" sldId="825"/>
            <ac:spMk id="13" creationId="{D7B12816-635B-D249-BE4E-A4969E8EEF6E}"/>
          </ac:spMkLst>
        </pc:spChg>
        <pc:spChg chg="add mod">
          <ac:chgData name="Cheng Fan" userId="73b39abba4055029" providerId="LiveId" clId="{EF76C90C-8FE3-5546-BF23-6E91E8396F80}" dt="2022-02-13T23:38:26.218" v="234" actId="1076"/>
          <ac:spMkLst>
            <pc:docMk/>
            <pc:sldMk cId="4216864190" sldId="825"/>
            <ac:spMk id="15" creationId="{9B86924E-0D5D-2B41-B954-0ADD710DFC66}"/>
          </ac:spMkLst>
        </pc:spChg>
        <pc:spChg chg="add del mod">
          <ac:chgData name="Cheng Fan" userId="73b39abba4055029" providerId="LiveId" clId="{EF76C90C-8FE3-5546-BF23-6E91E8396F80}" dt="2022-02-13T23:37:51.700" v="224" actId="26606"/>
          <ac:spMkLst>
            <pc:docMk/>
            <pc:sldMk cId="4216864190" sldId="825"/>
            <ac:spMk id="16" creationId="{226346B5-A896-4C2F-9423-77E74384F060}"/>
          </ac:spMkLst>
        </pc:spChg>
        <pc:spChg chg="add del mod">
          <ac:chgData name="Cheng Fan" userId="73b39abba4055029" providerId="LiveId" clId="{EF76C90C-8FE3-5546-BF23-6E91E8396F80}" dt="2022-02-13T23:37:51.700" v="224" actId="26606"/>
          <ac:spMkLst>
            <pc:docMk/>
            <pc:sldMk cId="4216864190" sldId="825"/>
            <ac:spMk id="18" creationId="{222443B2-9C6F-41DC-9567-72B2AB977409}"/>
          </ac:spMkLst>
        </pc:spChg>
        <pc:picChg chg="del">
          <ac:chgData name="Cheng Fan" userId="73b39abba4055029" providerId="LiveId" clId="{EF76C90C-8FE3-5546-BF23-6E91E8396F80}" dt="2022-02-13T23:35:49.111" v="132" actId="478"/>
          <ac:picMkLst>
            <pc:docMk/>
            <pc:sldMk cId="4216864190" sldId="825"/>
            <ac:picMk id="5" creationId="{112F1F39-EA91-4362-90E7-878ABA26A876}"/>
          </ac:picMkLst>
        </pc:picChg>
        <pc:picChg chg="del">
          <ac:chgData name="Cheng Fan" userId="73b39abba4055029" providerId="LiveId" clId="{EF76C90C-8FE3-5546-BF23-6E91E8396F80}" dt="2022-02-13T23:35:48.312" v="131" actId="478"/>
          <ac:picMkLst>
            <pc:docMk/>
            <pc:sldMk cId="4216864190" sldId="825"/>
            <ac:picMk id="6" creationId="{47BE7D91-5FD4-4FC0-9E11-6482563C0702}"/>
          </ac:picMkLst>
        </pc:picChg>
        <pc:picChg chg="del">
          <ac:chgData name="Cheng Fan" userId="73b39abba4055029" providerId="LiveId" clId="{EF76C90C-8FE3-5546-BF23-6E91E8396F80}" dt="2022-02-13T23:35:47.172" v="130" actId="478"/>
          <ac:picMkLst>
            <pc:docMk/>
            <pc:sldMk cId="4216864190" sldId="825"/>
            <ac:picMk id="7" creationId="{A0655B40-5DBB-4677-BC3F-EAA1AA26376A}"/>
          </ac:picMkLst>
        </pc:picChg>
        <pc:picChg chg="del">
          <ac:chgData name="Cheng Fan" userId="73b39abba4055029" providerId="LiveId" clId="{EF76C90C-8FE3-5546-BF23-6E91E8396F80}" dt="2022-02-13T23:35:46.550" v="129" actId="478"/>
          <ac:picMkLst>
            <pc:docMk/>
            <pc:sldMk cId="4216864190" sldId="825"/>
            <ac:picMk id="8" creationId="{C89767DD-DB63-49BF-A963-4EDD19E96B19}"/>
          </ac:picMkLst>
        </pc:picChg>
        <pc:picChg chg="add del mod">
          <ac:chgData name="Cheng Fan" userId="73b39abba4055029" providerId="LiveId" clId="{EF76C90C-8FE3-5546-BF23-6E91E8396F80}" dt="2022-02-13T23:37:36.966" v="220" actId="478"/>
          <ac:picMkLst>
            <pc:docMk/>
            <pc:sldMk cId="4216864190" sldId="825"/>
            <ac:picMk id="10" creationId="{998F195D-AB3B-7C43-B142-70EB1BAE5122}"/>
          </ac:picMkLst>
        </pc:picChg>
        <pc:picChg chg="add del mod">
          <ac:chgData name="Cheng Fan" userId="73b39abba4055029" providerId="LiveId" clId="{EF76C90C-8FE3-5546-BF23-6E91E8396F80}" dt="2022-02-13T23:37:53.807" v="225" actId="478"/>
          <ac:picMkLst>
            <pc:docMk/>
            <pc:sldMk cId="4216864190" sldId="825"/>
            <ac:picMk id="11" creationId="{2E01B537-AAC0-DA4C-926B-856E4C49ACEE}"/>
          </ac:picMkLst>
        </pc:picChg>
        <pc:picChg chg="del">
          <ac:chgData name="Cheng Fan" userId="73b39abba4055029" providerId="LiveId" clId="{EF76C90C-8FE3-5546-BF23-6E91E8396F80}" dt="2022-02-13T23:35:49.784" v="133" actId="478"/>
          <ac:picMkLst>
            <pc:docMk/>
            <pc:sldMk cId="4216864190" sldId="825"/>
            <ac:picMk id="1026" creationId="{ECF2E10B-19F9-45E8-A01A-1B811840A62E}"/>
          </ac:picMkLst>
        </pc:picChg>
      </pc:sldChg>
    </pc:docChg>
  </pc:docChgLst>
  <pc:docChgLst>
    <pc:chgData name="Fan" userId="73b39abba4055029" providerId="LiveId" clId="{D17CE3EA-8A23-43B9-8FB6-AD7CFEAE1937}"/>
    <pc:docChg chg="undo custSel modSld">
      <pc:chgData name="Fan" userId="73b39abba4055029" providerId="LiveId" clId="{D17CE3EA-8A23-43B9-8FB6-AD7CFEAE1937}" dt="2022-01-22T03:33:30.538" v="68" actId="20577"/>
      <pc:docMkLst>
        <pc:docMk/>
      </pc:docMkLst>
      <pc:sldChg chg="modSp mod">
        <pc:chgData name="Fan" userId="73b39abba4055029" providerId="LiveId" clId="{D17CE3EA-8A23-43B9-8FB6-AD7CFEAE1937}" dt="2022-01-22T03:24:28.377" v="1" actId="20577"/>
        <pc:sldMkLst>
          <pc:docMk/>
          <pc:sldMk cId="2040243274" sldId="628"/>
        </pc:sldMkLst>
        <pc:spChg chg="mod">
          <ac:chgData name="Fan" userId="73b39abba4055029" providerId="LiveId" clId="{D17CE3EA-8A23-43B9-8FB6-AD7CFEAE1937}" dt="2022-01-22T03:24:28.377" v="1" actId="20577"/>
          <ac:spMkLst>
            <pc:docMk/>
            <pc:sldMk cId="2040243274" sldId="628"/>
            <ac:spMk id="5" creationId="{0C494AC4-83F7-A546-AA32-D9C97D2A9A6A}"/>
          </ac:spMkLst>
        </pc:spChg>
      </pc:sldChg>
      <pc:sldChg chg="modSp mod">
        <pc:chgData name="Fan" userId="73b39abba4055029" providerId="LiveId" clId="{D17CE3EA-8A23-43B9-8FB6-AD7CFEAE1937}" dt="2022-01-22T03:32:05.045" v="34" actId="20577"/>
        <pc:sldMkLst>
          <pc:docMk/>
          <pc:sldMk cId="1586617710" sldId="792"/>
        </pc:sldMkLst>
        <pc:spChg chg="mod">
          <ac:chgData name="Fan" userId="73b39abba4055029" providerId="LiveId" clId="{D17CE3EA-8A23-43B9-8FB6-AD7CFEAE1937}" dt="2022-01-22T03:32:05.045" v="34" actId="20577"/>
          <ac:spMkLst>
            <pc:docMk/>
            <pc:sldMk cId="1586617710" sldId="792"/>
            <ac:spMk id="4" creationId="{00000000-0000-0000-0000-000000000000}"/>
          </ac:spMkLst>
        </pc:spChg>
      </pc:sldChg>
      <pc:sldChg chg="modSp mod">
        <pc:chgData name="Fan" userId="73b39abba4055029" providerId="LiveId" clId="{D17CE3EA-8A23-43B9-8FB6-AD7CFEAE1937}" dt="2022-01-22T03:33:30.538" v="68" actId="20577"/>
        <pc:sldMkLst>
          <pc:docMk/>
          <pc:sldMk cId="224892570" sldId="806"/>
        </pc:sldMkLst>
        <pc:spChg chg="mod">
          <ac:chgData name="Fan" userId="73b39abba4055029" providerId="LiveId" clId="{D17CE3EA-8A23-43B9-8FB6-AD7CFEAE1937}" dt="2022-01-22T03:33:30.538" v="68" actId="20577"/>
          <ac:spMkLst>
            <pc:docMk/>
            <pc:sldMk cId="224892570" sldId="806"/>
            <ac:spMk id="3" creationId="{00000000-0000-0000-0000-000000000000}"/>
          </ac:spMkLst>
        </pc:spChg>
      </pc:sldChg>
      <pc:sldChg chg="addSp delSp modSp mod">
        <pc:chgData name="Fan" userId="73b39abba4055029" providerId="LiveId" clId="{D17CE3EA-8A23-43B9-8FB6-AD7CFEAE1937}" dt="2022-01-22T03:28:51.517" v="9"/>
        <pc:sldMkLst>
          <pc:docMk/>
          <pc:sldMk cId="2848607211" sldId="807"/>
        </pc:sldMkLst>
        <pc:spChg chg="mod">
          <ac:chgData name="Fan" userId="73b39abba4055029" providerId="LiveId" clId="{D17CE3EA-8A23-43B9-8FB6-AD7CFEAE1937}" dt="2022-01-22T03:28:51.517" v="9"/>
          <ac:spMkLst>
            <pc:docMk/>
            <pc:sldMk cId="2848607211" sldId="807"/>
            <ac:spMk id="9" creationId="{00000000-0000-0000-0000-000000000000}"/>
          </ac:spMkLst>
        </pc:spChg>
        <pc:picChg chg="del">
          <ac:chgData name="Fan" userId="73b39abba4055029" providerId="LiveId" clId="{D17CE3EA-8A23-43B9-8FB6-AD7CFEAE1937}" dt="2022-01-22T03:27:32.621" v="2" actId="478"/>
          <ac:picMkLst>
            <pc:docMk/>
            <pc:sldMk cId="2848607211" sldId="807"/>
            <ac:picMk id="3" creationId="{7FE0C444-9C19-4E1B-B1E9-73FEF125D2DB}"/>
          </ac:picMkLst>
        </pc:picChg>
        <pc:picChg chg="add mod">
          <ac:chgData name="Fan" userId="73b39abba4055029" providerId="LiveId" clId="{D17CE3EA-8A23-43B9-8FB6-AD7CFEAE1937}" dt="2022-01-22T03:27:41.751" v="8" actId="1440"/>
          <ac:picMkLst>
            <pc:docMk/>
            <pc:sldMk cId="2848607211" sldId="807"/>
            <ac:picMk id="4" creationId="{2927DF3A-B1EF-4F03-AC08-1D40BAEC8232}"/>
          </ac:picMkLst>
        </pc:picChg>
      </pc:sldChg>
      <pc:sldChg chg="modSp mod">
        <pc:chgData name="Fan" userId="73b39abba4055029" providerId="LiveId" clId="{D17CE3EA-8A23-43B9-8FB6-AD7CFEAE1937}" dt="2022-01-22T03:29:22.455" v="11" actId="113"/>
        <pc:sldMkLst>
          <pc:docMk/>
          <pc:sldMk cId="1794840138" sldId="808"/>
        </pc:sldMkLst>
        <pc:spChg chg="mod">
          <ac:chgData name="Fan" userId="73b39abba4055029" providerId="LiveId" clId="{D17CE3EA-8A23-43B9-8FB6-AD7CFEAE1937}" dt="2022-01-22T03:29:22.455" v="11" actId="113"/>
          <ac:spMkLst>
            <pc:docMk/>
            <pc:sldMk cId="1794840138" sldId="808"/>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2-25T13:13:12.123"/>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16640 8871 220 0,'-50'-21'85'1,"22"14"-66"-1,1 0-8 10,15 4-6-7,0 3-7 4,4-7-2 1,5 3-11 0,3 4-5 0,7-7 11-1,9 7 2-7,11 0 2 9,13 0 4-4,7 7 0 7,3-7 1-8,5 0 2 2,12 0 5 3,15-10 4-2,20 3 2 1,0-3 3 0,7-4-7 4,24 0-1-7,8 3-4 5,0-3-3-5,16 0 0 8,3 4 1-12,-3 0 1 5,11-4 3 2,1 3 3 0,-5 1 2 0,12-8-3-2,5 8 0 4,-13-1-1-5,12 1 3 7,0 3-5-9,-15 0-1 4,7 0 4 1,0 7 3-1,-11 0-2 1,3 0 2-1,8 0 0 2,-11 0 1-3,-4 0 0 6,11 0 0-9,-4 0-4 14,-7 0-3-17,15 4-2 6,-3-4 0 2,-9 3-2-1,12 1-1 2,36-1 9-3,-28-3 4 4,4 4 0-4,0-1 2 4,-16 1-4-6,5-4 1 3,11 0-3 2,-24 0 0-3,5 0-3 3,7 0 1-3,-12 3-2 3,-15 0 0-2,0-3-3 3,-8 7-2-6,-11 4-2 9,-21-8 1-11,-23 4-12 6,-15 4-7 0,-12-8-47-1,-16 4-18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2/4/2023</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r>
              <a:rPr lang="en-US" dirty="0"/>
              <a:t>Alt+f5</a:t>
            </a:r>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图片能否恢复 信息冗余 冗余的坏处 平衡</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大数据  信息恢复 淘宝、天猫、京东 </a:t>
            </a:r>
            <a:r>
              <a:rPr lang="en-US" altLang="zh-CN" sz="1200" kern="1200" dirty="0">
                <a:solidFill>
                  <a:schemeClr val="tx1"/>
                </a:solidFill>
                <a:effectLst/>
                <a:latin typeface="+mn-lt"/>
                <a:ea typeface="+mn-ea"/>
                <a:cs typeface="+mn-cs"/>
              </a:rPr>
              <a:t>11-11</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10</a:t>
            </a:fld>
            <a:endParaRPr lang="en-US"/>
          </a:p>
        </p:txBody>
      </p:sp>
    </p:spTree>
    <p:extLst>
      <p:ext uri="{BB962C8B-B14F-4D97-AF65-F5344CB8AC3E}">
        <p14:creationId xmlns:p14="http://schemas.microsoft.com/office/powerpoint/2010/main" val="336505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11</a:t>
            </a:fld>
            <a:endParaRPr lang="en-US"/>
          </a:p>
        </p:txBody>
      </p:sp>
    </p:spTree>
    <p:extLst>
      <p:ext uri="{BB962C8B-B14F-4D97-AF65-F5344CB8AC3E}">
        <p14:creationId xmlns:p14="http://schemas.microsoft.com/office/powerpoint/2010/main" val="429003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信息系统的安全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信息论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秘密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分解开来（核武器）</a:t>
            </a:r>
            <a:r>
              <a:rPr lang="en-US" altLang="zh-C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12</a:t>
            </a:fld>
            <a:endParaRPr lang="en-US"/>
          </a:p>
        </p:txBody>
      </p:sp>
    </p:spTree>
    <p:extLst>
      <p:ext uri="{BB962C8B-B14F-4D97-AF65-F5344CB8AC3E}">
        <p14:creationId xmlns:p14="http://schemas.microsoft.com/office/powerpoint/2010/main" val="1261090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13</a:t>
            </a:fld>
            <a:endParaRPr lang="en-US"/>
          </a:p>
        </p:txBody>
      </p:sp>
    </p:spTree>
    <p:extLst>
      <p:ext uri="{BB962C8B-B14F-4D97-AF65-F5344CB8AC3E}">
        <p14:creationId xmlns:p14="http://schemas.microsoft.com/office/powerpoint/2010/main" val="192874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14</a:t>
            </a:fld>
            <a:endParaRPr lang="en-US"/>
          </a:p>
        </p:txBody>
      </p:sp>
    </p:spTree>
    <p:extLst>
      <p:ext uri="{BB962C8B-B14F-4D97-AF65-F5344CB8AC3E}">
        <p14:creationId xmlns:p14="http://schemas.microsoft.com/office/powerpoint/2010/main" val="1460133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15</a:t>
            </a:fld>
            <a:endParaRPr lang="en-US"/>
          </a:p>
        </p:txBody>
      </p:sp>
    </p:spTree>
    <p:extLst>
      <p:ext uri="{BB962C8B-B14F-4D97-AF65-F5344CB8AC3E}">
        <p14:creationId xmlns:p14="http://schemas.microsoft.com/office/powerpoint/2010/main" val="4037480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16</a:t>
            </a:fld>
            <a:endParaRPr lang="en-US"/>
          </a:p>
        </p:txBody>
      </p:sp>
    </p:spTree>
    <p:extLst>
      <p:ext uri="{BB962C8B-B14F-4D97-AF65-F5344CB8AC3E}">
        <p14:creationId xmlns:p14="http://schemas.microsoft.com/office/powerpoint/2010/main" val="198749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17</a:t>
            </a:fld>
            <a:endParaRPr lang="en-US"/>
          </a:p>
        </p:txBody>
      </p:sp>
    </p:spTree>
    <p:extLst>
      <p:ext uri="{BB962C8B-B14F-4D97-AF65-F5344CB8AC3E}">
        <p14:creationId xmlns:p14="http://schemas.microsoft.com/office/powerpoint/2010/main" val="2506292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18</a:t>
            </a:fld>
            <a:endParaRPr lang="en-US"/>
          </a:p>
        </p:txBody>
      </p:sp>
    </p:spTree>
    <p:extLst>
      <p:ext uri="{BB962C8B-B14F-4D97-AF65-F5344CB8AC3E}">
        <p14:creationId xmlns:p14="http://schemas.microsoft.com/office/powerpoint/2010/main" val="608323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19</a:t>
            </a:fld>
            <a:endParaRPr lang="en-US"/>
          </a:p>
        </p:txBody>
      </p:sp>
    </p:spTree>
    <p:extLst>
      <p:ext uri="{BB962C8B-B14F-4D97-AF65-F5344CB8AC3E}">
        <p14:creationId xmlns:p14="http://schemas.microsoft.com/office/powerpoint/2010/main" val="358576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2</a:t>
            </a:fld>
            <a:endParaRPr lang="en-US"/>
          </a:p>
        </p:txBody>
      </p:sp>
    </p:spTree>
    <p:extLst>
      <p:ext uri="{BB962C8B-B14F-4D97-AF65-F5344CB8AC3E}">
        <p14:creationId xmlns:p14="http://schemas.microsoft.com/office/powerpoint/2010/main" val="3061300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20</a:t>
            </a:fld>
            <a:endParaRPr lang="en-US"/>
          </a:p>
        </p:txBody>
      </p:sp>
    </p:spTree>
    <p:extLst>
      <p:ext uri="{BB962C8B-B14F-4D97-AF65-F5344CB8AC3E}">
        <p14:creationId xmlns:p14="http://schemas.microsoft.com/office/powerpoint/2010/main" val="3361735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21</a:t>
            </a:fld>
            <a:endParaRPr lang="en-US"/>
          </a:p>
        </p:txBody>
      </p:sp>
    </p:spTree>
    <p:extLst>
      <p:ext uri="{BB962C8B-B14F-4D97-AF65-F5344CB8AC3E}">
        <p14:creationId xmlns:p14="http://schemas.microsoft.com/office/powerpoint/2010/main" val="67586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ltLang="zh-CN" dirty="0" err="1"/>
              <a:t>Qq</a:t>
            </a:r>
            <a:r>
              <a:rPr lang="en-US" altLang="zh-CN" dirty="0"/>
              <a:t> </a:t>
            </a:r>
            <a:r>
              <a:rPr lang="zh-CN" altLang="en-US" dirty="0"/>
              <a:t>即时消息、通知</a:t>
            </a:r>
            <a:endParaRPr lang="en-US" altLang="zh-CN" dirty="0"/>
          </a:p>
          <a:p>
            <a:pPr marL="342900" indent="-342900">
              <a:buAutoNum type="arabicPeriod"/>
            </a:pPr>
            <a:r>
              <a:rPr lang="en-US" altLang="zh-CN" dirty="0"/>
              <a:t>OC </a:t>
            </a:r>
            <a:r>
              <a:rPr lang="zh-CN" altLang="en-US" dirty="0"/>
              <a:t>完整的课程材料。</a:t>
            </a:r>
            <a:endParaRPr lang="en-US" altLang="zh-CN" dirty="0"/>
          </a:p>
          <a:p>
            <a:pPr marL="0" indent="0">
              <a:buNone/>
            </a:pPr>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263316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zh-CN" altLang="en-US" dirty="0"/>
              <a:t>试错的成本</a:t>
            </a:r>
            <a:endParaRPr lang="en-US" altLang="zh-CN" dirty="0"/>
          </a:p>
          <a:p>
            <a:pPr marL="342900" indent="-342900">
              <a:buAutoNum type="arabicPeriod"/>
            </a:pPr>
            <a:r>
              <a:rPr lang="zh-CN" altLang="en-US" dirty="0"/>
              <a:t>系统的哲学，</a:t>
            </a:r>
            <a:r>
              <a:rPr lang="en-US" altLang="zh-CN" dirty="0"/>
              <a:t>how</a:t>
            </a:r>
          </a:p>
          <a:p>
            <a:pPr marL="342900" indent="-342900">
              <a:buAutoNum type="arabicPeriod"/>
            </a:pPr>
            <a:r>
              <a:rPr lang="zh-CN" altLang="en-US" dirty="0"/>
              <a:t>高层次需求， </a:t>
            </a:r>
            <a:r>
              <a:rPr lang="en-US" altLang="zh-CN" dirty="0"/>
              <a:t>why</a:t>
            </a:r>
          </a:p>
          <a:p>
            <a:pPr marL="342900" indent="-342900">
              <a:buAutoNum type="arabicPeriod"/>
            </a:pPr>
            <a:r>
              <a:rPr lang="zh-CN" altLang="en-US" dirty="0"/>
              <a:t>从动手到以德服人：先讲清楚道理</a:t>
            </a:r>
            <a:endParaRPr lang="en-US" altLang="zh-CN" dirty="0"/>
          </a:p>
          <a:p>
            <a:pPr marL="342900" indent="-342900">
              <a:buAutoNum type="arabicPeriod"/>
            </a:pPr>
            <a:r>
              <a:rPr lang="zh-CN" altLang="en-US" dirty="0"/>
              <a:t>真正有用的理论和真正有用的系统都是很少的，都重要</a:t>
            </a:r>
          </a:p>
        </p:txBody>
      </p:sp>
      <p:sp>
        <p:nvSpPr>
          <p:cNvPr id="4" name="Slide Number Placeholder 3"/>
          <p:cNvSpPr>
            <a:spLocks noGrp="1"/>
          </p:cNvSpPr>
          <p:nvPr>
            <p:ph type="sldNum" sz="quarter" idx="10"/>
          </p:nvPr>
        </p:nvSpPr>
        <p:spPr/>
        <p:txBody>
          <a:bodyPr/>
          <a:lstStyle/>
          <a:p>
            <a:fld id="{2C87A269-F6E1-4C6C-A919-D1B026D69C3F}" type="slidenum">
              <a:rPr lang="en-US" smtClean="0"/>
              <a:t>4</a:t>
            </a:fld>
            <a:endParaRPr lang="en-US"/>
          </a:p>
        </p:txBody>
      </p:sp>
    </p:spTree>
    <p:extLst>
      <p:ext uri="{BB962C8B-B14F-4D97-AF65-F5344CB8AC3E}">
        <p14:creationId xmlns:p14="http://schemas.microsoft.com/office/powerpoint/2010/main" val="370957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论文很好读</a:t>
            </a:r>
            <a:endParaRPr lang="en-US" altLang="zh-CN" dirty="0"/>
          </a:p>
          <a:p>
            <a:r>
              <a:rPr lang="zh-CN" altLang="en-US" dirty="0"/>
              <a:t>很多结论，没有证明</a:t>
            </a:r>
            <a:endParaRPr lang="en-US" altLang="zh-CN" dirty="0"/>
          </a:p>
          <a:p>
            <a:r>
              <a:rPr lang="zh-CN" altLang="en-US" dirty="0"/>
              <a:t>过去很多工作就是证明他的论文</a:t>
            </a:r>
            <a:endParaRPr lang="en-US" altLang="zh-CN" dirty="0"/>
          </a:p>
          <a:p>
            <a:r>
              <a:rPr lang="zh-CN" altLang="en-US" dirty="0"/>
              <a:t>我们这门课</a:t>
            </a:r>
            <a:endParaRPr lang="en-US" altLang="zh-CN" dirty="0"/>
          </a:p>
          <a:p>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5</a:t>
            </a:fld>
            <a:endParaRPr lang="en-US"/>
          </a:p>
        </p:txBody>
      </p:sp>
    </p:spTree>
    <p:extLst>
      <p:ext uri="{BB962C8B-B14F-4D97-AF65-F5344CB8AC3E}">
        <p14:creationId xmlns:p14="http://schemas.microsoft.com/office/powerpoint/2010/main" val="304396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好好学习</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6</a:t>
            </a:fld>
            <a:endParaRPr lang="en-US"/>
          </a:p>
        </p:txBody>
      </p:sp>
    </p:spTree>
    <p:extLst>
      <p:ext uri="{BB962C8B-B14F-4D97-AF65-F5344CB8AC3E}">
        <p14:creationId xmlns:p14="http://schemas.microsoft.com/office/powerpoint/2010/main" val="103650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好好学习</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7</a:t>
            </a:fld>
            <a:endParaRPr lang="en-US"/>
          </a:p>
        </p:txBody>
      </p:sp>
    </p:spTree>
    <p:extLst>
      <p:ext uri="{BB962C8B-B14F-4D97-AF65-F5344CB8AC3E}">
        <p14:creationId xmlns:p14="http://schemas.microsoft.com/office/powerpoint/2010/main" val="888692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8</a:t>
            </a:fld>
            <a:endParaRPr lang="en-US"/>
          </a:p>
        </p:txBody>
      </p:sp>
    </p:spTree>
    <p:extLst>
      <p:ext uri="{BB962C8B-B14F-4D97-AF65-F5344CB8AC3E}">
        <p14:creationId xmlns:p14="http://schemas.microsoft.com/office/powerpoint/2010/main" val="23008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区别：他们的原理是什么，区别是什么， 为什么可以还原，无限压缩，同一个不同类型图片和文字的压缩比</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视频：码率和网络速度的矛盾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几千亿的市场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设计一个？</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zh-CN" altLang="en-US" sz="1200" kern="1200" dirty="0">
                <a:solidFill>
                  <a:schemeClr val="tx1"/>
                </a:solidFill>
                <a:effectLst/>
                <a:latin typeface="+mn-lt"/>
                <a:ea typeface="+mn-ea"/>
                <a:cs typeface="+mn-cs"/>
              </a:rPr>
              <a:t>高门槛</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9</a:t>
            </a:fld>
            <a:endParaRPr lang="en-US"/>
          </a:p>
        </p:txBody>
      </p:sp>
    </p:spTree>
    <p:extLst>
      <p:ext uri="{BB962C8B-B14F-4D97-AF65-F5344CB8AC3E}">
        <p14:creationId xmlns:p14="http://schemas.microsoft.com/office/powerpoint/2010/main" val="202297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0.jp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customXml" Target="../ink/ink1.xml"/><Relationship Id="rId10" Type="http://schemas.openxmlformats.org/officeDocument/2006/relationships/image" Target="../media/image32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mailto:chengfan@sjtu.edu.cn"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8.gif"/><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8.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CS258: Information T</a:t>
            </a:r>
            <a:r>
              <a:rPr lang="en-US" altLang="zh-CN" sz="4500" dirty="0">
                <a:solidFill>
                  <a:schemeClr val="accent2">
                    <a:lumMod val="75000"/>
                  </a:schemeClr>
                </a:solidFill>
                <a:latin typeface="+mj-lt"/>
              </a:rPr>
              <a:t>heory</a:t>
            </a:r>
            <a:endParaRPr lang="en-US" sz="4500" dirty="0">
              <a:solidFill>
                <a:schemeClr val="accent2">
                  <a:lumMod val="75000"/>
                </a:schemeClr>
              </a:solidFill>
              <a:latin typeface="+mj-lt"/>
            </a:endParaRP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Spring, 20</a:t>
            </a:r>
            <a:r>
              <a:rPr lang="en-US" altLang="zh-CN" sz="2013" dirty="0"/>
              <a:t>23</a:t>
            </a:r>
            <a:endParaRPr lang="en-US" sz="2013" dirty="0"/>
          </a:p>
        </p:txBody>
      </p:sp>
    </p:spTree>
    <p:extLst>
      <p:ext uri="{BB962C8B-B14F-4D97-AF65-F5344CB8AC3E}">
        <p14:creationId xmlns:p14="http://schemas.microsoft.com/office/powerpoint/2010/main" val="2040243274"/>
      </p:ext>
    </p:extLst>
  </p:cSld>
  <p:clrMapOvr>
    <a:masterClrMapping/>
  </p:clrMapOvr>
  <mc:AlternateContent xmlns:mc="http://schemas.openxmlformats.org/markup-compatibility/2006" xmlns:p14="http://schemas.microsoft.com/office/powerpoint/2010/main">
    <mc:Choice Requires="p14">
      <p:transition spd="slow" p14:dur="2000" advTm="6111"/>
    </mc:Choice>
    <mc:Fallback xmlns="">
      <p:transition spd="slow" advTm="61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Storage:</a:t>
            </a:r>
            <a:r>
              <a:rPr lang="zh-CN" altLang="en-US" sz="4301" dirty="0">
                <a:solidFill>
                  <a:schemeClr val="accent2">
                    <a:lumMod val="75000"/>
                  </a:schemeClr>
                </a:solidFill>
              </a:rPr>
              <a:t> </a:t>
            </a:r>
            <a:r>
              <a:rPr lang="en-US" sz="4301" dirty="0">
                <a:solidFill>
                  <a:schemeClr val="accent2">
                    <a:lumMod val="75000"/>
                  </a:schemeClr>
                </a:solidFill>
              </a:rPr>
              <a:t>Redundancy and Efficiency</a:t>
            </a:r>
          </a:p>
        </p:txBody>
      </p:sp>
      <p:pic>
        <p:nvPicPr>
          <p:cNvPr id="3" name="Picture 2" descr="Image result for distributed storage system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1408" y="3658715"/>
            <a:ext cx="2448272" cy="1987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0" name="Picture 2" descr="Image result for big dat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720" y="3658715"/>
            <a:ext cx="2851801" cy="20162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B12816-635B-D249-BE4E-A4969E8EEF6E}"/>
              </a:ext>
            </a:extLst>
          </p:cNvPr>
          <p:cNvSpPr/>
          <p:nvPr/>
        </p:nvSpPr>
        <p:spPr>
          <a:xfrm>
            <a:off x="2162436" y="6065080"/>
            <a:ext cx="6408712" cy="5040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w Cen MT Condensed" panose="020B0606020104020203" pitchFamily="34" charset="77"/>
              </a:rPr>
              <a:t>Big data: Distributed computation, distributed storage</a:t>
            </a:r>
          </a:p>
        </p:txBody>
      </p:sp>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408" y="1141908"/>
            <a:ext cx="2088232" cy="20882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0262" y="1137520"/>
            <a:ext cx="2088232" cy="2088232"/>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4C53EA05-956F-4578-AAF1-70AE0553EC50}"/>
              </a:ext>
            </a:extLst>
          </p:cNvPr>
          <p:cNvSpPr/>
          <p:nvPr/>
        </p:nvSpPr>
        <p:spPr>
          <a:xfrm>
            <a:off x="3751120" y="4340116"/>
            <a:ext cx="3006272" cy="400110"/>
          </a:xfrm>
          <a:prstGeom prst="rect">
            <a:avLst/>
          </a:prstGeom>
        </p:spPr>
        <p:txBody>
          <a:bodyPr wrap="none">
            <a:spAutoFit/>
          </a:bodyPr>
          <a:lstStyle/>
          <a:p>
            <a:r>
              <a:rPr lang="en-US" altLang="zh-CN" sz="2000" b="1" dirty="0">
                <a:latin typeface="Tw Cen MT Condensed" panose="020B0606020104020203" pitchFamily="34" charset="77"/>
              </a:rPr>
              <a:t>How to process and store data. </a:t>
            </a:r>
            <a:endParaRPr lang="zh-CN" altLang="en-US" dirty="0"/>
          </a:p>
        </p:txBody>
      </p:sp>
      <p:sp>
        <p:nvSpPr>
          <p:cNvPr id="10" name="Rectangle 9">
            <a:extLst>
              <a:ext uri="{FF2B5EF4-FFF2-40B4-BE49-F238E27FC236}">
                <a16:creationId xmlns:a16="http://schemas.microsoft.com/office/drawing/2014/main" id="{90EED0F8-D7AF-4F4A-9533-F8CC1B06F2CC}"/>
              </a:ext>
            </a:extLst>
          </p:cNvPr>
          <p:cNvSpPr/>
          <p:nvPr/>
        </p:nvSpPr>
        <p:spPr>
          <a:xfrm>
            <a:off x="4066710" y="1917798"/>
            <a:ext cx="2042610" cy="380425"/>
          </a:xfrm>
          <a:prstGeom prst="rect">
            <a:avLst/>
          </a:prstGeom>
        </p:spPr>
        <p:txBody>
          <a:bodyPr wrap="none">
            <a:spAutoFit/>
          </a:bodyPr>
          <a:lstStyle/>
          <a:p>
            <a:r>
              <a:rPr lang="en-US" altLang="zh-CN" b="1" dirty="0">
                <a:latin typeface="Tw Cen MT (Body)"/>
              </a:rPr>
              <a:t>Can we recover it?</a:t>
            </a:r>
            <a:endParaRPr lang="zh-CN" altLang="en-US" b="1" dirty="0">
              <a:latin typeface="Tw Cen MT (Body)"/>
            </a:endParaRPr>
          </a:p>
        </p:txBody>
      </p:sp>
      <p:sp>
        <p:nvSpPr>
          <p:cNvPr id="11" name="TextBox 10">
            <a:extLst>
              <a:ext uri="{FF2B5EF4-FFF2-40B4-BE49-F238E27FC236}">
                <a16:creationId xmlns:a16="http://schemas.microsoft.com/office/drawing/2014/main" id="{D08B1E15-D499-4B0B-823E-F6F8CC483400}"/>
              </a:ext>
            </a:extLst>
          </p:cNvPr>
          <p:cNvSpPr txBox="1"/>
          <p:nvPr/>
        </p:nvSpPr>
        <p:spPr>
          <a:xfrm flipH="1">
            <a:off x="1820302" y="3278290"/>
            <a:ext cx="1368152" cy="380425"/>
          </a:xfrm>
          <a:prstGeom prst="rect">
            <a:avLst/>
          </a:prstGeom>
          <a:noFill/>
        </p:spPr>
        <p:txBody>
          <a:bodyPr wrap="square" rtlCol="0">
            <a:spAutoFit/>
          </a:bodyPr>
          <a:lstStyle/>
          <a:p>
            <a:r>
              <a:rPr lang="en-US" altLang="zh-CN" dirty="0"/>
              <a:t>(Lena </a:t>
            </a:r>
            <a:r>
              <a:rPr lang="en-US" altLang="zh-CN" dirty="0" err="1"/>
              <a:t>Forsen</a:t>
            </a:r>
            <a:r>
              <a:rPr lang="en-US" altLang="zh-CN" dirty="0"/>
              <a:t>) </a:t>
            </a:r>
            <a:endParaRPr lang="zh-CN" altLang="en-US" dirty="0"/>
          </a:p>
        </p:txBody>
      </p:sp>
    </p:spTree>
    <p:custDataLst>
      <p:tags r:id="rId1"/>
    </p:custDataLst>
    <p:extLst>
      <p:ext uri="{BB962C8B-B14F-4D97-AF65-F5344CB8AC3E}">
        <p14:creationId xmlns:p14="http://schemas.microsoft.com/office/powerpoint/2010/main" val="687064110"/>
      </p:ext>
    </p:extLst>
  </p:cSld>
  <p:clrMapOvr>
    <a:masterClrMapping/>
  </p:clrMapOvr>
  <mc:AlternateContent xmlns:mc="http://schemas.openxmlformats.org/markup-compatibility/2006" xmlns:p14="http://schemas.microsoft.com/office/powerpoint/2010/main">
    <mc:Choice Requires="p14">
      <p:transition spd="slow" p14:dur="2000" advTm="233798"/>
    </mc:Choice>
    <mc:Fallback xmlns="">
      <p:transition spd="slow" advTm="2337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 Information Theory </a:t>
            </a:r>
            <a:r>
              <a:rPr lang="en-US" altLang="zh-CN" sz="4301" dirty="0">
                <a:solidFill>
                  <a:schemeClr val="accent2">
                    <a:lumMod val="75000"/>
                  </a:schemeClr>
                </a:solidFill>
              </a:rPr>
              <a:t>and</a:t>
            </a:r>
            <a:r>
              <a:rPr lang="en-US" sz="4301" dirty="0">
                <a:solidFill>
                  <a:schemeClr val="accent2">
                    <a:lumMod val="75000"/>
                  </a:schemeClr>
                </a:solidFill>
              </a:rPr>
              <a:t> AI</a:t>
            </a:r>
          </a:p>
        </p:txBody>
      </p:sp>
      <p:sp>
        <p:nvSpPr>
          <p:cNvPr id="3" name="Rectangle 2"/>
          <p:cNvSpPr/>
          <p:nvPr/>
        </p:nvSpPr>
        <p:spPr>
          <a:xfrm>
            <a:off x="4453137" y="1288033"/>
            <a:ext cx="5256583" cy="2684133"/>
          </a:xfrm>
          <a:prstGeom prst="rect">
            <a:avLst/>
          </a:prstGeom>
        </p:spPr>
        <p:txBody>
          <a:bodyPr wrap="square">
            <a:spAutoFit/>
          </a:bodyPr>
          <a:lstStyle/>
          <a:p>
            <a:pPr>
              <a:lnSpc>
                <a:spcPct val="150000"/>
              </a:lnSpc>
              <a:defRPr/>
            </a:pPr>
            <a:r>
              <a:rPr lang="en-US" altLang="zh-CN" sz="1800" b="1" dirty="0">
                <a:ea typeface="华文楷体" pitchFamily="2" charset="-122"/>
                <a:cs typeface="Times New Roman" pitchFamily="18" charset="0"/>
              </a:rPr>
              <a:t>Information Theory concepts in Deep Learning (AI)</a:t>
            </a:r>
          </a:p>
          <a:p>
            <a:pPr marL="342900" indent="-342900">
              <a:lnSpc>
                <a:spcPct val="150000"/>
              </a:lnSpc>
              <a:buFont typeface="Wingdings" panose="05000000000000000000" pitchFamily="2" charset="2"/>
              <a:buChar char="p"/>
              <a:defRPr/>
            </a:pPr>
            <a:r>
              <a:rPr lang="en-US" altLang="zh-CN" sz="1600" dirty="0">
                <a:ea typeface="华文楷体" pitchFamily="2" charset="-122"/>
                <a:cs typeface="Times New Roman" pitchFamily="18" charset="0"/>
              </a:rPr>
              <a:t> Popular </a:t>
            </a:r>
            <a:r>
              <a:rPr lang="en-US" altLang="zh-CN" sz="1600" dirty="0">
                <a:solidFill>
                  <a:srgbClr val="C00000"/>
                </a:solidFill>
                <a:ea typeface="华文楷体" pitchFamily="2" charset="-122"/>
                <a:cs typeface="Times New Roman" pitchFamily="18" charset="0"/>
              </a:rPr>
              <a:t>cross-entropy</a:t>
            </a:r>
            <a:r>
              <a:rPr lang="en-US" altLang="zh-CN" sz="1600" dirty="0">
                <a:ea typeface="华文楷体" pitchFamily="2" charset="-122"/>
                <a:cs typeface="Times New Roman" pitchFamily="18" charset="0"/>
              </a:rPr>
              <a:t> loss function</a:t>
            </a:r>
          </a:p>
          <a:p>
            <a:pPr marL="342900" indent="-342900">
              <a:lnSpc>
                <a:spcPct val="150000"/>
              </a:lnSpc>
              <a:buFont typeface="Wingdings" panose="05000000000000000000" pitchFamily="2" charset="2"/>
              <a:buChar char="p"/>
              <a:defRPr/>
            </a:pPr>
            <a:r>
              <a:rPr lang="en-US" altLang="zh-CN" sz="1600" dirty="0">
                <a:ea typeface="华文楷体" pitchFamily="2" charset="-122"/>
                <a:cs typeface="Times New Roman" pitchFamily="18" charset="0"/>
              </a:rPr>
              <a:t> Building decision trees on basis of maximum </a:t>
            </a:r>
            <a:r>
              <a:rPr lang="en-US" altLang="zh-CN" sz="1600" dirty="0">
                <a:solidFill>
                  <a:srgbClr val="C00000"/>
                </a:solidFill>
                <a:ea typeface="华文楷体" pitchFamily="2" charset="-122"/>
                <a:cs typeface="Times New Roman" pitchFamily="18" charset="0"/>
              </a:rPr>
              <a:t>information gain</a:t>
            </a:r>
          </a:p>
          <a:p>
            <a:pPr marL="342900" indent="-342900">
              <a:lnSpc>
                <a:spcPct val="150000"/>
              </a:lnSpc>
              <a:buFont typeface="Wingdings" panose="05000000000000000000" pitchFamily="2" charset="2"/>
              <a:buChar char="p"/>
              <a:defRPr/>
            </a:pPr>
            <a:r>
              <a:rPr lang="en-US" altLang="zh-CN" sz="1600" dirty="0">
                <a:ea typeface="华文楷体" pitchFamily="2" charset="-122"/>
                <a:cs typeface="Times New Roman" pitchFamily="18" charset="0"/>
              </a:rPr>
              <a:t> </a:t>
            </a:r>
            <a:r>
              <a:rPr lang="en-US" altLang="zh-CN" sz="1600" dirty="0">
                <a:solidFill>
                  <a:srgbClr val="C00000"/>
                </a:solidFill>
                <a:ea typeface="华文楷体" pitchFamily="2" charset="-122"/>
                <a:cs typeface="Times New Roman" pitchFamily="18" charset="0"/>
              </a:rPr>
              <a:t>Viterbi algorithm </a:t>
            </a:r>
            <a:r>
              <a:rPr lang="en-US" altLang="zh-CN" sz="1600" dirty="0">
                <a:ea typeface="华文楷体" pitchFamily="2" charset="-122"/>
                <a:cs typeface="Times New Roman" pitchFamily="18" charset="0"/>
              </a:rPr>
              <a:t>widely used in NLP and Speech</a:t>
            </a:r>
          </a:p>
          <a:p>
            <a:pPr marL="342900" indent="-342900">
              <a:lnSpc>
                <a:spcPct val="150000"/>
              </a:lnSpc>
              <a:buFont typeface="Wingdings" panose="05000000000000000000" pitchFamily="2" charset="2"/>
              <a:buChar char="p"/>
              <a:defRPr/>
            </a:pPr>
            <a:r>
              <a:rPr lang="en-US" altLang="zh-CN" sz="1600" dirty="0">
                <a:ea typeface="华文楷体" pitchFamily="2" charset="-122"/>
                <a:cs typeface="Times New Roman" pitchFamily="18" charset="0"/>
              </a:rPr>
              <a:t> Concept of </a:t>
            </a:r>
            <a:r>
              <a:rPr lang="en-US" altLang="zh-CN" sz="1600" dirty="0">
                <a:solidFill>
                  <a:srgbClr val="C00000"/>
                </a:solidFill>
                <a:ea typeface="华文楷体" pitchFamily="2" charset="-122"/>
                <a:cs typeface="Times New Roman" pitchFamily="18" charset="0"/>
              </a:rPr>
              <a:t>encoder-decoder</a:t>
            </a:r>
            <a:r>
              <a:rPr lang="en-US" altLang="zh-CN" sz="1600" dirty="0">
                <a:ea typeface="华文楷体" pitchFamily="2" charset="-122"/>
                <a:cs typeface="Times New Roman" pitchFamily="18" charset="0"/>
              </a:rPr>
              <a:t> popularly used in Machine Translation RNNs and various other type of models</a:t>
            </a:r>
          </a:p>
        </p:txBody>
      </p:sp>
      <p:pic>
        <p:nvPicPr>
          <p:cNvPr id="3074" name="Picture 2" descr="Image result for deep lear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5264" y="4240361"/>
            <a:ext cx="3231128" cy="25202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s://upload.wikimedia.org/wikipedia/en/e/e6/Shannon_and_mou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760" y="1432049"/>
            <a:ext cx="2627024" cy="23762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564704" y="4272383"/>
            <a:ext cx="3744416" cy="1815882"/>
          </a:xfrm>
          <a:prstGeom prst="rect">
            <a:avLst/>
          </a:prstGeom>
        </p:spPr>
        <p:txBody>
          <a:bodyPr wrap="square">
            <a:spAutoFit/>
          </a:bodyPr>
          <a:lstStyle/>
          <a:p>
            <a:r>
              <a:rPr lang="en-US" altLang="zh-CN" sz="1600" dirty="0">
                <a:solidFill>
                  <a:srgbClr val="222222"/>
                </a:solidFill>
                <a:latin typeface="+mj-lt"/>
                <a:cs typeface="Times New Roman" panose="02020603050405020304" pitchFamily="18" charset="0"/>
              </a:rPr>
              <a:t>Shannon and his </a:t>
            </a:r>
            <a:r>
              <a:rPr lang="en-US" altLang="zh-CN" sz="1600" dirty="0">
                <a:solidFill>
                  <a:srgbClr val="0B0080"/>
                </a:solidFill>
                <a:latin typeface="+mj-lt"/>
                <a:cs typeface="Times New Roman" panose="02020603050405020304" pitchFamily="18" charset="0"/>
              </a:rPr>
              <a:t>electromechanical</a:t>
            </a:r>
            <a:r>
              <a:rPr lang="en-US" altLang="zh-CN" sz="1600" dirty="0">
                <a:solidFill>
                  <a:srgbClr val="222222"/>
                </a:solidFill>
                <a:latin typeface="+mj-lt"/>
                <a:cs typeface="Times New Roman" panose="02020603050405020304" pitchFamily="18" charset="0"/>
              </a:rPr>
              <a:t> mouse </a:t>
            </a:r>
            <a:r>
              <a:rPr lang="en-US" altLang="zh-CN" sz="1600" i="1" dirty="0">
                <a:solidFill>
                  <a:srgbClr val="222222"/>
                </a:solidFill>
                <a:latin typeface="+mj-lt"/>
                <a:cs typeface="Times New Roman" panose="02020603050405020304" pitchFamily="18" charset="0"/>
              </a:rPr>
              <a:t>Theseus</a:t>
            </a:r>
            <a:r>
              <a:rPr lang="en-US" altLang="zh-CN" sz="1600" dirty="0">
                <a:solidFill>
                  <a:srgbClr val="222222"/>
                </a:solidFill>
                <a:latin typeface="+mj-lt"/>
                <a:cs typeface="Times New Roman" panose="02020603050405020304" pitchFamily="18" charset="0"/>
              </a:rPr>
              <a:t> (named after </a:t>
            </a:r>
            <a:r>
              <a:rPr lang="en-US" altLang="zh-CN" sz="1600" dirty="0">
                <a:solidFill>
                  <a:srgbClr val="0B0080"/>
                </a:solidFill>
                <a:latin typeface="+mj-lt"/>
                <a:cs typeface="Times New Roman" panose="02020603050405020304" pitchFamily="18" charset="0"/>
              </a:rPr>
              <a:t>Theseus</a:t>
            </a:r>
            <a:r>
              <a:rPr lang="en-US" altLang="zh-CN" sz="1600" dirty="0">
                <a:solidFill>
                  <a:srgbClr val="222222"/>
                </a:solidFill>
                <a:latin typeface="+mj-lt"/>
                <a:cs typeface="Times New Roman" panose="02020603050405020304" pitchFamily="18" charset="0"/>
              </a:rPr>
              <a:t> from Greek mythology) which he tried to have solve the maze in one of the first experiments in </a:t>
            </a:r>
            <a:r>
              <a:rPr lang="en-US" altLang="zh-CN" sz="1600" dirty="0">
                <a:solidFill>
                  <a:srgbClr val="0B0080"/>
                </a:solidFill>
                <a:latin typeface="+mj-lt"/>
                <a:cs typeface="Times New Roman" panose="02020603050405020304" pitchFamily="18" charset="0"/>
              </a:rPr>
              <a:t>artificial intelligence</a:t>
            </a:r>
          </a:p>
          <a:p>
            <a:endParaRPr lang="en-US" altLang="zh-CN" sz="1600" dirty="0">
              <a:solidFill>
                <a:srgbClr val="0B0080"/>
              </a:solidFill>
              <a:latin typeface="+mj-lt"/>
              <a:cs typeface="Times New Roman" panose="02020603050405020304" pitchFamily="18" charset="0"/>
            </a:endParaRPr>
          </a:p>
          <a:p>
            <a:r>
              <a:rPr lang="en-US" altLang="zh-CN" sz="1600" dirty="0">
                <a:solidFill>
                  <a:srgbClr val="0B0080"/>
                </a:solidFill>
                <a:latin typeface="+mj-lt"/>
                <a:cs typeface="Times New Roman" panose="02020603050405020304" pitchFamily="18" charset="0"/>
              </a:rPr>
              <a:t>“Reinforcement Learning”</a:t>
            </a:r>
            <a:endParaRPr lang="zh-CN" altLang="en-US" sz="1600" dirty="0">
              <a:latin typeface="+mj-lt"/>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FEC1218-B881-4ED1-BD55-683E3F79DE4E}"/>
                  </a:ext>
                </a:extLst>
              </p14:cNvPr>
              <p14:cNvContentPartPr/>
              <p14:nvPr/>
            </p14:nvContentPartPr>
            <p14:xfrm>
              <a:off x="5940000" y="3097080"/>
              <a:ext cx="2989800" cy="96840"/>
            </p14:xfrm>
          </p:contentPart>
        </mc:Choice>
        <mc:Fallback xmlns="">
          <p:pic>
            <p:nvPicPr>
              <p:cNvPr id="7" name="Ink 6">
                <a:extLst>
                  <a:ext uri="{FF2B5EF4-FFF2-40B4-BE49-F238E27FC236}">
                    <a16:creationId xmlns:a16="http://schemas.microsoft.com/office/drawing/2014/main" id="{CFEC1218-B881-4ED1-BD55-683E3F79DE4E}"/>
                  </a:ext>
                </a:extLst>
              </p:cNvPr>
              <p:cNvPicPr/>
              <p:nvPr/>
            </p:nvPicPr>
            <p:blipFill>
              <a:blip r:embed="rId10"/>
              <a:stretch>
                <a:fillRect/>
              </a:stretch>
            </p:blipFill>
            <p:spPr>
              <a:xfrm>
                <a:off x="5924160" y="3033720"/>
                <a:ext cx="3021120" cy="223560"/>
              </a:xfrm>
              <a:prstGeom prst="rect">
                <a:avLst/>
              </a:prstGeom>
            </p:spPr>
          </p:pic>
        </mc:Fallback>
      </mc:AlternateContent>
    </p:spTree>
    <p:extLst>
      <p:ext uri="{BB962C8B-B14F-4D97-AF65-F5344CB8AC3E}">
        <p14:creationId xmlns:p14="http://schemas.microsoft.com/office/powerpoint/2010/main" val="3779990677"/>
      </p:ext>
    </p:extLst>
  </p:cSld>
  <p:clrMapOvr>
    <a:masterClrMapping/>
  </p:clrMapOvr>
  <mc:AlternateContent xmlns:mc="http://schemas.openxmlformats.org/markup-compatibility/2006" xmlns:p14="http://schemas.microsoft.com/office/powerpoint/2010/main">
    <mc:Choice Requires="p14">
      <p:transition spd="slow" p14:dur="2000" advTm="190436"/>
    </mc:Choice>
    <mc:Fallback xmlns="">
      <p:transition spd="slow" advTm="19043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 Security</a:t>
            </a:r>
          </a:p>
        </p:txBody>
      </p:sp>
      <p:pic>
        <p:nvPicPr>
          <p:cNvPr id="1028" name="Picture 4" descr="Image result for secret sha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056" y="2400228"/>
            <a:ext cx="3048000" cy="19841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B12816-635B-D249-BE4E-A4969E8EEF6E}"/>
              </a:ext>
            </a:extLst>
          </p:cNvPr>
          <p:cNvSpPr/>
          <p:nvPr/>
        </p:nvSpPr>
        <p:spPr>
          <a:xfrm>
            <a:off x="636712" y="1144018"/>
            <a:ext cx="5832648"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w Cen MT Condensed" panose="020B0606020104020203" pitchFamily="34" charset="77"/>
              </a:rPr>
              <a:t>I have a secret to share… However …</a:t>
            </a:r>
          </a:p>
        </p:txBody>
      </p:sp>
      <p:pic>
        <p:nvPicPr>
          <p:cNvPr id="1032" name="Picture 8" descr="Image result for secret sha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712" y="2388473"/>
            <a:ext cx="2736304" cy="20156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6" name="Picture 12" descr="Image result for lattice E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922" y="2368153"/>
            <a:ext cx="2281894" cy="20156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769FA6D-63BB-2049-B3CC-A3243E97C4F5}"/>
              </a:ext>
            </a:extLst>
          </p:cNvPr>
          <p:cNvSpPr/>
          <p:nvPr/>
        </p:nvSpPr>
        <p:spPr>
          <a:xfrm>
            <a:off x="5173216" y="5176465"/>
            <a:ext cx="4507022" cy="104806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C00000"/>
                </a:solidFill>
              </a:rPr>
              <a:t>Big data,</a:t>
            </a:r>
            <a:r>
              <a:rPr lang="zh-CN" altLang="en-US" sz="2400" dirty="0">
                <a:solidFill>
                  <a:srgbClr val="C00000"/>
                </a:solidFill>
              </a:rPr>
              <a:t> </a:t>
            </a:r>
            <a:r>
              <a:rPr lang="en-US" altLang="zh-CN" sz="2400" dirty="0">
                <a:solidFill>
                  <a:srgbClr val="C00000"/>
                </a:solidFill>
              </a:rPr>
              <a:t>machine learning and security: </a:t>
            </a:r>
            <a:r>
              <a:rPr lang="en-US" sz="2400" dirty="0">
                <a:solidFill>
                  <a:srgbClr val="C00000"/>
                </a:solidFill>
              </a:rPr>
              <a:t>All you need is information theory </a:t>
            </a:r>
          </a:p>
        </p:txBody>
      </p:sp>
    </p:spTree>
    <p:extLst>
      <p:ext uri="{BB962C8B-B14F-4D97-AF65-F5344CB8AC3E}">
        <p14:creationId xmlns:p14="http://schemas.microsoft.com/office/powerpoint/2010/main" val="1860111174"/>
      </p:ext>
    </p:extLst>
  </p:cSld>
  <p:clrMapOvr>
    <a:masterClrMapping/>
  </p:clrMapOvr>
  <mc:AlternateContent xmlns:mc="http://schemas.openxmlformats.org/markup-compatibility/2006" xmlns:p14="http://schemas.microsoft.com/office/powerpoint/2010/main">
    <mc:Choice Requires="p14">
      <p:transition spd="slow" p14:dur="2000" advTm="161456"/>
    </mc:Choice>
    <mc:Fallback xmlns="">
      <p:transition spd="slow" advTm="16145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05048" y="112696"/>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Course Motivation</a:t>
            </a:r>
          </a:p>
        </p:txBody>
      </p:sp>
      <p:sp>
        <p:nvSpPr>
          <p:cNvPr id="2" name="Rectangle 1"/>
          <p:cNvSpPr/>
          <p:nvPr/>
        </p:nvSpPr>
        <p:spPr>
          <a:xfrm>
            <a:off x="700752" y="2080121"/>
            <a:ext cx="8784976" cy="3108543"/>
          </a:xfrm>
          <a:prstGeom prst="rect">
            <a:avLst/>
          </a:prstGeom>
        </p:spPr>
        <p:txBody>
          <a:bodyPr wrap="square">
            <a:spAutoFit/>
          </a:bodyPr>
          <a:lstStyle/>
          <a:p>
            <a:pPr marL="457200" indent="-457200" algn="just">
              <a:buFont typeface="Wingdings" panose="05000000000000000000" pitchFamily="2" charset="2"/>
              <a:buChar char="ü"/>
            </a:pPr>
            <a:r>
              <a:rPr lang="en-US" altLang="zh-CN" sz="2800" dirty="0">
                <a:ea typeface="华文楷体" panose="02010600040101010101" pitchFamily="2" charset="-122"/>
                <a:cs typeface="Times New Roman" panose="02020603050405020304" pitchFamily="18" charset="0"/>
              </a:rPr>
              <a:t>Entropy, mutual information</a:t>
            </a:r>
          </a:p>
          <a:p>
            <a:pPr marL="457200" indent="-457200" algn="just">
              <a:buFont typeface="Wingdings" panose="05000000000000000000" pitchFamily="2" charset="2"/>
              <a:buChar char="ü"/>
            </a:pPr>
            <a:r>
              <a:rPr lang="en-US" altLang="zh-CN" sz="2800" dirty="0">
                <a:ea typeface="华文楷体" panose="02010600040101010101" pitchFamily="2" charset="-122"/>
                <a:cs typeface="Times New Roman" panose="02020603050405020304" pitchFamily="18" charset="0"/>
              </a:rPr>
              <a:t>Classical problems in information theory and their solutions</a:t>
            </a:r>
          </a:p>
          <a:p>
            <a:pPr marL="457200" indent="-457200" algn="just">
              <a:buFont typeface="Wingdings" panose="05000000000000000000" pitchFamily="2" charset="2"/>
              <a:buChar char="ü"/>
            </a:pPr>
            <a:r>
              <a:rPr lang="en-US" altLang="zh-CN" sz="2800" dirty="0">
                <a:ea typeface="华文楷体" panose="02010600040101010101" pitchFamily="2" charset="-122"/>
                <a:cs typeface="Times New Roman" panose="02020603050405020304" pitchFamily="18" charset="0"/>
              </a:rPr>
              <a:t>Train students a solid background of information theory</a:t>
            </a:r>
          </a:p>
          <a:p>
            <a:pPr marL="457200" indent="-457200" algn="just">
              <a:buFont typeface="Wingdings" panose="05000000000000000000" pitchFamily="2" charset="2"/>
              <a:buChar char="ü"/>
            </a:pPr>
            <a:r>
              <a:rPr lang="en-US" altLang="zh-CN" sz="2800" dirty="0">
                <a:ea typeface="华文楷体" panose="02010600040101010101" pitchFamily="2" charset="-122"/>
                <a:cs typeface="Times New Roman" panose="02020603050405020304" pitchFamily="18" charset="0"/>
              </a:rPr>
              <a:t>Focus on problem formulation,</a:t>
            </a:r>
            <a:r>
              <a:rPr lang="zh-CN" altLang="en-US" sz="2800" dirty="0">
                <a:ea typeface="华文楷体" panose="02010600040101010101" pitchFamily="2" charset="-122"/>
                <a:cs typeface="Times New Roman" panose="02020603050405020304" pitchFamily="18" charset="0"/>
              </a:rPr>
              <a:t> </a:t>
            </a:r>
            <a:r>
              <a:rPr lang="en-US" altLang="zh-CN" sz="2800" dirty="0">
                <a:ea typeface="华文楷体" panose="02010600040101010101" pitchFamily="2" charset="-122"/>
                <a:cs typeface="Times New Roman" panose="02020603050405020304" pitchFamily="18" charset="0"/>
              </a:rPr>
              <a:t>high level reasoning for practical engineering problems</a:t>
            </a:r>
          </a:p>
          <a:p>
            <a:pPr marL="457200" indent="-457200" algn="just">
              <a:buFont typeface="Wingdings" panose="05000000000000000000" pitchFamily="2" charset="2"/>
              <a:buChar char="ü"/>
            </a:pPr>
            <a:r>
              <a:rPr lang="en-US" altLang="zh-CN" sz="2800" dirty="0">
                <a:ea typeface="华文楷体" panose="02010600040101010101" pitchFamily="2" charset="-122"/>
                <a:cs typeface="Times New Roman" panose="02020603050405020304" pitchFamily="18" charset="0"/>
              </a:rPr>
              <a:t>Potential application in machine learning, security, etc.</a:t>
            </a:r>
          </a:p>
        </p:txBody>
      </p:sp>
      <p:sp>
        <p:nvSpPr>
          <p:cNvPr id="5" name="Rectangle 4">
            <a:extLst>
              <a:ext uri="{FF2B5EF4-FFF2-40B4-BE49-F238E27FC236}">
                <a16:creationId xmlns:a16="http://schemas.microsoft.com/office/drawing/2014/main" id="{41DFEFC2-E92E-4994-A458-D0226A7390B0}"/>
              </a:ext>
            </a:extLst>
          </p:cNvPr>
          <p:cNvSpPr/>
          <p:nvPr/>
        </p:nvSpPr>
        <p:spPr>
          <a:xfrm>
            <a:off x="1773244" y="1216025"/>
            <a:ext cx="5832648" cy="5381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C00000"/>
                </a:solidFill>
              </a:rPr>
              <a:t>Introduce information theory at the basic level</a:t>
            </a:r>
          </a:p>
        </p:txBody>
      </p:sp>
    </p:spTree>
    <p:extLst>
      <p:ext uri="{BB962C8B-B14F-4D97-AF65-F5344CB8AC3E}">
        <p14:creationId xmlns:p14="http://schemas.microsoft.com/office/powerpoint/2010/main" val="4133409235"/>
      </p:ext>
    </p:extLst>
  </p:cSld>
  <p:clrMapOvr>
    <a:masterClrMapping/>
  </p:clrMapOvr>
  <mc:AlternateContent xmlns:mc="http://schemas.openxmlformats.org/markup-compatibility/2006" xmlns:p14="http://schemas.microsoft.com/office/powerpoint/2010/main">
    <mc:Choice Requires="p14">
      <p:transition spd="slow" p14:dur="2000" advTm="159010"/>
    </mc:Choice>
    <mc:Fallback xmlns="">
      <p:transition spd="slow" advTm="15901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55A0-4630-3144-9FCC-B25CBEB5453A}"/>
              </a:ext>
            </a:extLst>
          </p:cNvPr>
          <p:cNvSpPr txBox="1">
            <a:spLocks/>
          </p:cNvSpPr>
          <p:nvPr/>
        </p:nvSpPr>
        <p:spPr>
          <a:xfrm>
            <a:off x="260222" y="199272"/>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Prerequisites</a:t>
            </a:r>
          </a:p>
        </p:txBody>
      </p:sp>
      <p:sp>
        <p:nvSpPr>
          <p:cNvPr id="3" name="Rectangle 2"/>
          <p:cNvSpPr/>
          <p:nvPr/>
        </p:nvSpPr>
        <p:spPr>
          <a:xfrm>
            <a:off x="708720" y="1288033"/>
            <a:ext cx="8064896" cy="4741811"/>
          </a:xfrm>
          <a:prstGeom prst="rect">
            <a:avLst/>
          </a:prstGeom>
        </p:spPr>
        <p:txBody>
          <a:bodyPr wrap="square">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Basic probability theory</a:t>
            </a:r>
          </a:p>
          <a:p>
            <a:pPr marL="932642" lvl="1" indent="-457200">
              <a:lnSpc>
                <a:spcPct val="150000"/>
              </a:lnSpc>
              <a:buFont typeface="Wingdings" panose="05000000000000000000" pitchFamily="2" charset="2"/>
              <a:buChar char="p"/>
            </a:pPr>
            <a:r>
              <a:rPr lang="en-US" altLang="zh-CN" sz="2400" dirty="0">
                <a:ea typeface="华文楷体" panose="02010600040101010101" pitchFamily="2" charset="-122"/>
                <a:cs typeface="Times New Roman" panose="02020603050405020304" pitchFamily="18" charset="0"/>
              </a:rPr>
              <a:t>Uniform distribution, Gaussian distribution</a:t>
            </a:r>
          </a:p>
          <a:p>
            <a:pPr marL="932642" lvl="1" indent="-457200">
              <a:lnSpc>
                <a:spcPct val="150000"/>
              </a:lnSpc>
              <a:buFont typeface="Wingdings" panose="05000000000000000000" pitchFamily="2" charset="2"/>
              <a:buChar char="p"/>
            </a:pPr>
            <a:r>
              <a:rPr lang="en-US" altLang="zh-CN" sz="2400" dirty="0">
                <a:ea typeface="华文楷体" panose="02010600040101010101" pitchFamily="2" charset="-122"/>
                <a:cs typeface="Times New Roman" panose="02020603050405020304" pitchFamily="18" charset="0"/>
              </a:rPr>
              <a:t>Expectation, Variance</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Basic optimization: convex and concave functions</a:t>
            </a:r>
          </a:p>
          <a:p>
            <a:pPr marL="932642" lvl="1" indent="-457200">
              <a:lnSpc>
                <a:spcPct val="150000"/>
              </a:lnSpc>
              <a:buFont typeface="Wingdings" panose="05000000000000000000" pitchFamily="2" charset="2"/>
              <a:buChar char="p"/>
            </a:pPr>
            <a:r>
              <a:rPr lang="en-US" altLang="zh-CN" sz="2400" dirty="0">
                <a:ea typeface="华文楷体" panose="02010600040101010101" pitchFamily="2" charset="-122"/>
                <a:cs typeface="Times New Roman" panose="02020603050405020304" pitchFamily="18" charset="0"/>
              </a:rPr>
              <a:t>Min/Max of Convex/concave function </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Reasoning in analysis</a:t>
            </a:r>
          </a:p>
          <a:p>
            <a:pPr marL="932642" lvl="1" indent="-457200">
              <a:lnSpc>
                <a:spcPct val="150000"/>
              </a:lnSpc>
              <a:buFont typeface="Wingdings" panose="05000000000000000000" pitchFamily="2" charset="2"/>
              <a:buChar char="p"/>
            </a:pPr>
            <a:r>
              <a:rPr lang="en-US" altLang="zh-CN" sz="2400" dirty="0">
                <a:ea typeface="华文楷体" panose="02010600040101010101" pitchFamily="2" charset="-122"/>
                <a:cs typeface="Times New Roman" panose="02020603050405020304" pitchFamily="18" charset="0"/>
              </a:rPr>
              <a:t>Derivative and integration</a:t>
            </a:r>
          </a:p>
          <a:p>
            <a:pPr marL="932642" lvl="1" indent="-457200">
              <a:lnSpc>
                <a:spcPct val="150000"/>
              </a:lnSpc>
              <a:buFont typeface="Wingdings" panose="05000000000000000000" pitchFamily="2" charset="2"/>
              <a:buChar char="p"/>
            </a:pPr>
            <a:r>
              <a:rPr lang="en-US" altLang="zh-CN" sz="2400" dirty="0">
                <a:ea typeface="华文楷体" panose="02010600040101010101" pitchFamily="2" charset="-122"/>
                <a:cs typeface="Times New Roman" panose="02020603050405020304" pitchFamily="18" charset="0"/>
              </a:rPr>
              <a:t>Elementary matrix theory</a:t>
            </a:r>
          </a:p>
        </p:txBody>
      </p:sp>
    </p:spTree>
    <p:extLst>
      <p:ext uri="{BB962C8B-B14F-4D97-AF65-F5344CB8AC3E}">
        <p14:creationId xmlns:p14="http://schemas.microsoft.com/office/powerpoint/2010/main" val="1172330317"/>
      </p:ext>
    </p:extLst>
  </p:cSld>
  <p:clrMapOvr>
    <a:masterClrMapping/>
  </p:clrMapOvr>
  <mc:AlternateContent xmlns:mc="http://schemas.openxmlformats.org/markup-compatibility/2006" xmlns:p14="http://schemas.microsoft.com/office/powerpoint/2010/main">
    <mc:Choice Requires="p14">
      <p:transition spd="slow" p14:dur="2000" advTm="115053"/>
    </mc:Choice>
    <mc:Fallback xmlns="">
      <p:transition spd="slow" advTm="11505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55A0-4630-3144-9FCC-B25CBEB5453A}"/>
              </a:ext>
            </a:extLst>
          </p:cNvPr>
          <p:cNvSpPr txBox="1">
            <a:spLocks/>
          </p:cNvSpPr>
          <p:nvPr/>
        </p:nvSpPr>
        <p:spPr>
          <a:xfrm>
            <a:off x="260222" y="199272"/>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Textbook</a:t>
            </a:r>
          </a:p>
        </p:txBody>
      </p:sp>
      <p:sp>
        <p:nvSpPr>
          <p:cNvPr id="3" name="Rectangle 2"/>
          <p:cNvSpPr/>
          <p:nvPr/>
        </p:nvSpPr>
        <p:spPr>
          <a:xfrm>
            <a:off x="132656" y="1144017"/>
            <a:ext cx="9649072" cy="1561325"/>
          </a:xfrm>
          <a:prstGeom prst="rect">
            <a:avLst/>
          </a:prstGeom>
        </p:spPr>
        <p:txBody>
          <a:bodyPr wrap="square">
            <a:spAutoFit/>
          </a:bodyPr>
          <a:lstStyle/>
          <a:p>
            <a:pPr marL="818342" lvl="1" indent="-342900">
              <a:lnSpc>
                <a:spcPct val="150000"/>
              </a:lnSpc>
              <a:buFont typeface="Wingdings" panose="05000000000000000000" pitchFamily="2" charset="2"/>
              <a:buChar char="p"/>
            </a:pPr>
            <a:r>
              <a:rPr lang="en-US" altLang="zh-CN" sz="2200" dirty="0">
                <a:cs typeface="Times New Roman" panose="02020603050405020304" pitchFamily="18" charset="0"/>
              </a:rPr>
              <a:t>Course lecture notes </a:t>
            </a:r>
          </a:p>
          <a:p>
            <a:pPr marL="818342" lvl="1" indent="-342900">
              <a:lnSpc>
                <a:spcPct val="150000"/>
              </a:lnSpc>
              <a:buFont typeface="Wingdings" panose="05000000000000000000" pitchFamily="2" charset="2"/>
              <a:buChar char="p"/>
            </a:pPr>
            <a:r>
              <a:rPr lang="en-US" altLang="zh-CN" sz="2200" dirty="0">
                <a:cs typeface="Times New Roman" panose="02020603050405020304" pitchFamily="18" charset="0"/>
              </a:rPr>
              <a:t>Textbook: Thomas Cover, Elements of Information theory, 2</a:t>
            </a:r>
            <a:r>
              <a:rPr lang="en-US" altLang="zh-CN" sz="2200" baseline="30000" dirty="0">
                <a:cs typeface="Times New Roman" panose="02020603050405020304" pitchFamily="18" charset="0"/>
              </a:rPr>
              <a:t>nd</a:t>
            </a:r>
          </a:p>
          <a:p>
            <a:pPr marL="818342" lvl="1" indent="-342900">
              <a:lnSpc>
                <a:spcPct val="150000"/>
              </a:lnSpc>
              <a:buFont typeface="Wingdings" panose="05000000000000000000" pitchFamily="2" charset="2"/>
              <a:buChar char="p"/>
            </a:pPr>
            <a:r>
              <a:rPr lang="en-US" altLang="zh-CN" sz="2200" dirty="0">
                <a:cs typeface="Times New Roman" panose="02020603050405020304" pitchFamily="18" charset="0"/>
              </a:rPr>
              <a:t>Reference: </a:t>
            </a:r>
            <a:r>
              <a:rPr lang="en-US" altLang="zh-CN" sz="2200" b="1" dirty="0">
                <a:solidFill>
                  <a:srgbClr val="7030A0"/>
                </a:solidFill>
                <a:cs typeface="Times New Roman" panose="02020603050405020304" pitchFamily="18" charset="0"/>
              </a:rPr>
              <a:t>Raymond W. Yeung</a:t>
            </a:r>
            <a:r>
              <a:rPr lang="en-US" altLang="zh-CN" sz="2200" dirty="0">
                <a:cs typeface="Times New Roman" panose="02020603050405020304" pitchFamily="18" charset="0"/>
              </a:rPr>
              <a:t>, Information Theory and Network Coding</a:t>
            </a:r>
          </a:p>
        </p:txBody>
      </p:sp>
      <p:pic>
        <p:nvPicPr>
          <p:cNvPr id="1026" name="Picture 2" descr="https://images-na.ssl-images-amazon.com/images/I/51NRy29OjvL._SX313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210" y="2944217"/>
            <a:ext cx="2470894" cy="33991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images-na.ssl-images-amazon.com/images/I/51hQZ3uvwfL._SX322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878" y="2944217"/>
            <a:ext cx="2184658" cy="33646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840138"/>
      </p:ext>
    </p:extLst>
  </p:cSld>
  <p:clrMapOvr>
    <a:masterClrMapping/>
  </p:clrMapOvr>
  <mc:AlternateContent xmlns:mc="http://schemas.openxmlformats.org/markup-compatibility/2006" xmlns:p14="http://schemas.microsoft.com/office/powerpoint/2010/main">
    <mc:Choice Requires="p14">
      <p:transition spd="slow" p14:dur="2000" advTm="122756"/>
    </mc:Choice>
    <mc:Fallback xmlns="">
      <p:transition spd="slow" advTm="1227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B14D3E-92B5-C146-A946-1D90965E5C56}"/>
              </a:ext>
            </a:extLst>
          </p:cNvPr>
          <p:cNvSpPr txBox="1"/>
          <p:nvPr/>
        </p:nvSpPr>
        <p:spPr>
          <a:xfrm>
            <a:off x="463147" y="668639"/>
            <a:ext cx="2967479" cy="621837"/>
          </a:xfrm>
          <a:prstGeom prst="rect">
            <a:avLst/>
          </a:prstGeom>
          <a:noFill/>
        </p:spPr>
        <p:txBody>
          <a:bodyPr wrap="none" rtlCol="0">
            <a:spAutoFit/>
          </a:bodyPr>
          <a:lstStyle/>
          <a:p>
            <a:r>
              <a:rPr lang="en-US" sz="3441" dirty="0">
                <a:solidFill>
                  <a:schemeClr val="accent2">
                    <a:lumMod val="75000"/>
                  </a:schemeClr>
                </a:solidFill>
              </a:rPr>
              <a:t>Course Syllabus</a:t>
            </a:r>
          </a:p>
        </p:txBody>
      </p:sp>
      <p:sp>
        <p:nvSpPr>
          <p:cNvPr id="8" name="AutoShape 4" descr="{\frac  {\partial f}{\partial t}}+v{\frac  {\partial f}{\partial x}}+{\frac  {F}{m}}{\frac  {\partial f}{\partial v}}={\frac  {\partial f}{\partial t}}\left.{\!\!{\frac  {}{}}}\right|_{{\mathrm  {collis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Rectangle 1"/>
          <p:cNvSpPr/>
          <p:nvPr/>
        </p:nvSpPr>
        <p:spPr>
          <a:xfrm>
            <a:off x="460374" y="1360041"/>
            <a:ext cx="9033321" cy="4524315"/>
          </a:xfrm>
          <a:prstGeom prst="rect">
            <a:avLst/>
          </a:prstGeom>
        </p:spPr>
        <p:txBody>
          <a:bodyPr wrap="square">
            <a:spAutoFit/>
          </a:bodyPr>
          <a:lstStyle/>
          <a:p>
            <a:pPr>
              <a:lnSpc>
                <a:spcPct val="150000"/>
              </a:lnSpc>
              <a:defRPr/>
            </a:pPr>
            <a:r>
              <a:rPr lang="en-US" altLang="zh-CN" sz="2400" b="1" dirty="0">
                <a:ea typeface="华文楷体" pitchFamily="2" charset="-122"/>
                <a:cs typeface="Times New Roman" pitchFamily="18" charset="0"/>
              </a:rPr>
              <a:t>Lectures (15 lectures + 1 Q&amp;A)</a:t>
            </a:r>
          </a:p>
          <a:p>
            <a:pPr marL="989792" lvl="1" indent="-514350">
              <a:lnSpc>
                <a:spcPct val="150000"/>
              </a:lnSpc>
              <a:buFont typeface="+mj-lt"/>
              <a:buAutoNum type="arabicPeriod"/>
              <a:defRPr/>
            </a:pPr>
            <a:r>
              <a:rPr lang="en-US" altLang="zh-CN" sz="2400" dirty="0">
                <a:ea typeface="华文楷体" pitchFamily="2" charset="-122"/>
                <a:cs typeface="Times New Roman" pitchFamily="18" charset="0"/>
              </a:rPr>
              <a:t>Introduction and information measures (Ch. 1-2), 3-4 lectures</a:t>
            </a:r>
          </a:p>
          <a:p>
            <a:pPr marL="989792" lvl="1" indent="-514350">
              <a:lnSpc>
                <a:spcPct val="150000"/>
              </a:lnSpc>
              <a:buFont typeface="+mj-lt"/>
              <a:buAutoNum type="arabicPeriod"/>
              <a:defRPr/>
            </a:pPr>
            <a:r>
              <a:rPr lang="en-US" altLang="zh-CN" sz="2400" dirty="0">
                <a:ea typeface="华文楷体" pitchFamily="2" charset="-122"/>
                <a:cs typeface="Times New Roman" pitchFamily="18" charset="0"/>
              </a:rPr>
              <a:t>Asymptotic Equipartition Property (Ch. 3), 1-2 lectures</a:t>
            </a:r>
          </a:p>
          <a:p>
            <a:pPr marL="989792" lvl="1" indent="-514350">
              <a:lnSpc>
                <a:spcPct val="150000"/>
              </a:lnSpc>
              <a:buFont typeface="+mj-lt"/>
              <a:buAutoNum type="arabicPeriod"/>
              <a:defRPr/>
            </a:pPr>
            <a:r>
              <a:rPr lang="en-US" altLang="zh-CN" sz="2400" dirty="0">
                <a:ea typeface="华文楷体" pitchFamily="2" charset="-122"/>
                <a:cs typeface="Times New Roman" pitchFamily="18" charset="0"/>
              </a:rPr>
              <a:t>Entropy Rates of a Stochastic Process (Ch. 4), 1-2 lectures</a:t>
            </a:r>
          </a:p>
          <a:p>
            <a:pPr marL="989792" lvl="1" indent="-514350">
              <a:lnSpc>
                <a:spcPct val="150000"/>
              </a:lnSpc>
              <a:buFont typeface="+mj-lt"/>
              <a:buAutoNum type="arabicPeriod"/>
              <a:defRPr/>
            </a:pPr>
            <a:r>
              <a:rPr lang="en-US" altLang="zh-CN" sz="2400" dirty="0">
                <a:ea typeface="华文楷体" pitchFamily="2" charset="-122"/>
                <a:cs typeface="Times New Roman" pitchFamily="18" charset="0"/>
              </a:rPr>
              <a:t>Data Compression (Ch. 5), 2-3 lectures</a:t>
            </a:r>
          </a:p>
          <a:p>
            <a:pPr marL="989792" lvl="1" indent="-514350">
              <a:lnSpc>
                <a:spcPct val="150000"/>
              </a:lnSpc>
              <a:buFont typeface="+mj-lt"/>
              <a:buAutoNum type="arabicPeriod"/>
              <a:defRPr/>
            </a:pPr>
            <a:r>
              <a:rPr lang="en-US" altLang="zh-CN" sz="2400" dirty="0">
                <a:ea typeface="华文楷体" pitchFamily="2" charset="-122"/>
                <a:cs typeface="Times New Roman" pitchFamily="18" charset="0"/>
              </a:rPr>
              <a:t>Channel Capacity (Ch. 7), 2 lectures</a:t>
            </a:r>
          </a:p>
          <a:p>
            <a:pPr marL="989792" lvl="1" indent="-514350">
              <a:lnSpc>
                <a:spcPct val="150000"/>
              </a:lnSpc>
              <a:buFont typeface="+mj-lt"/>
              <a:buAutoNum type="arabicPeriod"/>
              <a:defRPr/>
            </a:pPr>
            <a:r>
              <a:rPr lang="en-US" altLang="zh-CN" sz="2400" dirty="0">
                <a:ea typeface="华文楷体" pitchFamily="2" charset="-122"/>
                <a:cs typeface="Times New Roman" pitchFamily="18" charset="0"/>
              </a:rPr>
              <a:t>Differential Entropy (Ch. 8), 2 lectures</a:t>
            </a:r>
          </a:p>
          <a:p>
            <a:pPr marL="989792" lvl="1" indent="-514350">
              <a:lnSpc>
                <a:spcPct val="150000"/>
              </a:lnSpc>
              <a:buFont typeface="+mj-lt"/>
              <a:buAutoNum type="arabicPeriod"/>
              <a:defRPr/>
            </a:pPr>
            <a:r>
              <a:rPr lang="en-US" altLang="zh-CN" sz="2400" dirty="0">
                <a:ea typeface="华文楷体" pitchFamily="2" charset="-122"/>
                <a:cs typeface="Times New Roman" pitchFamily="18" charset="0"/>
              </a:rPr>
              <a:t>Gaussian Channel (Ch. 9), 2 lectures</a:t>
            </a:r>
          </a:p>
        </p:txBody>
      </p:sp>
    </p:spTree>
    <p:extLst>
      <p:ext uri="{BB962C8B-B14F-4D97-AF65-F5344CB8AC3E}">
        <p14:creationId xmlns:p14="http://schemas.microsoft.com/office/powerpoint/2010/main" val="765016515"/>
      </p:ext>
    </p:extLst>
  </p:cSld>
  <p:clrMapOvr>
    <a:masterClrMapping/>
  </p:clrMapOvr>
  <mc:AlternateContent xmlns:mc="http://schemas.openxmlformats.org/markup-compatibility/2006" xmlns:p14="http://schemas.microsoft.com/office/powerpoint/2010/main">
    <mc:Choice Requires="p14">
      <p:transition spd="slow" p14:dur="2000" advTm="117154"/>
    </mc:Choice>
    <mc:Fallback xmlns="">
      <p:transition spd="slow" advTm="11715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55A0-4630-3144-9FCC-B25CBEB5453A}"/>
              </a:ext>
            </a:extLst>
          </p:cNvPr>
          <p:cNvSpPr txBox="1">
            <a:spLocks/>
          </p:cNvSpPr>
          <p:nvPr/>
        </p:nvSpPr>
        <p:spPr>
          <a:xfrm>
            <a:off x="260222" y="199272"/>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Course Schedule</a:t>
            </a:r>
          </a:p>
        </p:txBody>
      </p:sp>
      <p:sp>
        <p:nvSpPr>
          <p:cNvPr id="4" name="Rectangle 3"/>
          <p:cNvSpPr/>
          <p:nvPr/>
        </p:nvSpPr>
        <p:spPr>
          <a:xfrm>
            <a:off x="492696" y="1144017"/>
            <a:ext cx="8712968" cy="4328173"/>
          </a:xfrm>
          <a:prstGeom prst="rect">
            <a:avLst/>
          </a:prstGeom>
        </p:spPr>
        <p:txBody>
          <a:bodyPr wrap="square">
            <a:spAutoFit/>
          </a:bodyPr>
          <a:lstStyle/>
          <a:p>
            <a:pPr>
              <a:lnSpc>
                <a:spcPts val="4200"/>
              </a:lnSpc>
              <a:defRPr/>
            </a:pPr>
            <a:r>
              <a:rPr lang="en-US" altLang="zh-CN" sz="2800" b="1" dirty="0">
                <a:cs typeface="Times New Roman" pitchFamily="18" charset="0"/>
              </a:rPr>
              <a:t>Lecture Time</a:t>
            </a:r>
            <a:r>
              <a:rPr lang="en-US" altLang="zh-CN" sz="2800" dirty="0">
                <a:cs typeface="Times New Roman" pitchFamily="18" charset="0"/>
              </a:rPr>
              <a:t>: 1</a:t>
            </a:r>
            <a:r>
              <a:rPr lang="en-US" altLang="zh-CN" sz="2800" baseline="30000" dirty="0">
                <a:cs typeface="Times New Roman" pitchFamily="18" charset="0"/>
              </a:rPr>
              <a:t>st</a:t>
            </a:r>
            <a:r>
              <a:rPr lang="en-US" altLang="zh-CN" sz="2800" dirty="0">
                <a:cs typeface="Times New Roman" pitchFamily="18" charset="0"/>
              </a:rPr>
              <a:t> -8</a:t>
            </a:r>
            <a:r>
              <a:rPr lang="en-US" altLang="zh-CN" sz="2800" baseline="30000" dirty="0">
                <a:cs typeface="Times New Roman" pitchFamily="18" charset="0"/>
              </a:rPr>
              <a:t>th</a:t>
            </a:r>
            <a:r>
              <a:rPr lang="en-US" altLang="zh-CN" sz="2800" dirty="0">
                <a:cs typeface="Times New Roman" pitchFamily="18" charset="0"/>
              </a:rPr>
              <a:t> week</a:t>
            </a:r>
          </a:p>
          <a:p>
            <a:pPr lvl="1">
              <a:lnSpc>
                <a:spcPts val="4200"/>
              </a:lnSpc>
              <a:defRPr/>
            </a:pPr>
            <a:r>
              <a:rPr lang="en-US" altLang="zh-CN" sz="2800" dirty="0">
                <a:cs typeface="Times New Roman" pitchFamily="18" charset="0"/>
              </a:rPr>
              <a:t>Monday</a:t>
            </a:r>
            <a:r>
              <a:rPr lang="zh-CN" altLang="en-US" sz="2800" dirty="0">
                <a:cs typeface="Times New Roman" pitchFamily="18" charset="0"/>
              </a:rPr>
              <a:t>：</a:t>
            </a:r>
            <a:r>
              <a:rPr lang="en-US" altLang="zh-CN" sz="2800" dirty="0">
                <a:cs typeface="Times New Roman" pitchFamily="18" charset="0"/>
              </a:rPr>
              <a:t>08:00 - 10:00</a:t>
            </a:r>
            <a:r>
              <a:rPr lang="zh-CN" altLang="en-US" sz="2800" dirty="0">
                <a:cs typeface="Times New Roman" pitchFamily="18" charset="0"/>
              </a:rPr>
              <a:t> </a:t>
            </a:r>
            <a:r>
              <a:rPr lang="en-US" altLang="zh-CN" sz="2800" dirty="0">
                <a:cs typeface="Times New Roman" pitchFamily="18" charset="0"/>
              </a:rPr>
              <a:t>a.m.</a:t>
            </a:r>
            <a:r>
              <a:rPr lang="zh-CN" altLang="en-US" sz="2800" dirty="0">
                <a:cs typeface="Times New Roman" pitchFamily="18" charset="0"/>
              </a:rPr>
              <a:t> </a:t>
            </a:r>
            <a:r>
              <a:rPr lang="en-US" altLang="zh-CN" sz="2800" dirty="0">
                <a:cs typeface="Times New Roman" pitchFamily="18" charset="0"/>
              </a:rPr>
              <a:t>(1</a:t>
            </a:r>
            <a:r>
              <a:rPr lang="en-US" altLang="zh-CN" sz="2800" baseline="30000" dirty="0">
                <a:cs typeface="Times New Roman" pitchFamily="18" charset="0"/>
              </a:rPr>
              <a:t>st</a:t>
            </a:r>
            <a:r>
              <a:rPr lang="en-US" altLang="zh-CN" sz="2800" dirty="0">
                <a:cs typeface="Times New Roman" pitchFamily="18" charset="0"/>
              </a:rPr>
              <a:t> -2</a:t>
            </a:r>
            <a:r>
              <a:rPr lang="en-US" altLang="zh-CN" sz="2800" baseline="30000" dirty="0">
                <a:cs typeface="Times New Roman" pitchFamily="18" charset="0"/>
              </a:rPr>
              <a:t>nd</a:t>
            </a:r>
            <a:r>
              <a:rPr lang="zh-CN" altLang="en-US" sz="2800" dirty="0">
                <a:cs typeface="Times New Roman" pitchFamily="18" charset="0"/>
              </a:rPr>
              <a:t> </a:t>
            </a:r>
            <a:r>
              <a:rPr lang="en-US" altLang="zh-CN" sz="2800" dirty="0">
                <a:cs typeface="Times New Roman" pitchFamily="18" charset="0"/>
              </a:rPr>
              <a:t>) </a:t>
            </a:r>
          </a:p>
          <a:p>
            <a:pPr lvl="1">
              <a:lnSpc>
                <a:spcPts val="4200"/>
              </a:lnSpc>
              <a:defRPr/>
            </a:pPr>
            <a:r>
              <a:rPr lang="en-US" altLang="zh-CN" sz="2800" dirty="0">
                <a:cs typeface="Times New Roman" pitchFamily="18" charset="0"/>
              </a:rPr>
              <a:t>Wednesday: 08:00 -10:00 a.m. (1</a:t>
            </a:r>
            <a:r>
              <a:rPr lang="en-US" altLang="zh-CN" sz="2800" baseline="30000" dirty="0">
                <a:cs typeface="Times New Roman" pitchFamily="18" charset="0"/>
              </a:rPr>
              <a:t>st</a:t>
            </a:r>
            <a:r>
              <a:rPr lang="en-US" altLang="zh-CN" sz="2800" dirty="0">
                <a:cs typeface="Times New Roman" pitchFamily="18" charset="0"/>
              </a:rPr>
              <a:t> -2</a:t>
            </a:r>
            <a:r>
              <a:rPr lang="en-US" altLang="zh-CN" sz="2800" baseline="30000" dirty="0">
                <a:cs typeface="Times New Roman" pitchFamily="18" charset="0"/>
              </a:rPr>
              <a:t>nd</a:t>
            </a:r>
            <a:r>
              <a:rPr lang="en-US" altLang="zh-CN" sz="2800" dirty="0">
                <a:cs typeface="Times New Roman" pitchFamily="18" charset="0"/>
              </a:rPr>
              <a:t> ) </a:t>
            </a:r>
          </a:p>
          <a:p>
            <a:pPr>
              <a:lnSpc>
                <a:spcPts val="4200"/>
              </a:lnSpc>
              <a:defRPr/>
            </a:pPr>
            <a:r>
              <a:rPr lang="en-US" altLang="zh-CN" sz="2800" b="1" dirty="0">
                <a:cs typeface="Times New Roman" panose="02020603050405020304" pitchFamily="18" charset="0"/>
              </a:rPr>
              <a:t>Location</a:t>
            </a:r>
            <a:r>
              <a:rPr lang="en-US" altLang="zh-CN" sz="2800" dirty="0">
                <a:cs typeface="Times New Roman" panose="02020603050405020304" pitchFamily="18" charset="0"/>
              </a:rPr>
              <a:t>: </a:t>
            </a:r>
          </a:p>
          <a:p>
            <a:pPr marL="628650" lvl="1" indent="0">
              <a:lnSpc>
                <a:spcPts val="4200"/>
              </a:lnSpc>
              <a:buFontTx/>
              <a:buNone/>
              <a:defRPr/>
            </a:pPr>
            <a:r>
              <a:rPr lang="en-US" altLang="zh-CN" sz="2800">
                <a:cs typeface="Times New Roman" panose="02020603050405020304" pitchFamily="18" charset="0"/>
              </a:rPr>
              <a:t>Room 2-306, </a:t>
            </a:r>
            <a:r>
              <a:rPr lang="en-US" altLang="zh-CN" sz="2800" dirty="0">
                <a:cs typeface="Times New Roman" panose="02020603050405020304" pitchFamily="18" charset="0"/>
              </a:rPr>
              <a:t>East Middle</a:t>
            </a:r>
            <a:r>
              <a:rPr lang="zh-CN" altLang="en-US" sz="2800" dirty="0">
                <a:cs typeface="Times New Roman" panose="02020603050405020304" pitchFamily="18" charset="0"/>
              </a:rPr>
              <a:t> </a:t>
            </a:r>
            <a:r>
              <a:rPr lang="en-US" altLang="zh-CN" sz="2800" dirty="0">
                <a:cs typeface="Times New Roman" panose="02020603050405020304" pitchFamily="18" charset="0"/>
              </a:rPr>
              <a:t>Hall, SJTU</a:t>
            </a:r>
            <a:endParaRPr lang="en-US" altLang="zh-CN" sz="2800" dirty="0">
              <a:ea typeface="华文楷体" panose="02010600040101010101" pitchFamily="2" charset="-122"/>
              <a:cs typeface="Times New Roman" panose="02020603050405020304" pitchFamily="18" charset="0"/>
            </a:endParaRPr>
          </a:p>
          <a:p>
            <a:pPr>
              <a:lnSpc>
                <a:spcPts val="4200"/>
              </a:lnSpc>
              <a:defRPr/>
            </a:pPr>
            <a:r>
              <a:rPr lang="en-US" altLang="zh-CN" sz="2800" b="1" dirty="0">
                <a:cs typeface="Times New Roman" panose="02020603050405020304" pitchFamily="18" charset="0"/>
              </a:rPr>
              <a:t>      </a:t>
            </a:r>
            <a:r>
              <a:rPr lang="en-US" altLang="zh-CN" sz="2800" dirty="0">
                <a:cs typeface="Times New Roman" panose="02020603050405020304" pitchFamily="18" charset="0"/>
              </a:rPr>
              <a:t>Online: zoom.sjtu.edu.cn (if needed)</a:t>
            </a:r>
          </a:p>
          <a:p>
            <a:pPr>
              <a:lnSpc>
                <a:spcPts val="4200"/>
              </a:lnSpc>
              <a:defRPr/>
            </a:pPr>
            <a:endParaRPr lang="en-US" altLang="zh-CN" dirty="0">
              <a:cs typeface="Times New Roman" pitchFamily="18" charset="0"/>
            </a:endParaRPr>
          </a:p>
          <a:p>
            <a:pPr lvl="1">
              <a:lnSpc>
                <a:spcPts val="4200"/>
              </a:lnSpc>
              <a:defRPr/>
            </a:pPr>
            <a:endParaRPr lang="en-US" altLang="zh-CN" dirty="0">
              <a:cs typeface="Times New Roman" pitchFamily="18" charset="0"/>
            </a:endParaRPr>
          </a:p>
        </p:txBody>
      </p:sp>
    </p:spTree>
    <p:extLst>
      <p:ext uri="{BB962C8B-B14F-4D97-AF65-F5344CB8AC3E}">
        <p14:creationId xmlns:p14="http://schemas.microsoft.com/office/powerpoint/2010/main" val="1586617710"/>
      </p:ext>
    </p:extLst>
  </p:cSld>
  <p:clrMapOvr>
    <a:masterClrMapping/>
  </p:clrMapOvr>
  <mc:AlternateContent xmlns:mc="http://schemas.openxmlformats.org/markup-compatibility/2006" xmlns:p14="http://schemas.microsoft.com/office/powerpoint/2010/main">
    <mc:Choice Requires="p14">
      <p:transition spd="slow" p14:dur="2000" advTm="34620"/>
    </mc:Choice>
    <mc:Fallback xmlns="">
      <p:transition spd="slow" advTm="3462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55A0-4630-3144-9FCC-B25CBEB5453A}"/>
              </a:ext>
            </a:extLst>
          </p:cNvPr>
          <p:cNvSpPr txBox="1">
            <a:spLocks/>
          </p:cNvSpPr>
          <p:nvPr/>
        </p:nvSpPr>
        <p:spPr>
          <a:xfrm>
            <a:off x="260222" y="199272"/>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Grade Policy</a:t>
            </a:r>
            <a:endParaRPr lang="en-US" sz="4301" dirty="0">
              <a:solidFill>
                <a:schemeClr val="accent2">
                  <a:lumMod val="75000"/>
                </a:schemeClr>
              </a:solidFill>
            </a:endParaRPr>
          </a:p>
        </p:txBody>
      </p:sp>
      <p:sp>
        <p:nvSpPr>
          <p:cNvPr id="3" name="Rectangle 2"/>
          <p:cNvSpPr/>
          <p:nvPr/>
        </p:nvSpPr>
        <p:spPr>
          <a:xfrm>
            <a:off x="636712" y="1000001"/>
            <a:ext cx="8928992" cy="4547207"/>
          </a:xfrm>
          <a:prstGeom prst="rect">
            <a:avLst/>
          </a:prstGeom>
        </p:spPr>
        <p:txBody>
          <a:bodyPr wrap="square">
            <a:spAutoFit/>
          </a:bodyPr>
          <a:lstStyle/>
          <a:p>
            <a:pPr>
              <a:lnSpc>
                <a:spcPct val="150000"/>
              </a:lnSpc>
            </a:pPr>
            <a:r>
              <a:rPr lang="en-US" altLang="zh-CN" sz="2800" b="1" dirty="0">
                <a:cs typeface="Times New Roman" panose="02020603050405020304" pitchFamily="18" charset="0"/>
              </a:rPr>
              <a:t>Grade Distribution: 15% + 25% + 60%</a:t>
            </a:r>
          </a:p>
          <a:p>
            <a:pPr marL="457200" indent="-457200">
              <a:lnSpc>
                <a:spcPct val="150000"/>
              </a:lnSpc>
              <a:buSzPct val="70000"/>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Course Assignment: 15%</a:t>
            </a:r>
          </a:p>
          <a:p>
            <a:pPr marL="932642" lvl="1" indent="-457200">
              <a:lnSpc>
                <a:spcPct val="150000"/>
              </a:lnSpc>
              <a:buSzPct val="70000"/>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Classroom attendance: 5%</a:t>
            </a:r>
          </a:p>
          <a:p>
            <a:pPr marL="932642" lvl="1" indent="-457200">
              <a:lnSpc>
                <a:spcPct val="150000"/>
              </a:lnSpc>
              <a:buSzPct val="70000"/>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Homework: 10%</a:t>
            </a:r>
          </a:p>
          <a:p>
            <a:pPr marL="457200" indent="-457200">
              <a:lnSpc>
                <a:spcPct val="150000"/>
              </a:lnSpc>
              <a:buSzPct val="70000"/>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Course project: 25%</a:t>
            </a:r>
          </a:p>
          <a:p>
            <a:pPr marL="457200" indent="-457200">
              <a:lnSpc>
                <a:spcPct val="150000"/>
              </a:lnSpc>
              <a:buSzPct val="70000"/>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Final exam: 60%</a:t>
            </a:r>
          </a:p>
          <a:p>
            <a:pPr marL="932642" lvl="1" indent="-457200">
              <a:lnSpc>
                <a:spcPct val="150000"/>
              </a:lnSpc>
              <a:buSzPct val="70000"/>
              <a:buFont typeface="Wingdings" panose="05000000000000000000" pitchFamily="2" charset="2"/>
              <a:buChar char="p"/>
            </a:pPr>
            <a:endParaRPr lang="en-US" altLang="zh-CN" sz="280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88476603"/>
      </p:ext>
    </p:extLst>
  </p:cSld>
  <p:clrMapOvr>
    <a:masterClrMapping/>
  </p:clrMapOvr>
  <mc:AlternateContent xmlns:mc="http://schemas.openxmlformats.org/markup-compatibility/2006" xmlns:p14="http://schemas.microsoft.com/office/powerpoint/2010/main">
    <mc:Choice Requires="p14">
      <p:transition spd="slow" p14:dur="2000" advTm="121692"/>
    </mc:Choice>
    <mc:Fallback xmlns="">
      <p:transition spd="slow" advTm="12169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55A0-4630-3144-9FCC-B25CBEB5453A}"/>
              </a:ext>
            </a:extLst>
          </p:cNvPr>
          <p:cNvSpPr txBox="1">
            <a:spLocks/>
          </p:cNvSpPr>
          <p:nvPr/>
        </p:nvSpPr>
        <p:spPr>
          <a:xfrm>
            <a:off x="508632" y="199272"/>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Instructors</a:t>
            </a:r>
          </a:p>
        </p:txBody>
      </p:sp>
      <p:sp>
        <p:nvSpPr>
          <p:cNvPr id="3" name="Rectangle 2"/>
          <p:cNvSpPr/>
          <p:nvPr/>
        </p:nvSpPr>
        <p:spPr>
          <a:xfrm>
            <a:off x="708720" y="1000001"/>
            <a:ext cx="8568952" cy="4464812"/>
          </a:xfrm>
          <a:prstGeom prst="rect">
            <a:avLst/>
          </a:prstGeom>
        </p:spPr>
        <p:txBody>
          <a:bodyPr wrap="square">
            <a:spAutoFit/>
          </a:bodyPr>
          <a:lstStyle/>
          <a:p>
            <a:pPr marL="457200" lvl="1" indent="-457200">
              <a:lnSpc>
                <a:spcPct val="150000"/>
              </a:lnSpc>
              <a:buSzPct val="120000"/>
              <a:buFont typeface="Wingdings" panose="05000000000000000000" pitchFamily="2" charset="2"/>
              <a:buChar char="p"/>
              <a:defRPr/>
            </a:pPr>
            <a:r>
              <a:rPr lang="en-US" altLang="zh-CN" sz="2400" dirty="0">
                <a:cs typeface="Times New Roman" pitchFamily="18" charset="0"/>
              </a:rPr>
              <a:t>Instructors</a:t>
            </a:r>
          </a:p>
          <a:p>
            <a:pPr lvl="1">
              <a:lnSpc>
                <a:spcPct val="150000"/>
              </a:lnSpc>
              <a:defRPr/>
            </a:pPr>
            <a:r>
              <a:rPr lang="en-US" altLang="zh-CN" sz="2400" dirty="0">
                <a:cs typeface="Times New Roman" pitchFamily="18" charset="0"/>
              </a:rPr>
              <a:t>Prof. Fan Cheng, </a:t>
            </a:r>
            <a:r>
              <a:rPr lang="en-US" altLang="zh-CN" sz="2400" dirty="0">
                <a:cs typeface="Times New Roman" pitchFamily="18" charset="0"/>
                <a:hlinkClick r:id="rId3"/>
              </a:rPr>
              <a:t>chengfan@sjtu.edu.cn</a:t>
            </a:r>
            <a:endParaRPr lang="en-US" altLang="zh-CN" sz="2400" dirty="0">
              <a:cs typeface="Times New Roman" pitchFamily="18" charset="0"/>
            </a:endParaRPr>
          </a:p>
          <a:p>
            <a:pPr marL="457200" lvl="1" indent="-457200">
              <a:lnSpc>
                <a:spcPct val="150000"/>
              </a:lnSpc>
              <a:buSzPct val="120000"/>
              <a:buFont typeface="Wingdings" panose="05000000000000000000" pitchFamily="2" charset="2"/>
              <a:buChar char="p"/>
              <a:defRPr/>
            </a:pPr>
            <a:r>
              <a:rPr lang="en-US" altLang="zh-CN" sz="2400" dirty="0">
                <a:cs typeface="Times New Roman" pitchFamily="18" charset="0"/>
              </a:rPr>
              <a:t>Course Assistants</a:t>
            </a:r>
          </a:p>
          <a:p>
            <a:pPr>
              <a:lnSpc>
                <a:spcPct val="150000"/>
              </a:lnSpc>
              <a:defRPr/>
            </a:pPr>
            <a:r>
              <a:rPr lang="en-US" altLang="zh-CN" sz="2400">
                <a:cs typeface="Times New Roman" pitchFamily="18" charset="0"/>
              </a:rPr>
              <a:t>	TBA</a:t>
            </a:r>
            <a:endParaRPr lang="en-US" altLang="zh-CN" sz="2400" dirty="0">
              <a:cs typeface="Times New Roman" pitchFamily="18" charset="0"/>
            </a:endParaRPr>
          </a:p>
          <a:p>
            <a:pPr marL="457200" lvl="1" indent="-457200">
              <a:lnSpc>
                <a:spcPct val="150000"/>
              </a:lnSpc>
              <a:buSzPct val="120000"/>
              <a:buFont typeface="Wingdings" panose="05000000000000000000" pitchFamily="2" charset="2"/>
              <a:buChar char="p"/>
            </a:pPr>
            <a:r>
              <a:rPr lang="en-US" altLang="zh-CN" sz="2400" dirty="0">
                <a:cs typeface="Times New Roman" pitchFamily="18" charset="0"/>
              </a:rPr>
              <a:t>Q&amp;A sessions</a:t>
            </a:r>
            <a:r>
              <a:rPr lang="zh-CN" altLang="en-US" sz="2400" dirty="0">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答疑</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marL="865187" lvl="2" indent="-457200">
              <a:lnSpc>
                <a:spcPct val="150000"/>
              </a:lnSpc>
              <a:buSzPct val="120000"/>
              <a:buFont typeface="Wingdings" panose="05000000000000000000" pitchFamily="2" charset="2"/>
              <a:buChar char="p"/>
            </a:pPr>
            <a:r>
              <a:rPr lang="en-US" altLang="zh-CN" sz="2400" dirty="0">
                <a:ea typeface="宋体" panose="02010600030101010101" pitchFamily="2" charset="-122"/>
                <a:cs typeface="Times New Roman" panose="02020603050405020304" pitchFamily="18" charset="0"/>
              </a:rPr>
              <a:t>By</a:t>
            </a:r>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appoint</a:t>
            </a:r>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or</a:t>
            </a:r>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in</a:t>
            </a:r>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discussion</a:t>
            </a:r>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group</a:t>
            </a:r>
            <a:endParaRPr lang="en-US" altLang="zh-CN" sz="2400" dirty="0">
              <a:cs typeface="Times New Roman" pitchFamily="18" charset="0"/>
            </a:endParaRPr>
          </a:p>
          <a:p>
            <a:pPr marL="457200" lvl="1" indent="-457200">
              <a:lnSpc>
                <a:spcPct val="150000"/>
              </a:lnSpc>
              <a:buSzPct val="120000"/>
              <a:buFont typeface="Wingdings" panose="05000000000000000000" pitchFamily="2" charset="2"/>
              <a:buChar char="p"/>
              <a:defRPr/>
            </a:pPr>
            <a:r>
              <a:rPr lang="en-US" altLang="zh-CN" sz="2400" dirty="0">
                <a:cs typeface="Times New Roman" pitchFamily="18" charset="0"/>
              </a:rPr>
              <a:t>Link for course:</a:t>
            </a:r>
          </a:p>
          <a:p>
            <a:pPr marL="0" lvl="1">
              <a:lnSpc>
                <a:spcPct val="150000"/>
              </a:lnSpc>
              <a:buSzPct val="120000"/>
              <a:defRPr/>
            </a:pPr>
            <a:r>
              <a:rPr lang="en-US" altLang="zh-CN" sz="2400" dirty="0">
                <a:cs typeface="Times New Roman" pitchFamily="18" charset="0"/>
              </a:rPr>
              <a:t>	OC</a:t>
            </a:r>
            <a:r>
              <a:rPr lang="zh-CN" altLang="en-US" sz="2400" dirty="0">
                <a:cs typeface="Times New Roman" pitchFamily="18" charset="0"/>
              </a:rPr>
              <a:t> </a:t>
            </a:r>
            <a:r>
              <a:rPr lang="en-US" altLang="zh-CN" sz="2400" dirty="0">
                <a:cs typeface="Times New Roman" pitchFamily="18" charset="0"/>
              </a:rPr>
              <a:t>and</a:t>
            </a:r>
            <a:r>
              <a:rPr lang="zh-CN" altLang="en-US" sz="2400" dirty="0">
                <a:cs typeface="Times New Roman" pitchFamily="18" charset="0"/>
              </a:rPr>
              <a:t> </a:t>
            </a:r>
            <a:r>
              <a:rPr lang="en-US" altLang="zh-CN" sz="2400" dirty="0">
                <a:cs typeface="Times New Roman" pitchFamily="18" charset="0"/>
              </a:rPr>
              <a:t>QQ</a:t>
            </a:r>
            <a:r>
              <a:rPr lang="zh-CN" altLang="en-US" sz="2400" dirty="0">
                <a:cs typeface="Times New Roman" pitchFamily="18" charset="0"/>
              </a:rPr>
              <a:t> </a:t>
            </a:r>
            <a:r>
              <a:rPr lang="en-US" altLang="zh-CN" sz="2400" dirty="0">
                <a:cs typeface="Times New Roman" pitchFamily="18" charset="0"/>
              </a:rPr>
              <a:t>Group.</a:t>
            </a:r>
          </a:p>
        </p:txBody>
      </p:sp>
    </p:spTree>
    <p:extLst>
      <p:ext uri="{BB962C8B-B14F-4D97-AF65-F5344CB8AC3E}">
        <p14:creationId xmlns:p14="http://schemas.microsoft.com/office/powerpoint/2010/main" val="224892570"/>
      </p:ext>
    </p:extLst>
  </p:cSld>
  <p:clrMapOvr>
    <a:masterClrMapping/>
  </p:clrMapOvr>
  <mc:AlternateContent xmlns:mc="http://schemas.openxmlformats.org/markup-compatibility/2006" xmlns:p14="http://schemas.microsoft.com/office/powerpoint/2010/main">
    <mc:Choice Requires="p14">
      <p:transition spd="slow" p14:dur="2000" advTm="34920"/>
    </mc:Choice>
    <mc:Fallback xmlns="">
      <p:transition spd="slow" advTm="3492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708720"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29521" y="1504057"/>
            <a:ext cx="8060119" cy="3254545"/>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Course overview</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Course motivation</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Course syllabus </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Prerequisites</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Course plan</a:t>
            </a:r>
          </a:p>
        </p:txBody>
      </p:sp>
    </p:spTree>
    <p:custDataLst>
      <p:tags r:id="rId1"/>
    </p:custDataLst>
    <p:extLst>
      <p:ext uri="{BB962C8B-B14F-4D97-AF65-F5344CB8AC3E}">
        <p14:creationId xmlns:p14="http://schemas.microsoft.com/office/powerpoint/2010/main" val="4136230099"/>
      </p:ext>
    </p:extLst>
  </p:cSld>
  <p:clrMapOvr>
    <a:masterClrMapping/>
  </p:clrMapOvr>
  <mc:AlternateContent xmlns:mc="http://schemas.openxmlformats.org/markup-compatibility/2006" xmlns:p14="http://schemas.microsoft.com/office/powerpoint/2010/main">
    <mc:Choice Requires="p14">
      <p:transition spd="slow" p14:dur="2000" advTm="43879"/>
    </mc:Choice>
    <mc:Fallback xmlns="">
      <p:transition spd="slow" advTm="4387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B14D3E-92B5-C146-A946-1D90965E5C56}"/>
              </a:ext>
            </a:extLst>
          </p:cNvPr>
          <p:cNvSpPr txBox="1"/>
          <p:nvPr/>
        </p:nvSpPr>
        <p:spPr>
          <a:xfrm>
            <a:off x="463147" y="668639"/>
            <a:ext cx="4352987" cy="621837"/>
          </a:xfrm>
          <a:prstGeom prst="rect">
            <a:avLst/>
          </a:prstGeom>
          <a:noFill/>
        </p:spPr>
        <p:txBody>
          <a:bodyPr wrap="none" rtlCol="0">
            <a:spAutoFit/>
          </a:bodyPr>
          <a:lstStyle/>
          <a:p>
            <a:r>
              <a:rPr lang="en-US" altLang="zh-CN" sz="3441" dirty="0">
                <a:solidFill>
                  <a:schemeClr val="accent2">
                    <a:lumMod val="75000"/>
                  </a:schemeClr>
                </a:solidFill>
              </a:rPr>
              <a:t>How to learn this course</a:t>
            </a:r>
            <a:endParaRPr lang="en-US" sz="3441" dirty="0">
              <a:solidFill>
                <a:schemeClr val="accent2">
                  <a:lumMod val="75000"/>
                </a:schemeClr>
              </a:solidFill>
            </a:endParaRPr>
          </a:p>
        </p:txBody>
      </p:sp>
      <p:sp>
        <p:nvSpPr>
          <p:cNvPr id="8" name="AutoShape 4" descr="{\frac  {\partial f}{\partial t}}+v{\frac  {\partial f}{\partial x}}+{\frac  {F}{m}}{\frac  {\partial f}{\partial v}}={\frac  {\partial f}{\partial t}}\left.{\!\!{\frac  {}{}}}\right|_{{\mathrm  {collis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Rectangle 1"/>
          <p:cNvSpPr/>
          <p:nvPr/>
        </p:nvSpPr>
        <p:spPr>
          <a:xfrm>
            <a:off x="460374" y="1360041"/>
            <a:ext cx="9033321" cy="3910814"/>
          </a:xfrm>
          <a:prstGeom prst="rect">
            <a:avLst/>
          </a:prstGeom>
        </p:spPr>
        <p:txBody>
          <a:bodyPr wrap="square">
            <a:spAutoFit/>
          </a:bodyPr>
          <a:lstStyle/>
          <a:p>
            <a:pPr marL="342900" indent="-342900">
              <a:lnSpc>
                <a:spcPct val="150000"/>
              </a:lnSpc>
              <a:buFont typeface="Wingdings" panose="05000000000000000000" pitchFamily="2" charset="2"/>
              <a:buChar char="p"/>
              <a:defRPr/>
            </a:pPr>
            <a:r>
              <a:rPr lang="en-US" altLang="zh-CN" sz="2400" dirty="0">
                <a:ea typeface="华文楷体" pitchFamily="2" charset="-122"/>
                <a:cs typeface="Times New Roman" pitchFamily="18" charset="0"/>
              </a:rPr>
              <a:t>This is information theory course, not analysis or algebra</a:t>
            </a:r>
          </a:p>
          <a:p>
            <a:pPr marL="342900" indent="-342900">
              <a:lnSpc>
                <a:spcPct val="150000"/>
              </a:lnSpc>
              <a:buFont typeface="Wingdings" panose="05000000000000000000" pitchFamily="2" charset="2"/>
              <a:buChar char="p"/>
              <a:defRPr/>
            </a:pPr>
            <a:r>
              <a:rPr lang="en-US" altLang="zh-CN" sz="2400" dirty="0">
                <a:ea typeface="华文楷体" pitchFamily="2" charset="-122"/>
                <a:cs typeface="Times New Roman" pitchFamily="18" charset="0"/>
              </a:rPr>
              <a:t>The philosophy of information theory: Entropy</a:t>
            </a:r>
          </a:p>
          <a:p>
            <a:pPr marL="818342" lvl="1" indent="-342900">
              <a:lnSpc>
                <a:spcPct val="150000"/>
              </a:lnSpc>
              <a:buFont typeface="Wingdings" panose="05000000000000000000" pitchFamily="2" charset="2"/>
              <a:buChar char="p"/>
              <a:defRPr/>
            </a:pPr>
            <a:r>
              <a:rPr lang="en-US" altLang="zh-CN" sz="2400" dirty="0">
                <a:ea typeface="华文楷体" pitchFamily="2" charset="-122"/>
                <a:cs typeface="Times New Roman" pitchFamily="18" charset="0"/>
              </a:rPr>
              <a:t>The fundamental tools</a:t>
            </a:r>
          </a:p>
          <a:p>
            <a:pPr marL="818342" lvl="1" indent="-342900">
              <a:lnSpc>
                <a:spcPct val="150000"/>
              </a:lnSpc>
              <a:buFont typeface="Wingdings" panose="05000000000000000000" pitchFamily="2" charset="2"/>
              <a:buChar char="p"/>
              <a:defRPr/>
            </a:pPr>
            <a:r>
              <a:rPr lang="en-US" altLang="zh-CN" sz="2400" dirty="0">
                <a:ea typeface="华文楷体" pitchFamily="2" charset="-122"/>
                <a:cs typeface="Times New Roman" pitchFamily="18" charset="0"/>
              </a:rPr>
              <a:t>Problem formulation</a:t>
            </a:r>
          </a:p>
          <a:p>
            <a:pPr marL="342900" indent="-342900">
              <a:lnSpc>
                <a:spcPct val="150000"/>
              </a:lnSpc>
              <a:buFont typeface="Wingdings" panose="05000000000000000000" pitchFamily="2" charset="2"/>
              <a:buChar char="p"/>
              <a:defRPr/>
            </a:pPr>
            <a:r>
              <a:rPr lang="en-US" altLang="zh-CN" sz="2400" dirty="0">
                <a:ea typeface="华文楷体" pitchFamily="2" charset="-122"/>
                <a:cs typeface="Times New Roman" pitchFamily="18" charset="0"/>
              </a:rPr>
              <a:t>Don’t be sick of the involved  expression</a:t>
            </a:r>
          </a:p>
          <a:p>
            <a:pPr marL="818342" lvl="1" indent="-342900">
              <a:lnSpc>
                <a:spcPct val="150000"/>
              </a:lnSpc>
              <a:buFont typeface="Wingdings" panose="05000000000000000000" pitchFamily="2" charset="2"/>
              <a:buChar char="p"/>
              <a:defRPr/>
            </a:pPr>
            <a:r>
              <a:rPr lang="en-US" altLang="zh-CN" sz="2400" dirty="0">
                <a:ea typeface="华文楷体" pitchFamily="2" charset="-122"/>
                <a:cs typeface="Times New Roman" pitchFamily="18" charset="0"/>
              </a:rPr>
              <a:t>They all have physical meaning in practice</a:t>
            </a:r>
          </a:p>
          <a:p>
            <a:pPr marL="818342" lvl="1" indent="-342900">
              <a:lnSpc>
                <a:spcPct val="150000"/>
              </a:lnSpc>
              <a:buFont typeface="Wingdings" panose="05000000000000000000" pitchFamily="2" charset="2"/>
              <a:buChar char="p"/>
              <a:defRPr/>
            </a:pPr>
            <a:r>
              <a:rPr lang="en-US" altLang="zh-CN" sz="2400" dirty="0">
                <a:ea typeface="华文楷体" pitchFamily="2" charset="-122"/>
                <a:cs typeface="Times New Roman" pitchFamily="18" charset="0"/>
              </a:rPr>
              <a:t>Information theory style    	</a:t>
            </a:r>
          </a:p>
        </p:txBody>
      </p:sp>
    </p:spTree>
    <p:extLst>
      <p:ext uri="{BB962C8B-B14F-4D97-AF65-F5344CB8AC3E}">
        <p14:creationId xmlns:p14="http://schemas.microsoft.com/office/powerpoint/2010/main" val="3011910152"/>
      </p:ext>
    </p:extLst>
  </p:cSld>
  <p:clrMapOvr>
    <a:masterClrMapping/>
  </p:clrMapOvr>
  <mc:AlternateContent xmlns:mc="http://schemas.openxmlformats.org/markup-compatibility/2006" xmlns:p14="http://schemas.microsoft.com/office/powerpoint/2010/main">
    <mc:Choice Requires="p14">
      <p:transition spd="slow" p14:dur="2000" advTm="230823"/>
    </mc:Choice>
    <mc:Fallback xmlns="">
      <p:transition spd="slow" advTm="23082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 Advent of Information Theory</a:t>
            </a:r>
          </a:p>
        </p:txBody>
      </p:sp>
      <p:sp>
        <p:nvSpPr>
          <p:cNvPr id="11" name="Rectangle 10">
            <a:extLst>
              <a:ext uri="{FF2B5EF4-FFF2-40B4-BE49-F238E27FC236}">
                <a16:creationId xmlns:a16="http://schemas.microsoft.com/office/drawing/2014/main" id="{A769FA6D-63BB-2049-B3CC-A3243E97C4F5}"/>
              </a:ext>
            </a:extLst>
          </p:cNvPr>
          <p:cNvSpPr/>
          <p:nvPr/>
        </p:nvSpPr>
        <p:spPr>
          <a:xfrm>
            <a:off x="788696" y="1257300"/>
            <a:ext cx="8481008" cy="86409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C00000"/>
                </a:solidFill>
              </a:rPr>
              <a:t>C. E. </a:t>
            </a:r>
            <a:r>
              <a:rPr lang="en-US" altLang="zh-CN" sz="2400" dirty="0">
                <a:solidFill>
                  <a:srgbClr val="C00000"/>
                </a:solidFill>
              </a:rPr>
              <a:t>Shannon, </a:t>
            </a:r>
            <a:r>
              <a:rPr lang="en-US" sz="2400" dirty="0">
                <a:solidFill>
                  <a:srgbClr val="C00000"/>
                </a:solidFill>
              </a:rPr>
              <a:t>“A Mathematical Theory of Communication,” Bell System Technical Journal, 27 (3): 379-423, July, 1948.</a:t>
            </a:r>
          </a:p>
        </p:txBody>
      </p:sp>
      <p:sp>
        <p:nvSpPr>
          <p:cNvPr id="5" name="Rectangle 4"/>
          <p:cNvSpPr/>
          <p:nvPr/>
        </p:nvSpPr>
        <p:spPr>
          <a:xfrm>
            <a:off x="1077864" y="4784632"/>
            <a:ext cx="7902672" cy="1015663"/>
          </a:xfrm>
          <a:prstGeom prst="rect">
            <a:avLst/>
          </a:prstGeom>
        </p:spPr>
        <p:txBody>
          <a:bodyPr wrap="square">
            <a:spAutoFit/>
          </a:bodyPr>
          <a:lstStyle/>
          <a:p>
            <a:pPr algn="just"/>
            <a:r>
              <a:rPr lang="en-US" altLang="zh-CN" sz="2000" dirty="0">
                <a:latin typeface="Times New Roman" panose="02020603050405020304" pitchFamily="18" charset="0"/>
                <a:cs typeface="Times New Roman" panose="02020603050405020304" pitchFamily="18" charset="0"/>
              </a:rPr>
              <a:t>The </a:t>
            </a:r>
            <a:r>
              <a:rPr lang="en-US" altLang="zh-CN" sz="2000" b="1" dirty="0">
                <a:solidFill>
                  <a:srgbClr val="7030A0"/>
                </a:solidFill>
                <a:latin typeface="Times New Roman" panose="02020603050405020304" pitchFamily="18" charset="0"/>
                <a:cs typeface="Times New Roman" panose="02020603050405020304" pitchFamily="18" charset="0"/>
              </a:rPr>
              <a:t>fundamental problem </a:t>
            </a:r>
            <a:r>
              <a:rPr lang="en-US" altLang="zh-CN" sz="2000" dirty="0">
                <a:latin typeface="Times New Roman" panose="02020603050405020304" pitchFamily="18" charset="0"/>
                <a:cs typeface="Times New Roman" panose="02020603050405020304" pitchFamily="18" charset="0"/>
              </a:rPr>
              <a:t>of communication is that of reproducing at one point either exactly or approximately a message selected at another point.</a:t>
            </a:r>
          </a:p>
          <a:p>
            <a:pPr algn="r"/>
            <a:r>
              <a:rPr lang="en-US" altLang="zh-CN" sz="2000" dirty="0">
                <a:latin typeface="Times New Roman" panose="02020603050405020304" pitchFamily="18" charset="0"/>
                <a:cs typeface="Times New Roman" panose="02020603050405020304" pitchFamily="18" charset="0"/>
              </a:rPr>
              <a:t>                                         C. E. Shannon, 1948</a:t>
            </a:r>
            <a:endParaRPr lang="zh-CN" altLang="en-US"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417" y="2442689"/>
            <a:ext cx="3288755" cy="2155184"/>
          </a:xfrm>
          <a:prstGeom prst="rect">
            <a:avLst/>
          </a:prstGeom>
        </p:spPr>
      </p:pic>
      <p:sp>
        <p:nvSpPr>
          <p:cNvPr id="7" name="Rectangle 6">
            <a:extLst>
              <a:ext uri="{FF2B5EF4-FFF2-40B4-BE49-F238E27FC236}">
                <a16:creationId xmlns:a16="http://schemas.microsoft.com/office/drawing/2014/main" id="{0ECD9FF6-B22B-40AF-8398-38CB48ADFE79}"/>
              </a:ext>
            </a:extLst>
          </p:cNvPr>
          <p:cNvSpPr/>
          <p:nvPr/>
        </p:nvSpPr>
        <p:spPr>
          <a:xfrm>
            <a:off x="752817" y="2584177"/>
            <a:ext cx="5090068" cy="1785104"/>
          </a:xfrm>
          <a:prstGeom prst="rect">
            <a:avLst/>
          </a:prstGeom>
        </p:spPr>
        <p:txBody>
          <a:bodyPr wrap="square">
            <a:spAutoFit/>
          </a:bodyPr>
          <a:lstStyle/>
          <a:p>
            <a:pPr algn="just"/>
            <a:r>
              <a:rPr lang="en-US" altLang="zh-CN" sz="2200" dirty="0">
                <a:latin typeface="Times New Roman" panose="02020603050405020304" pitchFamily="18" charset="0"/>
                <a:cs typeface="Times New Roman" panose="02020603050405020304" pitchFamily="18" charset="0"/>
              </a:rPr>
              <a:t>Practical problem: noise in communication</a:t>
            </a:r>
          </a:p>
          <a:p>
            <a:pPr marL="342900" indent="-342900" algn="just">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Problem formulation</a:t>
            </a:r>
          </a:p>
          <a:p>
            <a:pPr marL="342900" indent="-342900" algn="just">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Model definition (simplified)</a:t>
            </a:r>
          </a:p>
          <a:p>
            <a:pPr marL="342900" indent="-342900" algn="just">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Theoretic analysis</a:t>
            </a:r>
          </a:p>
          <a:p>
            <a:pPr marL="342900" indent="-342900" algn="just">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Mathematical solution</a:t>
            </a:r>
          </a:p>
        </p:txBody>
      </p:sp>
    </p:spTree>
    <p:extLst>
      <p:ext uri="{BB962C8B-B14F-4D97-AF65-F5344CB8AC3E}">
        <p14:creationId xmlns:p14="http://schemas.microsoft.com/office/powerpoint/2010/main" val="673384800"/>
      </p:ext>
    </p:extLst>
  </p:cSld>
  <p:clrMapOvr>
    <a:masterClrMapping/>
  </p:clrMapOvr>
  <mc:AlternateContent xmlns:mc="http://schemas.openxmlformats.org/markup-compatibility/2006" xmlns:p14="http://schemas.microsoft.com/office/powerpoint/2010/main">
    <mc:Choice Requires="p14">
      <p:transition spd="slow" p14:dur="2000" advTm="502911"/>
    </mc:Choice>
    <mc:Fallback xmlns="">
      <p:transition spd="slow" advTm="50291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7152" y="1504057"/>
            <a:ext cx="4417013" cy="315970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644824" y="5104457"/>
            <a:ext cx="1468672" cy="380425"/>
          </a:xfrm>
          <a:prstGeom prst="rect">
            <a:avLst/>
          </a:prstGeom>
          <a:noFill/>
        </p:spPr>
        <p:txBody>
          <a:bodyPr wrap="none" rtlCol="0">
            <a:spAutoFit/>
          </a:bodyPr>
          <a:lstStyle/>
          <a:p>
            <a:r>
              <a:rPr lang="en-US" altLang="zh-CN" dirty="0"/>
              <a:t>Course group</a:t>
            </a:r>
          </a:p>
        </p:txBody>
      </p:sp>
      <p:sp>
        <p:nvSpPr>
          <p:cNvPr id="8" name="Rectangle 7"/>
          <p:cNvSpPr/>
          <p:nvPr/>
        </p:nvSpPr>
        <p:spPr>
          <a:xfrm>
            <a:off x="6089586" y="5037474"/>
            <a:ext cx="1459054" cy="380425"/>
          </a:xfrm>
          <a:prstGeom prst="rect">
            <a:avLst/>
          </a:prstGeom>
        </p:spPr>
        <p:txBody>
          <a:bodyPr wrap="none">
            <a:spAutoFit/>
          </a:bodyPr>
          <a:lstStyle/>
          <a:p>
            <a:r>
              <a:rPr lang="en-US" altLang="zh-CN" dirty="0">
                <a:solidFill>
                  <a:srgbClr val="2D3B45"/>
                </a:solidFill>
              </a:rPr>
              <a:t>Canvas, SJTU</a:t>
            </a:r>
          </a:p>
        </p:txBody>
      </p:sp>
      <p:sp>
        <p:nvSpPr>
          <p:cNvPr id="9" name="Rectangle 8"/>
          <p:cNvSpPr/>
          <p:nvPr/>
        </p:nvSpPr>
        <p:spPr>
          <a:xfrm>
            <a:off x="5029200" y="5417899"/>
            <a:ext cx="3748142" cy="380425"/>
          </a:xfrm>
          <a:prstGeom prst="rect">
            <a:avLst/>
          </a:prstGeom>
        </p:spPr>
        <p:txBody>
          <a:bodyPr wrap="none">
            <a:spAutoFit/>
          </a:bodyPr>
          <a:lstStyle/>
          <a:p>
            <a:r>
              <a:rPr lang="en-US" altLang="zh-CN" dirty="0"/>
              <a:t>https://oc.sjtu.edu.cn/courses/53061</a:t>
            </a:r>
            <a:endParaRPr lang="zh-CN" altLang="en-US" dirty="0"/>
          </a:p>
        </p:txBody>
      </p:sp>
      <p:sp>
        <p:nvSpPr>
          <p:cNvPr id="10" name="TextBox 9">
            <a:extLst>
              <a:ext uri="{FF2B5EF4-FFF2-40B4-BE49-F238E27FC236}">
                <a16:creationId xmlns:a16="http://schemas.microsoft.com/office/drawing/2014/main" id="{9F078EC3-00FC-6D4B-9336-1BB438747989}"/>
              </a:ext>
            </a:extLst>
          </p:cNvPr>
          <p:cNvSpPr txBox="1"/>
          <p:nvPr/>
        </p:nvSpPr>
        <p:spPr>
          <a:xfrm>
            <a:off x="708720" y="577802"/>
            <a:ext cx="3143809" cy="621837"/>
          </a:xfrm>
          <a:prstGeom prst="rect">
            <a:avLst/>
          </a:prstGeom>
          <a:noFill/>
        </p:spPr>
        <p:txBody>
          <a:bodyPr wrap="none" rtlCol="0">
            <a:spAutoFit/>
          </a:bodyPr>
          <a:lstStyle/>
          <a:p>
            <a:r>
              <a:rPr lang="en-US" altLang="zh-CN" sz="3441" dirty="0">
                <a:solidFill>
                  <a:schemeClr val="accent2">
                    <a:lumMod val="75000"/>
                  </a:schemeClr>
                </a:solidFill>
              </a:rPr>
              <a:t>Course Platforms</a:t>
            </a:r>
            <a:endParaRPr lang="en-US" sz="3441" dirty="0">
              <a:solidFill>
                <a:schemeClr val="accent2">
                  <a:lumMod val="75000"/>
                </a:schemeClr>
              </a:solidFill>
            </a:endParaRPr>
          </a:p>
        </p:txBody>
      </p:sp>
      <p:pic>
        <p:nvPicPr>
          <p:cNvPr id="3" name="图片 2" descr="QR 代码&#10;&#10;描述已自动生成">
            <a:extLst>
              <a:ext uri="{FF2B5EF4-FFF2-40B4-BE49-F238E27FC236}">
                <a16:creationId xmlns:a16="http://schemas.microsoft.com/office/drawing/2014/main" id="{BC93A378-E359-19DF-6795-EE3D0AAF8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835" y="1476029"/>
            <a:ext cx="2152650" cy="2762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8607211"/>
      </p:ext>
    </p:extLst>
  </p:cSld>
  <p:clrMapOvr>
    <a:masterClrMapping/>
  </p:clrMapOvr>
  <mc:AlternateContent xmlns:mc="http://schemas.openxmlformats.org/markup-compatibility/2006" xmlns:p14="http://schemas.microsoft.com/office/powerpoint/2010/main">
    <mc:Choice Requires="p14">
      <p:transition spd="slow" p14:dur="2000" advTm="52751"/>
    </mc:Choice>
    <mc:Fallback xmlns="">
      <p:transition spd="slow" advTm="527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F078EC3-00FC-6D4B-9336-1BB438747989}"/>
              </a:ext>
            </a:extLst>
          </p:cNvPr>
          <p:cNvSpPr txBox="1"/>
          <p:nvPr/>
        </p:nvSpPr>
        <p:spPr>
          <a:xfrm>
            <a:off x="708720" y="577802"/>
            <a:ext cx="2352695" cy="621837"/>
          </a:xfrm>
          <a:prstGeom prst="rect">
            <a:avLst/>
          </a:prstGeom>
          <a:noFill/>
        </p:spPr>
        <p:txBody>
          <a:bodyPr wrap="none" rtlCol="0">
            <a:spAutoFit/>
          </a:bodyPr>
          <a:lstStyle/>
          <a:p>
            <a:r>
              <a:rPr lang="en-US" sz="3441" dirty="0">
                <a:solidFill>
                  <a:schemeClr val="accent2">
                    <a:lumMod val="75000"/>
                  </a:schemeClr>
                </a:solidFill>
              </a:rPr>
              <a:t>Why Theory</a:t>
            </a:r>
          </a:p>
        </p:txBody>
      </p:sp>
      <p:sp>
        <p:nvSpPr>
          <p:cNvPr id="11" name="Rectangle 10">
            <a:extLst>
              <a:ext uri="{FF2B5EF4-FFF2-40B4-BE49-F238E27FC236}">
                <a16:creationId xmlns:a16="http://schemas.microsoft.com/office/drawing/2014/main" id="{D7B12816-635B-D249-BE4E-A4969E8EEF6E}"/>
              </a:ext>
            </a:extLst>
          </p:cNvPr>
          <p:cNvSpPr/>
          <p:nvPr/>
        </p:nvSpPr>
        <p:spPr>
          <a:xfrm>
            <a:off x="5785284" y="3916416"/>
            <a:ext cx="3996444" cy="176410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“Nothing is more practical than </a:t>
            </a:r>
            <a:r>
              <a:rPr lang="en-US" sz="2000" b="1" dirty="0">
                <a:solidFill>
                  <a:srgbClr val="C00000"/>
                </a:solidFill>
              </a:rPr>
              <a:t>a good</a:t>
            </a:r>
            <a:r>
              <a:rPr lang="en-US" sz="2000" b="1" dirty="0">
                <a:solidFill>
                  <a:schemeClr val="tx1"/>
                </a:solidFill>
              </a:rPr>
              <a:t> </a:t>
            </a:r>
            <a:r>
              <a:rPr lang="en-US" sz="2000" b="1" dirty="0">
                <a:solidFill>
                  <a:srgbClr val="C00000"/>
                </a:solidFill>
              </a:rPr>
              <a:t>theory</a:t>
            </a:r>
            <a:r>
              <a:rPr lang="en-US" sz="2000" b="1" dirty="0">
                <a:solidFill>
                  <a:schemeClr val="tx1"/>
                </a:solidFill>
              </a:rPr>
              <a:t>”</a:t>
            </a:r>
          </a:p>
          <a:p>
            <a:pPr lvl="1" algn="r"/>
            <a:r>
              <a:rPr lang="en-US" altLang="zh-CN" sz="2000" b="1" dirty="0">
                <a:solidFill>
                  <a:schemeClr val="tx1"/>
                </a:solidFill>
              </a:rPr>
              <a:t>--Vladimir </a:t>
            </a:r>
            <a:r>
              <a:rPr lang="en-US" altLang="zh-CN" sz="2000" b="1" dirty="0" err="1">
                <a:solidFill>
                  <a:schemeClr val="tx1"/>
                </a:solidFill>
              </a:rPr>
              <a:t>Vapnik</a:t>
            </a:r>
            <a:endParaRPr lang="en-US" altLang="zh-CN" sz="2000" b="1" dirty="0">
              <a:solidFill>
                <a:schemeClr val="tx1"/>
              </a:solidFill>
            </a:endParaRPr>
          </a:p>
          <a:p>
            <a:r>
              <a:rPr lang="en-US" altLang="zh-CN" sz="1200" dirty="0">
                <a:solidFill>
                  <a:schemeClr val="tx1"/>
                </a:solidFill>
                <a:cs typeface="Times New Roman" panose="02020603050405020304" pitchFamily="18" charset="0"/>
              </a:rPr>
              <a:t>Vladimir </a:t>
            </a:r>
            <a:r>
              <a:rPr lang="en-US" altLang="zh-CN" sz="1200" dirty="0" err="1">
                <a:solidFill>
                  <a:schemeClr val="tx1"/>
                </a:solidFill>
                <a:cs typeface="Times New Roman" panose="02020603050405020304" pitchFamily="18" charset="0"/>
              </a:rPr>
              <a:t>Vapnik</a:t>
            </a:r>
            <a:r>
              <a:rPr lang="en-US" altLang="zh-CN" sz="1200" dirty="0">
                <a:solidFill>
                  <a:schemeClr val="tx1"/>
                </a:solidFill>
                <a:cs typeface="Times New Roman" panose="02020603050405020304" pitchFamily="18" charset="0"/>
              </a:rPr>
              <a:t> is one of the main developers of the </a:t>
            </a:r>
            <a:r>
              <a:rPr lang="en-US" altLang="zh-CN" sz="1200" dirty="0" err="1">
                <a:solidFill>
                  <a:schemeClr val="tx1"/>
                </a:solidFill>
                <a:cs typeface="Times New Roman" panose="02020603050405020304" pitchFamily="18" charset="0"/>
              </a:rPr>
              <a:t>Vapnik</a:t>
            </a:r>
            <a:r>
              <a:rPr lang="en-US" altLang="zh-CN" sz="1200" dirty="0">
                <a:solidFill>
                  <a:schemeClr val="tx1"/>
                </a:solidFill>
                <a:cs typeface="Times New Roman" panose="02020603050405020304" pitchFamily="18" charset="0"/>
              </a:rPr>
              <a:t>–</a:t>
            </a:r>
            <a:r>
              <a:rPr lang="en-US" altLang="zh-CN" sz="1200" dirty="0" err="1">
                <a:solidFill>
                  <a:schemeClr val="tx1"/>
                </a:solidFill>
                <a:cs typeface="Times New Roman" panose="02020603050405020304" pitchFamily="18" charset="0"/>
              </a:rPr>
              <a:t>Chervonenkis</a:t>
            </a:r>
            <a:r>
              <a:rPr lang="en-US" altLang="zh-CN" sz="1200" dirty="0">
                <a:solidFill>
                  <a:schemeClr val="tx1"/>
                </a:solidFill>
                <a:cs typeface="Times New Roman" panose="02020603050405020304" pitchFamily="18" charset="0"/>
              </a:rPr>
              <a:t> theory of statistical learning, and the co-inventor of the support-vector machine method, and support-vector clustering algorithm. </a:t>
            </a:r>
            <a:endParaRPr lang="zh-CN" altLang="en-US" sz="1200" dirty="0">
              <a:solidFill>
                <a:schemeClr val="tx1"/>
              </a:solidFill>
              <a:cs typeface="Times New Roman" panose="02020603050405020304" pitchFamily="18" charset="0"/>
            </a:endParaRPr>
          </a:p>
        </p:txBody>
      </p:sp>
      <p:pic>
        <p:nvPicPr>
          <p:cNvPr id="1030" name="Picture 6" descr="https://upload.wikimedia.org/wikipedia/commons/thumb/8/86/First_flight2.jpg/300px-First_flight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08" y="1429372"/>
            <a:ext cx="1995814" cy="12906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1048495" y="2913526"/>
            <a:ext cx="1944216" cy="276999"/>
          </a:xfrm>
          <a:prstGeom prst="rect">
            <a:avLst/>
          </a:prstGeom>
        </p:spPr>
        <p:txBody>
          <a:bodyPr wrap="square">
            <a:spAutoFit/>
          </a:bodyPr>
          <a:lstStyle/>
          <a:p>
            <a:r>
              <a:rPr lang="en-US" altLang="zh-CN" sz="1200" b="1" dirty="0"/>
              <a:t>the Wright Flyer, 1903</a:t>
            </a:r>
            <a:endParaRPr lang="zh-CN" altLang="en-US" sz="1200" b="1" dirty="0"/>
          </a:p>
        </p:txBody>
      </p:sp>
      <p:pic>
        <p:nvPicPr>
          <p:cNvPr id="1032" name="Picture 8" descr="Image result for airplane Y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7032" y="1360041"/>
            <a:ext cx="2088232" cy="13869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3661048" y="2913525"/>
            <a:ext cx="1738161" cy="276999"/>
          </a:xfrm>
          <a:prstGeom prst="rect">
            <a:avLst/>
          </a:prstGeom>
        </p:spPr>
        <p:txBody>
          <a:bodyPr wrap="square">
            <a:spAutoFit/>
          </a:bodyPr>
          <a:lstStyle/>
          <a:p>
            <a:r>
              <a:rPr lang="en-US" altLang="zh-CN" sz="1200" b="1" dirty="0"/>
              <a:t>Xi'an Y-20(</a:t>
            </a:r>
            <a:r>
              <a:rPr lang="zh-CN" altLang="en-US" sz="1200" b="1" dirty="0"/>
              <a:t>鲲鹏</a:t>
            </a:r>
            <a:r>
              <a:rPr lang="en-US" altLang="zh-CN" sz="1200" b="1" dirty="0"/>
              <a:t>), 1903</a:t>
            </a:r>
            <a:endParaRPr lang="zh-CN" altLang="en-US" sz="1200" b="1" dirty="0"/>
          </a:p>
        </p:txBody>
      </p:sp>
      <p:sp>
        <p:nvSpPr>
          <p:cNvPr id="12" name="Rectangle 11"/>
          <p:cNvSpPr/>
          <p:nvPr/>
        </p:nvSpPr>
        <p:spPr>
          <a:xfrm>
            <a:off x="5893296" y="1267407"/>
            <a:ext cx="3888432" cy="2308324"/>
          </a:xfrm>
          <a:prstGeom prst="rect">
            <a:avLst/>
          </a:prstGeom>
        </p:spPr>
        <p:txBody>
          <a:bodyPr wrap="square">
            <a:spAutoFit/>
          </a:bodyPr>
          <a:lstStyle/>
          <a:p>
            <a:r>
              <a:rPr lang="en-US" altLang="zh-CN" sz="1600" b="1" dirty="0">
                <a:effectLst>
                  <a:outerShdw blurRad="38100" dist="38100" dir="2700000" algn="tl">
                    <a:srgbClr val="000000">
                      <a:alpha val="43137"/>
                    </a:srgbClr>
                  </a:outerShdw>
                </a:effectLst>
                <a:latin typeface="+mj-lt"/>
                <a:cs typeface="Times New Roman" panose="02020603050405020304" pitchFamily="18" charset="0"/>
              </a:rPr>
              <a:t>A good theory</a:t>
            </a:r>
          </a:p>
          <a:p>
            <a:pPr marL="932642" lvl="1" indent="-457200">
              <a:buFont typeface="+mj-lt"/>
              <a:buAutoNum type="arabicPeriod"/>
            </a:pPr>
            <a:r>
              <a:rPr lang="en-US" altLang="zh-CN" sz="1600" b="1" dirty="0">
                <a:effectLst>
                  <a:outerShdw blurRad="38100" dist="38100" dir="2700000" algn="tl">
                    <a:srgbClr val="000000">
                      <a:alpha val="43137"/>
                    </a:srgbClr>
                  </a:outerShdw>
                </a:effectLst>
                <a:latin typeface="+mj-lt"/>
                <a:cs typeface="Times New Roman" panose="02020603050405020304" pitchFamily="18" charset="0"/>
              </a:rPr>
              <a:t>Say No to impossible</a:t>
            </a:r>
          </a:p>
          <a:p>
            <a:pPr marL="932642" lvl="1" indent="-457200">
              <a:buFont typeface="+mj-lt"/>
              <a:buAutoNum type="arabicPeriod"/>
            </a:pPr>
            <a:r>
              <a:rPr lang="en-US" altLang="zh-CN" sz="1600" b="1" dirty="0">
                <a:effectLst>
                  <a:outerShdw blurRad="38100" dist="38100" dir="2700000" algn="tl">
                    <a:srgbClr val="000000">
                      <a:alpha val="43137"/>
                    </a:srgbClr>
                  </a:outerShdw>
                </a:effectLst>
                <a:latin typeface="+mj-lt"/>
                <a:cs typeface="Times New Roman" panose="02020603050405020304" pitchFamily="18" charset="0"/>
              </a:rPr>
              <a:t>Predict the future</a:t>
            </a:r>
          </a:p>
          <a:p>
            <a:r>
              <a:rPr lang="en-US" altLang="zh-CN" sz="1600" b="1" dirty="0">
                <a:effectLst>
                  <a:outerShdw blurRad="38100" dist="38100" dir="2700000" algn="tl">
                    <a:srgbClr val="000000">
                      <a:alpha val="43137"/>
                    </a:srgbClr>
                  </a:outerShdw>
                </a:effectLst>
                <a:latin typeface="+mj-lt"/>
                <a:cs typeface="Times New Roman" panose="02020603050405020304" pitchFamily="18" charset="0"/>
              </a:rPr>
              <a:t>It is hard to have a fundamental theory</a:t>
            </a:r>
          </a:p>
          <a:p>
            <a:pPr marL="818342" lvl="1" indent="-342900">
              <a:buFont typeface="+mj-lt"/>
              <a:buAutoNum type="arabicPeriod"/>
            </a:pPr>
            <a:r>
              <a:rPr lang="en-US" altLang="zh-CN" sz="1600" b="1" dirty="0">
                <a:effectLst>
                  <a:outerShdw blurRad="38100" dist="38100" dir="2700000" algn="tl">
                    <a:srgbClr val="000000">
                      <a:alpha val="43137"/>
                    </a:srgbClr>
                  </a:outerShdw>
                </a:effectLst>
                <a:latin typeface="+mj-lt"/>
                <a:cs typeface="Times New Roman" panose="02020603050405020304" pitchFamily="18" charset="0"/>
              </a:rPr>
              <a:t>We do not have to many right theories</a:t>
            </a:r>
          </a:p>
          <a:p>
            <a:pPr marL="818342" lvl="1" indent="-342900">
              <a:buFont typeface="+mj-lt"/>
              <a:buAutoNum type="arabicPeriod"/>
            </a:pPr>
            <a:r>
              <a:rPr lang="en-US" altLang="zh-CN" sz="1600" b="1" dirty="0">
                <a:effectLst>
                  <a:outerShdw blurRad="38100" dist="38100" dir="2700000" algn="tl">
                    <a:srgbClr val="000000">
                      <a:alpha val="43137"/>
                    </a:srgbClr>
                  </a:outerShdw>
                </a:effectLst>
                <a:latin typeface="+mj-lt"/>
                <a:cs typeface="Times New Roman" panose="02020603050405020304" pitchFamily="18" charset="0"/>
              </a:rPr>
              <a:t>The fundamental theory is always hard to replace  </a:t>
            </a:r>
          </a:p>
          <a:p>
            <a:r>
              <a:rPr lang="en-US" altLang="zh-CN" sz="1600" b="1" dirty="0">
                <a:effectLst>
                  <a:outerShdw blurRad="38100" dist="38100" dir="2700000" algn="tl">
                    <a:srgbClr val="000000">
                      <a:alpha val="43137"/>
                    </a:srgbClr>
                  </a:outerShdw>
                </a:effectLst>
                <a:latin typeface="+mj-lt"/>
                <a:cs typeface="Times New Roman" panose="02020603050405020304" pitchFamily="18" charset="0"/>
              </a:rPr>
              <a:t>Many people dislike theory courses :)</a:t>
            </a:r>
          </a:p>
        </p:txBody>
      </p:sp>
      <p:pic>
        <p:nvPicPr>
          <p:cNvPr id="1036" name="Picture 12" descr="Image result for computers enia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744" y="3952329"/>
            <a:ext cx="2294060" cy="1728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0" name="Picture 16" descr="Image result for apple mobile phon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77072" y="3858579"/>
            <a:ext cx="1224136" cy="19659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769FA6D-63BB-2049-B3CC-A3243E97C4F5}"/>
              </a:ext>
            </a:extLst>
          </p:cNvPr>
          <p:cNvSpPr/>
          <p:nvPr/>
        </p:nvSpPr>
        <p:spPr>
          <a:xfrm>
            <a:off x="1464804" y="6143757"/>
            <a:ext cx="7128792" cy="3975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C00000"/>
                </a:solidFill>
              </a:rPr>
              <a:t>Information Theory: the theory underling information </a:t>
            </a:r>
            <a:r>
              <a:rPr lang="en-US" altLang="zh-CN" sz="2400" dirty="0">
                <a:solidFill>
                  <a:srgbClr val="C00000"/>
                </a:solidFill>
              </a:rPr>
              <a:t>age</a:t>
            </a:r>
            <a:r>
              <a:rPr lang="en-US" sz="2400" dirty="0">
                <a:solidFill>
                  <a:srgbClr val="C00000"/>
                </a:solidFill>
              </a:rPr>
              <a:t> </a:t>
            </a:r>
          </a:p>
        </p:txBody>
      </p:sp>
      <p:sp>
        <p:nvSpPr>
          <p:cNvPr id="8" name="Rectangle 7">
            <a:extLst>
              <a:ext uri="{FF2B5EF4-FFF2-40B4-BE49-F238E27FC236}">
                <a16:creationId xmlns:a16="http://schemas.microsoft.com/office/drawing/2014/main" id="{2D12B7B1-3DF3-42E9-847D-D642280A3439}"/>
              </a:ext>
            </a:extLst>
          </p:cNvPr>
          <p:cNvSpPr/>
          <p:nvPr/>
        </p:nvSpPr>
        <p:spPr>
          <a:xfrm>
            <a:off x="1068760" y="3264187"/>
            <a:ext cx="4266937" cy="400110"/>
          </a:xfrm>
          <a:prstGeom prst="rect">
            <a:avLst/>
          </a:prstGeom>
        </p:spPr>
        <p:txBody>
          <a:bodyPr wrap="none">
            <a:spAutoFit/>
          </a:bodyPr>
          <a:lstStyle/>
          <a:p>
            <a:r>
              <a:rPr lang="en-US" altLang="zh-CN" sz="2000" b="1" dirty="0">
                <a:solidFill>
                  <a:srgbClr val="C00000"/>
                </a:solidFill>
                <a:effectLst>
                  <a:outerShdw blurRad="38100" dist="38100" dir="2700000" algn="tl">
                    <a:srgbClr val="000000">
                      <a:alpha val="43137"/>
                    </a:srgbClr>
                  </a:outerShdw>
                </a:effectLst>
                <a:cs typeface="Times New Roman" panose="02020603050405020304" pitchFamily="18" charset="0"/>
              </a:rPr>
              <a:t>Trial and error? NO! We Need Theory! </a:t>
            </a:r>
          </a:p>
        </p:txBody>
      </p:sp>
    </p:spTree>
    <p:custDataLst>
      <p:tags r:id="rId1"/>
    </p:custDataLst>
    <p:extLst>
      <p:ext uri="{BB962C8B-B14F-4D97-AF65-F5344CB8AC3E}">
        <p14:creationId xmlns:p14="http://schemas.microsoft.com/office/powerpoint/2010/main" val="22729498"/>
      </p:ext>
    </p:extLst>
  </p:cSld>
  <p:clrMapOvr>
    <a:masterClrMapping/>
  </p:clrMapOvr>
  <mc:AlternateContent xmlns:mc="http://schemas.openxmlformats.org/markup-compatibility/2006" xmlns:p14="http://schemas.microsoft.com/office/powerpoint/2010/main">
    <mc:Choice Requires="p14">
      <p:transition spd="slow" p14:dur="2000" advTm="249577"/>
    </mc:Choice>
    <mc:Fallback xmlns="">
      <p:transition spd="slow" advTm="2495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36"/>
                                        </p:tgtEl>
                                        <p:attrNameLst>
                                          <p:attrName>style.visibility</p:attrName>
                                        </p:attrNameLst>
                                      </p:cBhvr>
                                      <p:to>
                                        <p:strVal val="visible"/>
                                      </p:to>
                                    </p:set>
                                    <p:animEffect transition="in" filter="fade">
                                      <p:cBhvr>
                                        <p:cTn id="23" dur="1000"/>
                                        <p:tgtEl>
                                          <p:spTgt spid="1036"/>
                                        </p:tgtEl>
                                      </p:cBhvr>
                                    </p:animEffect>
                                    <p:anim calcmode="lin" valueType="num">
                                      <p:cBhvr>
                                        <p:cTn id="24" dur="1000" fill="hold"/>
                                        <p:tgtEl>
                                          <p:spTgt spid="1036"/>
                                        </p:tgtEl>
                                        <p:attrNameLst>
                                          <p:attrName>ppt_x</p:attrName>
                                        </p:attrNameLst>
                                      </p:cBhvr>
                                      <p:tavLst>
                                        <p:tav tm="0">
                                          <p:val>
                                            <p:strVal val="#ppt_x"/>
                                          </p:val>
                                        </p:tav>
                                        <p:tav tm="100000">
                                          <p:val>
                                            <p:strVal val="#ppt_x"/>
                                          </p:val>
                                        </p:tav>
                                      </p:tavLst>
                                    </p:anim>
                                    <p:anim calcmode="lin" valueType="num">
                                      <p:cBhvr>
                                        <p:cTn id="25" dur="1000" fill="hold"/>
                                        <p:tgtEl>
                                          <p:spTgt spid="1036"/>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40"/>
                                        </p:tgtEl>
                                        <p:attrNameLst>
                                          <p:attrName>style.visibility</p:attrName>
                                        </p:attrNameLst>
                                      </p:cBhvr>
                                      <p:to>
                                        <p:strVal val="visible"/>
                                      </p:to>
                                    </p:set>
                                    <p:animEffect transition="in" filter="fade">
                                      <p:cBhvr>
                                        <p:cTn id="28" dur="1000"/>
                                        <p:tgtEl>
                                          <p:spTgt spid="1040"/>
                                        </p:tgtEl>
                                      </p:cBhvr>
                                    </p:animEffect>
                                    <p:anim calcmode="lin" valueType="num">
                                      <p:cBhvr>
                                        <p:cTn id="29" dur="1000" fill="hold"/>
                                        <p:tgtEl>
                                          <p:spTgt spid="1040"/>
                                        </p:tgtEl>
                                        <p:attrNameLst>
                                          <p:attrName>ppt_x</p:attrName>
                                        </p:attrNameLst>
                                      </p:cBhvr>
                                      <p:tavLst>
                                        <p:tav tm="0">
                                          <p:val>
                                            <p:strVal val="#ppt_x"/>
                                          </p:val>
                                        </p:tav>
                                        <p:tav tm="100000">
                                          <p:val>
                                            <p:strVal val="#ppt_x"/>
                                          </p:val>
                                        </p:tav>
                                      </p:tavLst>
                                    </p:anim>
                                    <p:anim calcmode="lin" valueType="num">
                                      <p:cBhvr>
                                        <p:cTn id="30" dur="1000" fill="hold"/>
                                        <p:tgtEl>
                                          <p:spTgt spid="1040"/>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15" grpId="0"/>
      <p:bldP spid="12" grpId="0"/>
      <p:bldP spid="21"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F078EC3-00FC-6D4B-9336-1BB438747989}"/>
              </a:ext>
            </a:extLst>
          </p:cNvPr>
          <p:cNvSpPr txBox="1"/>
          <p:nvPr/>
        </p:nvSpPr>
        <p:spPr>
          <a:xfrm>
            <a:off x="529381" y="577802"/>
            <a:ext cx="4643835" cy="621837"/>
          </a:xfrm>
          <a:prstGeom prst="rect">
            <a:avLst/>
          </a:prstGeom>
          <a:noFill/>
        </p:spPr>
        <p:txBody>
          <a:bodyPr wrap="none" rtlCol="0">
            <a:spAutoFit/>
          </a:bodyPr>
          <a:lstStyle/>
          <a:p>
            <a:r>
              <a:rPr lang="en-US" sz="3441" dirty="0">
                <a:solidFill>
                  <a:schemeClr val="accent2">
                    <a:lumMod val="75000"/>
                  </a:schemeClr>
                </a:solidFill>
              </a:rPr>
              <a:t>Information Theory, 1948</a:t>
            </a:r>
          </a:p>
        </p:txBody>
      </p:sp>
      <p:pic>
        <p:nvPicPr>
          <p:cNvPr id="13" name="Picture 2" descr="Picture 2"/>
          <p:cNvPicPr>
            <a:picLocks noChangeAspect="1"/>
          </p:cNvPicPr>
          <p:nvPr/>
        </p:nvPicPr>
        <p:blipFill>
          <a:blip r:embed="rId4"/>
          <a:srcRect/>
          <a:stretch>
            <a:fillRect/>
          </a:stretch>
        </p:blipFill>
        <p:spPr>
          <a:xfrm>
            <a:off x="3468559" y="2502235"/>
            <a:ext cx="2037956" cy="2682422"/>
          </a:xfrm>
          <a:prstGeom prst="rect">
            <a:avLst/>
          </a:prstGeom>
          <a:ln>
            <a:noFill/>
          </a:ln>
          <a:effectLst>
            <a:outerShdw blurRad="292100" dist="139700" dir="2700000" algn="tl" rotWithShape="0">
              <a:srgbClr val="333333">
                <a:alpha val="65000"/>
              </a:srgbClr>
            </a:outerShdw>
          </a:effectLst>
        </p:spPr>
      </p:pic>
      <p:pic>
        <p:nvPicPr>
          <p:cNvPr id="2058" name="Picture 10" descr="https://www.nyu.edu/pages/linguistics/courses/v610003/shann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210" y="2502235"/>
            <a:ext cx="2137284" cy="26824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40178" y="5401781"/>
            <a:ext cx="2664296" cy="646331"/>
          </a:xfrm>
          <a:prstGeom prst="rect">
            <a:avLst/>
          </a:prstGeom>
        </p:spPr>
        <p:txBody>
          <a:bodyPr wrap="square">
            <a:spAutoFit/>
          </a:bodyPr>
          <a:lstStyle/>
          <a:p>
            <a:pPr algn="ctr"/>
            <a:r>
              <a:rPr lang="en-US" altLang="zh-CN" sz="1800" dirty="0">
                <a:solidFill>
                  <a:srgbClr val="000000"/>
                </a:solidFill>
              </a:rPr>
              <a:t>Claude Elwood Shannon (1916-2001)</a:t>
            </a:r>
            <a:endParaRPr lang="zh-CN" altLang="en-US" sz="1800" dirty="0"/>
          </a:p>
        </p:txBody>
      </p:sp>
      <p:sp>
        <p:nvSpPr>
          <p:cNvPr id="4" name="Rectangle 3"/>
          <p:cNvSpPr/>
          <p:nvPr/>
        </p:nvSpPr>
        <p:spPr>
          <a:xfrm>
            <a:off x="6181328" y="1573011"/>
            <a:ext cx="3456384" cy="2585323"/>
          </a:xfrm>
          <a:prstGeom prst="rect">
            <a:avLst/>
          </a:prstGeom>
        </p:spPr>
        <p:txBody>
          <a:bodyPr wrap="square">
            <a:spAutoFit/>
          </a:bodyPr>
          <a:lstStyle/>
          <a:p>
            <a:r>
              <a:rPr lang="en-US" altLang="zh-CN" sz="1800" dirty="0">
                <a:effectLst>
                  <a:outerShdw blurRad="38100" dist="38100" dir="2700000" algn="tl">
                    <a:srgbClr val="000000">
                      <a:alpha val="43137"/>
                    </a:srgbClr>
                  </a:outerShdw>
                </a:effectLst>
              </a:rPr>
              <a:t>“Advances in digital communication in the latter half of this century were guided by the lessons of </a:t>
            </a:r>
            <a:r>
              <a:rPr lang="en-US" altLang="zh-CN" sz="1800" dirty="0">
                <a:solidFill>
                  <a:srgbClr val="7030A0"/>
                </a:solidFill>
                <a:effectLst>
                  <a:outerShdw blurRad="38100" dist="38100" dir="2700000" algn="tl">
                    <a:srgbClr val="000000">
                      <a:alpha val="43137"/>
                    </a:srgbClr>
                  </a:outerShdw>
                </a:effectLst>
              </a:rPr>
              <a:t>information theory </a:t>
            </a:r>
            <a:r>
              <a:rPr lang="en-US" altLang="zh-CN" sz="1800" dirty="0">
                <a:effectLst>
                  <a:outerShdw blurRad="38100" dist="38100" dir="2700000" algn="tl">
                    <a:srgbClr val="000000">
                      <a:alpha val="43137"/>
                    </a:srgbClr>
                  </a:outerShdw>
                </a:effectLst>
              </a:rPr>
              <a:t>but fueled by the progress in solid state electronics.” </a:t>
            </a:r>
          </a:p>
          <a:p>
            <a:r>
              <a:rPr lang="fr-FR" altLang="zh-CN" sz="1800" dirty="0"/>
              <a:t>--IEEE Communications Magazine</a:t>
            </a:r>
            <a:r>
              <a:rPr lang="en-US" altLang="zh-CN" sz="1800" dirty="0"/>
              <a:t>, </a:t>
            </a:r>
            <a:r>
              <a:rPr lang="fr-FR" altLang="zh-CN" sz="1800" dirty="0"/>
              <a:t>Sept. 1991</a:t>
            </a:r>
            <a:r>
              <a:rPr lang="en-US" altLang="zh-CN" sz="1800" dirty="0"/>
              <a:t>, A. J. Viterbi (</a:t>
            </a:r>
            <a:r>
              <a:rPr lang="zh-CN" altLang="en-US" sz="1800" dirty="0"/>
              <a:t>高通创始人</a:t>
            </a:r>
            <a:r>
              <a:rPr lang="en-US" altLang="zh-CN" sz="1800" dirty="0"/>
              <a:t>)</a:t>
            </a:r>
          </a:p>
        </p:txBody>
      </p:sp>
      <p:sp>
        <p:nvSpPr>
          <p:cNvPr id="11" name="Rectangle 10">
            <a:extLst>
              <a:ext uri="{FF2B5EF4-FFF2-40B4-BE49-F238E27FC236}">
                <a16:creationId xmlns:a16="http://schemas.microsoft.com/office/drawing/2014/main" id="{A769FA6D-63BB-2049-B3CC-A3243E97C4F5}"/>
              </a:ext>
            </a:extLst>
          </p:cNvPr>
          <p:cNvSpPr/>
          <p:nvPr/>
        </p:nvSpPr>
        <p:spPr>
          <a:xfrm>
            <a:off x="552441" y="1576065"/>
            <a:ext cx="5304066" cy="646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C00000"/>
                </a:solidFill>
              </a:rPr>
              <a:t>“A mathematical theory of communication,” Bell System Technical Journal. 27 (3): 379–423, 1948. </a:t>
            </a:r>
          </a:p>
        </p:txBody>
      </p:sp>
      <p:sp>
        <p:nvSpPr>
          <p:cNvPr id="14" name="Rectangle 13"/>
          <p:cNvSpPr/>
          <p:nvPr/>
        </p:nvSpPr>
        <p:spPr>
          <a:xfrm>
            <a:off x="6181328" y="4815325"/>
            <a:ext cx="2808312" cy="369332"/>
          </a:xfrm>
          <a:prstGeom prst="rect">
            <a:avLst/>
          </a:prstGeom>
        </p:spPr>
        <p:txBody>
          <a:bodyPr wrap="square">
            <a:spAutoFit/>
          </a:bodyPr>
          <a:lstStyle/>
          <a:p>
            <a:r>
              <a:rPr lang="en-US" altLang="zh-CN" sz="1800" dirty="0">
                <a:solidFill>
                  <a:srgbClr val="7030A0"/>
                </a:solidFill>
              </a:rPr>
              <a:t>Task</a:t>
            </a:r>
            <a:r>
              <a:rPr lang="en-US" altLang="zh-CN" sz="1800" dirty="0">
                <a:solidFill>
                  <a:srgbClr val="000000"/>
                </a:solidFill>
              </a:rPr>
              <a:t>: Read the 1948 paper</a:t>
            </a:r>
            <a:endParaRPr lang="zh-CN" altLang="en-US" sz="1800" dirty="0"/>
          </a:p>
        </p:txBody>
      </p:sp>
    </p:spTree>
    <p:custDataLst>
      <p:tags r:id="rId1"/>
    </p:custDataLst>
    <p:extLst>
      <p:ext uri="{BB962C8B-B14F-4D97-AF65-F5344CB8AC3E}">
        <p14:creationId xmlns:p14="http://schemas.microsoft.com/office/powerpoint/2010/main" val="3753715543"/>
      </p:ext>
    </p:extLst>
  </p:cSld>
  <p:clrMapOvr>
    <a:masterClrMapping/>
  </p:clrMapOvr>
  <mc:AlternateContent xmlns:mc="http://schemas.openxmlformats.org/markup-compatibility/2006" xmlns:p14="http://schemas.microsoft.com/office/powerpoint/2010/main">
    <mc:Choice Requires="p14">
      <p:transition spd="slow" p14:dur="2000" advTm="176937"/>
    </mc:Choice>
    <mc:Fallback xmlns="">
      <p:transition spd="slow" advTm="1769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000" dirty="0">
                <a:solidFill>
                  <a:schemeClr val="accent2">
                    <a:lumMod val="75000"/>
                  </a:schemeClr>
                </a:solidFill>
              </a:rPr>
              <a:t> C. E. Shannon: father of information age </a:t>
            </a:r>
          </a:p>
        </p:txBody>
      </p:sp>
      <p:sp>
        <p:nvSpPr>
          <p:cNvPr id="13" name="Rectangle 12">
            <a:extLst>
              <a:ext uri="{FF2B5EF4-FFF2-40B4-BE49-F238E27FC236}">
                <a16:creationId xmlns:a16="http://schemas.microsoft.com/office/drawing/2014/main" id="{D7B12816-635B-D249-BE4E-A4969E8EEF6E}"/>
              </a:ext>
            </a:extLst>
          </p:cNvPr>
          <p:cNvSpPr/>
          <p:nvPr/>
        </p:nvSpPr>
        <p:spPr>
          <a:xfrm>
            <a:off x="620939" y="1216025"/>
            <a:ext cx="5128504" cy="32664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altLang="zh-CN" sz="1600" dirty="0">
                <a:solidFill>
                  <a:schemeClr val="tx1"/>
                </a:solidFill>
              </a:rPr>
              <a:t>Mathematician</a:t>
            </a:r>
          </a:p>
          <a:p>
            <a:pPr marL="818342" lvl="1" indent="-342900">
              <a:buFont typeface="Wingdings" panose="05000000000000000000" pitchFamily="2" charset="2"/>
              <a:buChar char="ü"/>
            </a:pPr>
            <a:r>
              <a:rPr lang="en-US" altLang="zh-CN" sz="1400" dirty="0">
                <a:solidFill>
                  <a:schemeClr val="tx1"/>
                </a:solidFill>
              </a:rPr>
              <a:t>Ph.D. in Mathematics from MIT. Worked at </a:t>
            </a:r>
            <a:r>
              <a:rPr lang="en-US" altLang="zh-CN" sz="1400" dirty="0">
                <a:solidFill>
                  <a:srgbClr val="7030A0"/>
                </a:solidFill>
              </a:rPr>
              <a:t>AT&amp;T Bell Labs </a:t>
            </a:r>
            <a:r>
              <a:rPr lang="en-US" altLang="zh-CN" sz="1400" dirty="0">
                <a:solidFill>
                  <a:schemeClr val="tx1"/>
                </a:solidFill>
              </a:rPr>
              <a:t>and RLE in </a:t>
            </a:r>
            <a:r>
              <a:rPr lang="en-US" altLang="zh-CN" sz="1400" dirty="0">
                <a:solidFill>
                  <a:srgbClr val="7030A0"/>
                </a:solidFill>
              </a:rPr>
              <a:t>MIT</a:t>
            </a:r>
          </a:p>
          <a:p>
            <a:pPr marL="342900" indent="-342900">
              <a:buFont typeface="Wingdings" panose="05000000000000000000" pitchFamily="2" charset="2"/>
              <a:buChar char="ü"/>
            </a:pPr>
            <a:r>
              <a:rPr lang="en-US" altLang="zh-CN" sz="1600" dirty="0">
                <a:solidFill>
                  <a:schemeClr val="tx1"/>
                </a:solidFill>
              </a:rPr>
              <a:t>Electrical engineer</a:t>
            </a:r>
          </a:p>
          <a:p>
            <a:pPr marL="818342" lvl="1" indent="-342900">
              <a:buFont typeface="Wingdings" panose="05000000000000000000" pitchFamily="2" charset="2"/>
              <a:buChar char="ü"/>
            </a:pPr>
            <a:r>
              <a:rPr lang="en-US" altLang="zh-CN" sz="1400" dirty="0">
                <a:solidFill>
                  <a:schemeClr val="tx1"/>
                </a:solidFill>
              </a:rPr>
              <a:t>Mater's Thesis: electrical applications of Boolean algebra could construct any logical, numerical relationship</a:t>
            </a:r>
          </a:p>
          <a:p>
            <a:pPr marL="342900" indent="-342900">
              <a:buFont typeface="Wingdings" panose="05000000000000000000" pitchFamily="2" charset="2"/>
              <a:buChar char="ü"/>
            </a:pPr>
            <a:r>
              <a:rPr lang="en-US" altLang="zh-CN" sz="1600" dirty="0">
                <a:solidFill>
                  <a:schemeClr val="tx1"/>
                </a:solidFill>
              </a:rPr>
              <a:t>Cryptographer</a:t>
            </a:r>
          </a:p>
          <a:p>
            <a:pPr marL="818342" lvl="1" indent="-342900">
              <a:buFont typeface="Wingdings" panose="05000000000000000000" pitchFamily="2" charset="2"/>
              <a:buChar char="ü"/>
            </a:pPr>
            <a:r>
              <a:rPr lang="en-US" altLang="zh-CN" sz="1400" dirty="0">
                <a:solidFill>
                  <a:schemeClr val="tx1"/>
                </a:solidFill>
              </a:rPr>
              <a:t>“A Mathematical Theory of Cryptography," 1949.</a:t>
            </a:r>
          </a:p>
          <a:p>
            <a:pPr marL="342900" indent="-342900">
              <a:buFont typeface="Wingdings" panose="05000000000000000000" pitchFamily="2" charset="2"/>
              <a:buChar char="ü"/>
            </a:pPr>
            <a:r>
              <a:rPr lang="en-US" altLang="zh-CN" sz="1600" dirty="0">
                <a:solidFill>
                  <a:schemeClr val="tx1"/>
                </a:solidFill>
              </a:rPr>
              <a:t>Friend of Turing</a:t>
            </a:r>
          </a:p>
          <a:p>
            <a:pPr marL="818342" lvl="1" indent="-342900">
              <a:buFont typeface="Wingdings" panose="05000000000000000000" pitchFamily="2" charset="2"/>
              <a:buChar char="ü"/>
            </a:pPr>
            <a:r>
              <a:rPr lang="en-US" altLang="zh-CN" sz="1400" dirty="0">
                <a:solidFill>
                  <a:schemeClr val="tx1"/>
                </a:solidFill>
              </a:rPr>
              <a:t>For two months early in 1943, Shannon came into contact with the leading British mathematician Alan Turing. Shannon and Turing met at teatime in the cafeteria. Turing showed Shannon his 1936 paper that defined what is now known as the “Universal Turing machine"</a:t>
            </a:r>
          </a:p>
        </p:txBody>
      </p:sp>
      <p:pic>
        <p:nvPicPr>
          <p:cNvPr id="5" name="Picture 4">
            <a:extLst>
              <a:ext uri="{FF2B5EF4-FFF2-40B4-BE49-F238E27FC236}">
                <a16:creationId xmlns:a16="http://schemas.microsoft.com/office/drawing/2014/main" id="{112F1F39-EA91-4362-90E7-878ABA26A8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1528" y="3358697"/>
            <a:ext cx="1296144" cy="178634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7BE7D91-5FD4-4FC0-9E11-6482563C0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9320" y="3328349"/>
            <a:ext cx="1224136" cy="181668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0655B40-5DBB-4677-BC3F-EAA1AA263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1881" y="1000001"/>
            <a:ext cx="1651293" cy="210341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89767DD-DB63-49BF-A963-4EDD19E96B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1701" y="1000001"/>
            <a:ext cx="1375403" cy="2111348"/>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4E1A6E54-051D-48A8-958B-7528AE89FD5A}"/>
              </a:ext>
            </a:extLst>
          </p:cNvPr>
          <p:cNvSpPr txBox="1"/>
          <p:nvPr/>
        </p:nvSpPr>
        <p:spPr>
          <a:xfrm>
            <a:off x="525104" y="4772402"/>
            <a:ext cx="5584216" cy="1244700"/>
          </a:xfrm>
          <a:prstGeom prst="rect">
            <a:avLst/>
          </a:prstGeom>
          <a:noFill/>
        </p:spPr>
        <p:txBody>
          <a:bodyPr wrap="square" rtlCol="0">
            <a:spAutoFit/>
          </a:bodyPr>
          <a:lstStyle/>
          <a:p>
            <a:pPr marL="342900" indent="-342900">
              <a:buFont typeface="Wingdings" panose="05000000000000000000" pitchFamily="2" charset="2"/>
              <a:buChar char="n"/>
            </a:pPr>
            <a:r>
              <a:rPr lang="fr-FR" altLang="zh-CN" dirty="0"/>
              <a:t>Claude. E. Shannon (1916-2001)</a:t>
            </a:r>
          </a:p>
          <a:p>
            <a:r>
              <a:rPr lang="fr-FR" altLang="zh-CN" dirty="0"/>
              <a:t>      https://en.wikipedia.org/wiki/Claude_Shannon</a:t>
            </a:r>
          </a:p>
          <a:p>
            <a:pPr marL="342900" indent="-342900">
              <a:buFont typeface="Wingdings" panose="05000000000000000000" pitchFamily="2" charset="2"/>
              <a:buChar char="n"/>
            </a:pPr>
            <a:r>
              <a:rPr lang="en-US" altLang="zh-CN" dirty="0"/>
              <a:t>Movie: The bit player</a:t>
            </a:r>
          </a:p>
          <a:p>
            <a:pPr marL="342900" indent="-342900">
              <a:buFont typeface="Wingdings" panose="05000000000000000000" pitchFamily="2" charset="2"/>
              <a:buChar char="n"/>
            </a:pPr>
            <a:r>
              <a:rPr lang="en-US" altLang="zh-CN" dirty="0"/>
              <a:t>Blackjack</a:t>
            </a:r>
            <a:endParaRPr lang="zh-CN" altLang="en-US" dirty="0"/>
          </a:p>
        </p:txBody>
      </p:sp>
      <p:pic>
        <p:nvPicPr>
          <p:cNvPr id="1026" name="Picture 2" descr="https://media.boingboing.net/wp-content/uploads/2017/07/gambling-2001035_960_720.jpg">
            <a:extLst>
              <a:ext uri="{FF2B5EF4-FFF2-40B4-BE49-F238E27FC236}">
                <a16:creationId xmlns:a16="http://schemas.microsoft.com/office/drawing/2014/main" id="{ECF2E10B-19F9-45E8-A01A-1B811840A6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4076" y="5253578"/>
            <a:ext cx="2525564" cy="16510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392441"/>
      </p:ext>
    </p:extLst>
  </p:cSld>
  <p:clrMapOvr>
    <a:masterClrMapping/>
  </p:clrMapOvr>
  <mc:AlternateContent xmlns:mc="http://schemas.openxmlformats.org/markup-compatibility/2006" xmlns:p14="http://schemas.microsoft.com/office/powerpoint/2010/main">
    <mc:Choice Requires="p14">
      <p:transition spd="slow" p14:dur="2000" advTm="355600"/>
    </mc:Choice>
    <mc:Fallback xmlns="">
      <p:transition spd="slow" advTm="3556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000" dirty="0">
                <a:solidFill>
                  <a:schemeClr val="accent2">
                    <a:lumMod val="75000"/>
                  </a:schemeClr>
                </a:solidFill>
              </a:rPr>
              <a:t>Claude E. Shannon Award</a:t>
            </a:r>
          </a:p>
        </p:txBody>
      </p:sp>
      <p:sp>
        <p:nvSpPr>
          <p:cNvPr id="9" name="TextBox 8">
            <a:extLst>
              <a:ext uri="{FF2B5EF4-FFF2-40B4-BE49-F238E27FC236}">
                <a16:creationId xmlns:a16="http://schemas.microsoft.com/office/drawing/2014/main" id="{4E1A6E54-051D-48A8-958B-7528AE89FD5A}"/>
              </a:ext>
            </a:extLst>
          </p:cNvPr>
          <p:cNvSpPr txBox="1"/>
          <p:nvPr/>
        </p:nvSpPr>
        <p:spPr>
          <a:xfrm>
            <a:off x="1140768" y="1216025"/>
            <a:ext cx="8176504" cy="956609"/>
          </a:xfrm>
          <a:prstGeom prst="rect">
            <a:avLst/>
          </a:prstGeom>
          <a:noFill/>
        </p:spPr>
        <p:txBody>
          <a:bodyPr wrap="square" rtlCol="0">
            <a:spAutoFit/>
          </a:bodyPr>
          <a:lstStyle/>
          <a:p>
            <a:r>
              <a:rPr lang="fr-FR" altLang="zh-CN" dirty="0"/>
              <a:t>The Claude E. Shannon </a:t>
            </a:r>
            <a:r>
              <a:rPr lang="fr-FR" altLang="zh-CN" dirty="0" err="1"/>
              <a:t>Award</a:t>
            </a:r>
            <a:r>
              <a:rPr lang="fr-FR" altLang="zh-CN" dirty="0"/>
              <a:t> of the IEEE Information Theory Society </a:t>
            </a:r>
            <a:r>
              <a:rPr lang="fr-FR" altLang="zh-CN" dirty="0" err="1"/>
              <a:t>was</a:t>
            </a:r>
            <a:r>
              <a:rPr lang="fr-FR" altLang="zh-CN" dirty="0"/>
              <a:t> </a:t>
            </a:r>
            <a:r>
              <a:rPr lang="fr-FR" altLang="zh-CN" dirty="0" err="1"/>
              <a:t>created</a:t>
            </a:r>
            <a:r>
              <a:rPr lang="fr-FR" altLang="zh-CN" dirty="0"/>
              <a:t> to </a:t>
            </a:r>
            <a:r>
              <a:rPr lang="fr-FR" altLang="zh-CN" dirty="0" err="1"/>
              <a:t>honor</a:t>
            </a:r>
            <a:r>
              <a:rPr lang="fr-FR" altLang="zh-CN" dirty="0"/>
              <a:t> consistent and </a:t>
            </a:r>
            <a:r>
              <a:rPr lang="fr-FR" altLang="zh-CN" dirty="0" err="1"/>
              <a:t>profound</a:t>
            </a:r>
            <a:r>
              <a:rPr lang="fr-FR" altLang="zh-CN" dirty="0"/>
              <a:t> contributions to the </a:t>
            </a:r>
            <a:r>
              <a:rPr lang="fr-FR" altLang="zh-CN" dirty="0" err="1"/>
              <a:t>field</a:t>
            </a:r>
            <a:r>
              <a:rPr lang="fr-FR" altLang="zh-CN" dirty="0"/>
              <a:t> of information </a:t>
            </a:r>
            <a:r>
              <a:rPr lang="fr-FR" altLang="zh-CN" dirty="0" err="1"/>
              <a:t>theory</a:t>
            </a:r>
            <a:r>
              <a:rPr lang="fr-FR" altLang="zh-CN" dirty="0"/>
              <a:t>. https://</a:t>
            </a:r>
            <a:r>
              <a:rPr lang="fr-FR" altLang="zh-CN" dirty="0" err="1"/>
              <a:t>en.wikipedia.org</a:t>
            </a:r>
            <a:r>
              <a:rPr lang="fr-FR" altLang="zh-CN" dirty="0"/>
              <a:t>/wiki/Claude_E._</a:t>
            </a:r>
            <a:r>
              <a:rPr lang="fr-FR" altLang="zh-CN" dirty="0" err="1"/>
              <a:t>Shannon_Award</a:t>
            </a:r>
            <a:endParaRPr lang="zh-CN" altLang="en-US" dirty="0"/>
          </a:p>
        </p:txBody>
      </p:sp>
      <p:sp>
        <p:nvSpPr>
          <p:cNvPr id="3" name="TextBox 2">
            <a:extLst>
              <a:ext uri="{FF2B5EF4-FFF2-40B4-BE49-F238E27FC236}">
                <a16:creationId xmlns:a16="http://schemas.microsoft.com/office/drawing/2014/main" id="{D3106EB4-E4A5-524E-AE70-F87749DED0FA}"/>
              </a:ext>
            </a:extLst>
          </p:cNvPr>
          <p:cNvSpPr txBox="1"/>
          <p:nvPr/>
        </p:nvSpPr>
        <p:spPr>
          <a:xfrm>
            <a:off x="564704" y="2255517"/>
            <a:ext cx="9289032" cy="4413709"/>
          </a:xfrm>
          <a:prstGeom prst="rect">
            <a:avLst/>
          </a:prstGeom>
          <a:noFill/>
        </p:spPr>
        <p:txBody>
          <a:bodyPr wrap="square" numCol="3" rtlCol="0">
            <a:spAutoFit/>
          </a:bodyPr>
          <a:lstStyle/>
          <a:p>
            <a:r>
              <a:rPr lang="en-US" dirty="0"/>
              <a:t>1972 – Claude E. Shannon</a:t>
            </a:r>
          </a:p>
          <a:p>
            <a:r>
              <a:rPr lang="en-US" dirty="0"/>
              <a:t>1974 – David S. Slepian</a:t>
            </a:r>
          </a:p>
          <a:p>
            <a:r>
              <a:rPr lang="en-US" dirty="0"/>
              <a:t>1976 – Robert M. Fano</a:t>
            </a:r>
          </a:p>
          <a:p>
            <a:r>
              <a:rPr lang="en-US" dirty="0"/>
              <a:t>1977 – Peter Elias</a:t>
            </a:r>
          </a:p>
          <a:p>
            <a:r>
              <a:rPr lang="en-US" dirty="0"/>
              <a:t>1978 – Mark </a:t>
            </a:r>
            <a:r>
              <a:rPr lang="en-US" dirty="0" err="1"/>
              <a:t>Semenovich</a:t>
            </a:r>
            <a:r>
              <a:rPr lang="en-US" dirty="0"/>
              <a:t> </a:t>
            </a:r>
            <a:r>
              <a:rPr lang="en-US" dirty="0" err="1"/>
              <a:t>Pinsker</a:t>
            </a:r>
            <a:endParaRPr lang="en-US" dirty="0"/>
          </a:p>
          <a:p>
            <a:r>
              <a:rPr lang="en-US" dirty="0"/>
              <a:t>1979 – Jacob Wolfowitz</a:t>
            </a:r>
          </a:p>
          <a:p>
            <a:r>
              <a:rPr lang="en-US" dirty="0"/>
              <a:t>1981 – W. Wesley Peterson</a:t>
            </a:r>
          </a:p>
          <a:p>
            <a:r>
              <a:rPr lang="en-US" dirty="0"/>
              <a:t>1982 – Irving S. Reed</a:t>
            </a:r>
          </a:p>
          <a:p>
            <a:r>
              <a:rPr lang="en-US" dirty="0"/>
              <a:t>1983 – Robert G. </a:t>
            </a:r>
            <a:r>
              <a:rPr lang="en-US" dirty="0" err="1"/>
              <a:t>Gallager</a:t>
            </a:r>
            <a:endParaRPr lang="en-US" dirty="0"/>
          </a:p>
          <a:p>
            <a:r>
              <a:rPr lang="en-US" dirty="0"/>
              <a:t>1985 – Solomon W. </a:t>
            </a:r>
            <a:r>
              <a:rPr lang="en-US" dirty="0" err="1"/>
              <a:t>Golomb</a:t>
            </a:r>
            <a:endParaRPr lang="en-US" dirty="0"/>
          </a:p>
          <a:p>
            <a:r>
              <a:rPr lang="en-US" dirty="0"/>
              <a:t>1986 – William Lucas Root</a:t>
            </a:r>
          </a:p>
          <a:p>
            <a:r>
              <a:rPr lang="en-US" dirty="0"/>
              <a:t>1988 – James Massey</a:t>
            </a:r>
          </a:p>
          <a:p>
            <a:r>
              <a:rPr lang="en-US" dirty="0"/>
              <a:t>1990 – Thomas M. Cover</a:t>
            </a:r>
          </a:p>
          <a:p>
            <a:r>
              <a:rPr lang="en-US" dirty="0"/>
              <a:t>1991 – Andrew Viterbi</a:t>
            </a:r>
          </a:p>
          <a:p>
            <a:r>
              <a:rPr lang="en-US" dirty="0"/>
              <a:t>1993 – Elwyn </a:t>
            </a:r>
            <a:r>
              <a:rPr lang="en-US" dirty="0" err="1"/>
              <a:t>Berlekamp</a:t>
            </a:r>
            <a:endParaRPr lang="en-US" dirty="0"/>
          </a:p>
          <a:p>
            <a:r>
              <a:rPr lang="en-US" dirty="0"/>
              <a:t>1994 – Aaron D. </a:t>
            </a:r>
            <a:r>
              <a:rPr lang="en-US" dirty="0" err="1"/>
              <a:t>Wyner</a:t>
            </a:r>
            <a:endParaRPr lang="en-US" dirty="0"/>
          </a:p>
          <a:p>
            <a:r>
              <a:rPr lang="en-US" dirty="0"/>
              <a:t>1995 – George David Forney</a:t>
            </a:r>
          </a:p>
          <a:p>
            <a:r>
              <a:rPr lang="en-US" dirty="0"/>
              <a:t>1996 – </a:t>
            </a:r>
            <a:r>
              <a:rPr lang="en-US" dirty="0" err="1"/>
              <a:t>Imre</a:t>
            </a:r>
            <a:r>
              <a:rPr lang="en-US" dirty="0"/>
              <a:t> </a:t>
            </a:r>
            <a:r>
              <a:rPr lang="en-US" dirty="0" err="1"/>
              <a:t>Csiszár</a:t>
            </a:r>
            <a:endParaRPr lang="en-US" dirty="0"/>
          </a:p>
          <a:p>
            <a:r>
              <a:rPr lang="en-US" dirty="0"/>
              <a:t>1997 – Jacob Ziv</a:t>
            </a:r>
          </a:p>
          <a:p>
            <a:r>
              <a:rPr lang="en-US" dirty="0"/>
              <a:t>1998 – Neil Sloane</a:t>
            </a:r>
          </a:p>
          <a:p>
            <a:r>
              <a:rPr lang="en-US" dirty="0"/>
              <a:t>1999 – </a:t>
            </a:r>
            <a:r>
              <a:rPr lang="en-US" dirty="0" err="1"/>
              <a:t>Tadao</a:t>
            </a:r>
            <a:r>
              <a:rPr lang="en-US" dirty="0"/>
              <a:t> </a:t>
            </a:r>
            <a:r>
              <a:rPr lang="en-US" dirty="0" err="1"/>
              <a:t>Kasami</a:t>
            </a:r>
            <a:endParaRPr lang="en-US" dirty="0"/>
          </a:p>
          <a:p>
            <a:r>
              <a:rPr lang="en-US" dirty="0"/>
              <a:t>2000 – Thomas </a:t>
            </a:r>
            <a:r>
              <a:rPr lang="en-US" dirty="0" err="1"/>
              <a:t>Kailath</a:t>
            </a:r>
            <a:endParaRPr lang="en-US" dirty="0"/>
          </a:p>
          <a:p>
            <a:r>
              <a:rPr lang="en-US" dirty="0"/>
              <a:t>2001 – Jack Keil Wolf</a:t>
            </a:r>
          </a:p>
          <a:p>
            <a:r>
              <a:rPr lang="en-US" dirty="0"/>
              <a:t>2002 – Toby Berger</a:t>
            </a:r>
          </a:p>
          <a:p>
            <a:r>
              <a:rPr lang="en-US" dirty="0"/>
              <a:t>2003 – Lloyd R. Welch</a:t>
            </a:r>
          </a:p>
          <a:p>
            <a:r>
              <a:rPr lang="en-US" dirty="0"/>
              <a:t>2004 – Robert </a:t>
            </a:r>
            <a:r>
              <a:rPr lang="en-US" dirty="0" err="1"/>
              <a:t>McEliece</a:t>
            </a:r>
            <a:endParaRPr lang="en-US" dirty="0"/>
          </a:p>
          <a:p>
            <a:r>
              <a:rPr lang="en-US" dirty="0"/>
              <a:t>2005 – Richard </a:t>
            </a:r>
            <a:r>
              <a:rPr lang="en-US" dirty="0" err="1"/>
              <a:t>Blahut</a:t>
            </a:r>
            <a:endParaRPr lang="en-US" dirty="0"/>
          </a:p>
          <a:p>
            <a:r>
              <a:rPr lang="en-US" dirty="0"/>
              <a:t>2006 – Rudolf </a:t>
            </a:r>
            <a:r>
              <a:rPr lang="en-US" dirty="0" err="1"/>
              <a:t>Ahlswede</a:t>
            </a:r>
            <a:endParaRPr lang="en-US" dirty="0"/>
          </a:p>
          <a:p>
            <a:r>
              <a:rPr lang="en-US" dirty="0"/>
              <a:t>2007 – Sergio </a:t>
            </a:r>
            <a:r>
              <a:rPr lang="en-US" dirty="0" err="1"/>
              <a:t>Verdú</a:t>
            </a:r>
            <a:endParaRPr lang="en-US" dirty="0"/>
          </a:p>
          <a:p>
            <a:r>
              <a:rPr lang="en-US" dirty="0"/>
              <a:t>2008 – Robert M. Gray</a:t>
            </a:r>
          </a:p>
          <a:p>
            <a:r>
              <a:rPr lang="en-US" dirty="0"/>
              <a:t>2009 – </a:t>
            </a:r>
            <a:r>
              <a:rPr lang="en-US" dirty="0" err="1"/>
              <a:t>Jorma</a:t>
            </a:r>
            <a:r>
              <a:rPr lang="en-US" dirty="0"/>
              <a:t> </a:t>
            </a:r>
            <a:r>
              <a:rPr lang="en-US" dirty="0" err="1"/>
              <a:t>Rissanen</a:t>
            </a:r>
            <a:endParaRPr lang="en-US" dirty="0"/>
          </a:p>
          <a:p>
            <a:r>
              <a:rPr lang="en-US" dirty="0"/>
              <a:t>2010 – </a:t>
            </a:r>
            <a:r>
              <a:rPr lang="en-US" dirty="0" err="1"/>
              <a:t>Te</a:t>
            </a:r>
            <a:r>
              <a:rPr lang="en-US" dirty="0"/>
              <a:t> Sun Han</a:t>
            </a:r>
          </a:p>
          <a:p>
            <a:r>
              <a:rPr lang="en-US" dirty="0"/>
              <a:t>2011 – </a:t>
            </a:r>
            <a:r>
              <a:rPr lang="en-US" dirty="0" err="1"/>
              <a:t>Shlomo</a:t>
            </a:r>
            <a:r>
              <a:rPr lang="en-US" dirty="0"/>
              <a:t> </a:t>
            </a:r>
            <a:r>
              <a:rPr lang="en-US" dirty="0" err="1"/>
              <a:t>Shamai</a:t>
            </a:r>
            <a:r>
              <a:rPr lang="en-US" dirty="0"/>
              <a:t> (</a:t>
            </a:r>
            <a:r>
              <a:rPr lang="en-US" dirty="0" err="1"/>
              <a:t>Shitz</a:t>
            </a:r>
            <a:r>
              <a:rPr lang="en-US" dirty="0"/>
              <a:t>)</a:t>
            </a:r>
          </a:p>
          <a:p>
            <a:r>
              <a:rPr lang="en-US" dirty="0"/>
              <a:t>2012 – Abbas El Gamal</a:t>
            </a:r>
          </a:p>
          <a:p>
            <a:r>
              <a:rPr lang="en-US" dirty="0"/>
              <a:t>2013 – Katalin </a:t>
            </a:r>
            <a:r>
              <a:rPr lang="en-US" dirty="0" err="1"/>
              <a:t>Marton</a:t>
            </a:r>
            <a:r>
              <a:rPr lang="en-US" dirty="0"/>
              <a:t>[4]</a:t>
            </a:r>
          </a:p>
          <a:p>
            <a:r>
              <a:rPr lang="en-US" dirty="0"/>
              <a:t>2014 – </a:t>
            </a:r>
            <a:r>
              <a:rPr lang="en-US" dirty="0" err="1"/>
              <a:t>János</a:t>
            </a:r>
            <a:r>
              <a:rPr lang="en-US" dirty="0"/>
              <a:t> </a:t>
            </a:r>
            <a:r>
              <a:rPr lang="en-US" dirty="0" err="1"/>
              <a:t>Körner</a:t>
            </a:r>
            <a:endParaRPr lang="en-US" dirty="0"/>
          </a:p>
          <a:p>
            <a:r>
              <a:rPr lang="en-US" dirty="0"/>
              <a:t>2015 – Robert </a:t>
            </a:r>
            <a:r>
              <a:rPr lang="en-US" dirty="0" err="1"/>
              <a:t>Calderbank</a:t>
            </a:r>
            <a:endParaRPr lang="en-US" dirty="0"/>
          </a:p>
          <a:p>
            <a:r>
              <a:rPr lang="en-US" dirty="0"/>
              <a:t>2016 – Alexander </a:t>
            </a:r>
            <a:r>
              <a:rPr lang="en-US" dirty="0" err="1"/>
              <a:t>Holevo</a:t>
            </a:r>
            <a:endParaRPr lang="en-US" dirty="0"/>
          </a:p>
          <a:p>
            <a:r>
              <a:rPr lang="en-US" dirty="0"/>
              <a:t>2017 – David </a:t>
            </a:r>
            <a:r>
              <a:rPr lang="en-US" dirty="0" err="1"/>
              <a:t>Tse</a:t>
            </a:r>
            <a:endParaRPr lang="en-US" dirty="0"/>
          </a:p>
          <a:p>
            <a:r>
              <a:rPr lang="en-US" dirty="0"/>
              <a:t>2018 – Gottfried </a:t>
            </a:r>
            <a:r>
              <a:rPr lang="en-US" dirty="0" err="1"/>
              <a:t>Ungerboeck</a:t>
            </a:r>
            <a:endParaRPr lang="en-US" dirty="0"/>
          </a:p>
          <a:p>
            <a:r>
              <a:rPr lang="en-US" dirty="0"/>
              <a:t>2019 – </a:t>
            </a:r>
            <a:r>
              <a:rPr lang="en-US" dirty="0" err="1"/>
              <a:t>Erdal</a:t>
            </a:r>
            <a:r>
              <a:rPr lang="en-US" dirty="0"/>
              <a:t> </a:t>
            </a:r>
            <a:r>
              <a:rPr lang="en-US" dirty="0" err="1"/>
              <a:t>Arıkan</a:t>
            </a:r>
            <a:endParaRPr lang="en-US" dirty="0"/>
          </a:p>
          <a:p>
            <a:r>
              <a:rPr lang="en-US" dirty="0"/>
              <a:t>2020 – Charles Bennett</a:t>
            </a:r>
          </a:p>
          <a:p>
            <a:r>
              <a:rPr lang="en-US" dirty="0"/>
              <a:t>2021 – Alon </a:t>
            </a:r>
            <a:r>
              <a:rPr lang="en-US" dirty="0" err="1"/>
              <a:t>Orlitsky</a:t>
            </a:r>
            <a:endParaRPr lang="en-US" dirty="0"/>
          </a:p>
          <a:p>
            <a:r>
              <a:rPr lang="en-US" dirty="0"/>
              <a:t>2022 – Raymond W. Yeung</a:t>
            </a:r>
          </a:p>
        </p:txBody>
      </p:sp>
    </p:spTree>
    <p:extLst>
      <p:ext uri="{BB962C8B-B14F-4D97-AF65-F5344CB8AC3E}">
        <p14:creationId xmlns:p14="http://schemas.microsoft.com/office/powerpoint/2010/main" val="2922595560"/>
      </p:ext>
    </p:extLst>
  </p:cSld>
  <p:clrMapOvr>
    <a:masterClrMapping/>
  </p:clrMapOvr>
  <mc:AlternateContent xmlns:mc="http://schemas.openxmlformats.org/markup-compatibility/2006" xmlns:p14="http://schemas.microsoft.com/office/powerpoint/2010/main">
    <mc:Choice Requires="p14">
      <p:transition spd="slow" p14:dur="2000" advTm="355600"/>
    </mc:Choice>
    <mc:Fallback xmlns="">
      <p:transition spd="slow" advTm="355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 Connection with other areas</a:t>
            </a:r>
          </a:p>
          <a:p>
            <a:endParaRPr lang="en-US" sz="4301" dirty="0">
              <a:solidFill>
                <a:schemeClr val="accent2">
                  <a:lumMod val="7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764" y="5130513"/>
            <a:ext cx="7848872" cy="164581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4AB68DB-A2AF-401D-90E8-9A980E2A06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320" y="1474743"/>
            <a:ext cx="3240360" cy="3197666"/>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A6261741-E70E-4A46-98D6-169825A834A4}"/>
              </a:ext>
            </a:extLst>
          </p:cNvPr>
          <p:cNvSpPr/>
          <p:nvPr/>
        </p:nvSpPr>
        <p:spPr>
          <a:xfrm>
            <a:off x="492696" y="1144017"/>
            <a:ext cx="5423296" cy="524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Search google scholar for “When Shannon Meets”</a:t>
            </a:r>
          </a:p>
        </p:txBody>
      </p:sp>
      <p:pic>
        <p:nvPicPr>
          <p:cNvPr id="7" name="Picture 6">
            <a:extLst>
              <a:ext uri="{FF2B5EF4-FFF2-40B4-BE49-F238E27FC236}">
                <a16:creationId xmlns:a16="http://schemas.microsoft.com/office/drawing/2014/main" id="{5BE9462F-2FEA-4A3E-B775-3B1EB22C20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56" y="1877825"/>
            <a:ext cx="4741168" cy="346312"/>
          </a:xfrm>
          <a:prstGeom prst="rect">
            <a:avLst/>
          </a:prstGeom>
        </p:spPr>
      </p:pic>
      <p:pic>
        <p:nvPicPr>
          <p:cNvPr id="9" name="Picture 8">
            <a:extLst>
              <a:ext uri="{FF2B5EF4-FFF2-40B4-BE49-F238E27FC236}">
                <a16:creationId xmlns:a16="http://schemas.microsoft.com/office/drawing/2014/main" id="{7E20C7CD-2E72-4298-BE6E-079767FBDD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000" y="2368153"/>
            <a:ext cx="4718472" cy="366088"/>
          </a:xfrm>
          <a:prstGeom prst="rect">
            <a:avLst/>
          </a:prstGeom>
        </p:spPr>
      </p:pic>
      <p:pic>
        <p:nvPicPr>
          <p:cNvPr id="13" name="Picture 12">
            <a:extLst>
              <a:ext uri="{FF2B5EF4-FFF2-40B4-BE49-F238E27FC236}">
                <a16:creationId xmlns:a16="http://schemas.microsoft.com/office/drawing/2014/main" id="{6F776E33-29C9-4C77-8580-949B439D35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696" y="3520281"/>
            <a:ext cx="5036457" cy="364359"/>
          </a:xfrm>
          <a:prstGeom prst="rect">
            <a:avLst/>
          </a:prstGeom>
        </p:spPr>
      </p:pic>
      <p:pic>
        <p:nvPicPr>
          <p:cNvPr id="15" name="Picture 14">
            <a:extLst>
              <a:ext uri="{FF2B5EF4-FFF2-40B4-BE49-F238E27FC236}">
                <a16:creationId xmlns:a16="http://schemas.microsoft.com/office/drawing/2014/main" id="{2327CC7F-260B-4CCD-89AB-9319736523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057" y="4024337"/>
            <a:ext cx="4684416" cy="526997"/>
          </a:xfrm>
          <a:prstGeom prst="rect">
            <a:avLst/>
          </a:prstGeom>
        </p:spPr>
      </p:pic>
      <p:pic>
        <p:nvPicPr>
          <p:cNvPr id="19" name="Picture 18">
            <a:extLst>
              <a:ext uri="{FF2B5EF4-FFF2-40B4-BE49-F238E27FC236}">
                <a16:creationId xmlns:a16="http://schemas.microsoft.com/office/drawing/2014/main" id="{244BEF5D-3384-4FD0-8D08-C589346802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592" y="2872209"/>
            <a:ext cx="5036457" cy="514993"/>
          </a:xfrm>
          <a:prstGeom prst="rect">
            <a:avLst/>
          </a:prstGeom>
        </p:spPr>
      </p:pic>
      <p:sp>
        <p:nvSpPr>
          <p:cNvPr id="20" name="Rectangle 19">
            <a:extLst>
              <a:ext uri="{FF2B5EF4-FFF2-40B4-BE49-F238E27FC236}">
                <a16:creationId xmlns:a16="http://schemas.microsoft.com/office/drawing/2014/main" id="{B2072D52-6E36-4233-927A-FD55616BA56F}"/>
              </a:ext>
            </a:extLst>
          </p:cNvPr>
          <p:cNvSpPr/>
          <p:nvPr/>
        </p:nvSpPr>
        <p:spPr>
          <a:xfrm>
            <a:off x="314636" y="4696252"/>
            <a:ext cx="6658780" cy="380425"/>
          </a:xfrm>
          <a:prstGeom prst="rect">
            <a:avLst/>
          </a:prstGeom>
        </p:spPr>
        <p:txBody>
          <a:bodyPr wrap="square">
            <a:spAutoFit/>
          </a:bodyPr>
          <a:lstStyle/>
          <a:p>
            <a:r>
              <a:rPr lang="en-US" altLang="zh-CN" dirty="0">
                <a:solidFill>
                  <a:srgbClr val="5F6368"/>
                </a:solidFill>
                <a:latin typeface="arial" panose="020B0604020202020204" pitchFamily="34" charset="0"/>
              </a:rPr>
              <a:t> </a:t>
            </a:r>
            <a:r>
              <a:rPr lang="en-US" altLang="zh-CN" dirty="0">
                <a:solidFill>
                  <a:srgbClr val="5F6368"/>
                </a:solidFill>
                <a:effectLst>
                  <a:outerShdw blurRad="38100" dist="38100" dir="2700000" algn="tl">
                    <a:srgbClr val="000000">
                      <a:alpha val="43137"/>
                    </a:srgbClr>
                  </a:outerShdw>
                </a:effectLst>
              </a:rPr>
              <a:t>IEEE International Symposium on Information Theory (</a:t>
            </a:r>
            <a:r>
              <a:rPr lang="en-US" altLang="zh-CN" dirty="0">
                <a:solidFill>
                  <a:srgbClr val="70757A"/>
                </a:solidFill>
                <a:effectLst>
                  <a:outerShdw blurRad="38100" dist="38100" dir="2700000" algn="tl">
                    <a:srgbClr val="000000">
                      <a:alpha val="43137"/>
                    </a:srgbClr>
                  </a:outerShdw>
                </a:effectLst>
              </a:rPr>
              <a:t>ISIT</a:t>
            </a:r>
            <a:r>
              <a:rPr lang="en-US" altLang="zh-CN" dirty="0">
                <a:solidFill>
                  <a:srgbClr val="5F6368"/>
                </a:solidFill>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1363855600"/>
      </p:ext>
    </p:extLst>
  </p:cSld>
  <p:clrMapOvr>
    <a:masterClrMapping/>
  </p:clrMapOvr>
  <mc:AlternateContent xmlns:mc="http://schemas.openxmlformats.org/markup-compatibility/2006" xmlns:p14="http://schemas.microsoft.com/office/powerpoint/2010/main">
    <mc:Choice Requires="p14">
      <p:transition spd="slow" p14:dur="2000" advTm="417644"/>
    </mc:Choice>
    <mc:Fallback xmlns="">
      <p:transition spd="slow" advTm="417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Data </a:t>
            </a:r>
            <a:r>
              <a:rPr lang="en-US" altLang="zh-CN" sz="4301" dirty="0">
                <a:solidFill>
                  <a:schemeClr val="accent2">
                    <a:lumMod val="75000"/>
                  </a:schemeClr>
                </a:solidFill>
              </a:rPr>
              <a:t>C</a:t>
            </a:r>
            <a:r>
              <a:rPr lang="en-US" sz="4301" dirty="0">
                <a:solidFill>
                  <a:schemeClr val="accent2">
                    <a:lumMod val="75000"/>
                  </a:schemeClr>
                </a:solidFill>
              </a:rPr>
              <a:t>ompression</a:t>
            </a:r>
          </a:p>
        </p:txBody>
      </p:sp>
      <p:pic>
        <p:nvPicPr>
          <p:cNvPr id="2054" name="Picture 6" descr="Image result for rar z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00" y="1815739"/>
            <a:ext cx="1488518" cy="14885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rar z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555" y="1892772"/>
            <a:ext cx="1411485" cy="141148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7z"/>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9269" y="2099974"/>
            <a:ext cx="1764748" cy="98825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rmv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0971" y="4482927"/>
            <a:ext cx="1584176" cy="205051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7072" y="4356653"/>
            <a:ext cx="2209910" cy="220991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7B12816-635B-D249-BE4E-A4969E8EEF6E}"/>
              </a:ext>
            </a:extLst>
          </p:cNvPr>
          <p:cNvSpPr/>
          <p:nvPr/>
        </p:nvSpPr>
        <p:spPr>
          <a:xfrm>
            <a:off x="628608" y="1288033"/>
            <a:ext cx="6704848" cy="5040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w Cen MT Condensed" panose="020B0606020104020203" pitchFamily="34" charset="77"/>
              </a:rPr>
              <a:t>What’s the limit of data compression tools? (*.</a:t>
            </a:r>
            <a:r>
              <a:rPr lang="en-US" sz="2400" b="1" dirty="0" err="1">
                <a:solidFill>
                  <a:schemeClr val="tx1"/>
                </a:solidFill>
                <a:latin typeface="Tw Cen MT Condensed" panose="020B0606020104020203" pitchFamily="34" charset="77"/>
              </a:rPr>
              <a:t>rar</a:t>
            </a:r>
            <a:r>
              <a:rPr lang="en-US" sz="2400" b="1" dirty="0">
                <a:solidFill>
                  <a:schemeClr val="tx1"/>
                </a:solidFill>
                <a:latin typeface="Tw Cen MT Condensed" panose="020B0606020104020203" pitchFamily="34" charset="77"/>
              </a:rPr>
              <a:t>, *.zip, *.7z)</a:t>
            </a:r>
          </a:p>
        </p:txBody>
      </p:sp>
      <p:sp>
        <p:nvSpPr>
          <p:cNvPr id="10" name="Rectangle 9">
            <a:extLst>
              <a:ext uri="{FF2B5EF4-FFF2-40B4-BE49-F238E27FC236}">
                <a16:creationId xmlns:a16="http://schemas.microsoft.com/office/drawing/2014/main" id="{D7B12816-635B-D249-BE4E-A4969E8EEF6E}"/>
              </a:ext>
            </a:extLst>
          </p:cNvPr>
          <p:cNvSpPr/>
          <p:nvPr/>
        </p:nvSpPr>
        <p:spPr>
          <a:xfrm>
            <a:off x="628608" y="3592289"/>
            <a:ext cx="6704848" cy="5040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w Cen MT Condensed" panose="020B0606020104020203" pitchFamily="34" charset="77"/>
              </a:rPr>
              <a:t>How to design a video format standard?</a:t>
            </a:r>
          </a:p>
        </p:txBody>
      </p:sp>
      <p:pic>
        <p:nvPicPr>
          <p:cNvPr id="2050" name="Picture 2" descr="Image result for mkv">
            <a:extLst>
              <a:ext uri="{FF2B5EF4-FFF2-40B4-BE49-F238E27FC236}">
                <a16:creationId xmlns:a16="http://schemas.microsoft.com/office/drawing/2014/main" id="{82AC1E2C-CDB5-4DE4-939B-494E018374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2365" y="4482927"/>
            <a:ext cx="2092509" cy="209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697207"/>
      </p:ext>
    </p:extLst>
  </p:cSld>
  <p:clrMapOvr>
    <a:masterClrMapping/>
  </p:clrMapOvr>
  <mc:AlternateContent xmlns:mc="http://schemas.openxmlformats.org/markup-compatibility/2006" xmlns:p14="http://schemas.microsoft.com/office/powerpoint/2010/main">
    <mc:Choice Requires="p14">
      <p:transition spd="slow" p14:dur="2000" advTm="275453"/>
    </mc:Choice>
    <mc:Fallback xmlns="">
      <p:transition spd="slow" advTm="27545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ags/tag2.xml><?xml version="1.0" encoding="utf-8"?>
<p:tagLst xmlns:a="http://schemas.openxmlformats.org/drawingml/2006/main" xmlns:r="http://schemas.openxmlformats.org/officeDocument/2006/relationships" xmlns:p="http://schemas.openxmlformats.org/presentationml/2006/main">
  <p:tag name="TIMING" val="|6.5|2.4|0.8|1|0.5"/>
</p:tagLst>
</file>

<file path=ppt/tags/tag3.xml><?xml version="1.0" encoding="utf-8"?>
<p:tagLst xmlns:a="http://schemas.openxmlformats.org/drawingml/2006/main" xmlns:r="http://schemas.openxmlformats.org/officeDocument/2006/relationships" xmlns:p="http://schemas.openxmlformats.org/presentationml/2006/main">
  <p:tag name="TIMING" val="|51.9|48.1|69.1|51.9"/>
</p:tagLst>
</file>

<file path=ppt/tags/tag4.xml><?xml version="1.0" encoding="utf-8"?>
<p:tagLst xmlns:a="http://schemas.openxmlformats.org/drawingml/2006/main" xmlns:r="http://schemas.openxmlformats.org/officeDocument/2006/relationships" xmlns:p="http://schemas.openxmlformats.org/presentationml/2006/main">
  <p:tag name="TIMING" val="|18.8|33"/>
</p:tagLst>
</file>

<file path=ppt/tags/tag5.xml><?xml version="1.0" encoding="utf-8"?>
<p:tagLst xmlns:a="http://schemas.openxmlformats.org/drawingml/2006/main" xmlns:r="http://schemas.openxmlformats.org/officeDocument/2006/relationships" xmlns:p="http://schemas.openxmlformats.org/presentationml/2006/main">
  <p:tag name="TIMING" val="|18.6|15.5|91.3|210.7|19.4"/>
</p:tagLst>
</file>

<file path=ppt/tags/tag6.xml><?xml version="1.0" encoding="utf-8"?>
<p:tagLst xmlns:a="http://schemas.openxmlformats.org/drawingml/2006/main" xmlns:r="http://schemas.openxmlformats.org/officeDocument/2006/relationships" xmlns:p="http://schemas.openxmlformats.org/presentationml/2006/main">
  <p:tag name="TIMING" val="|20.8|116.4"/>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66376</TotalTime>
  <Words>1506</Words>
  <Application>Microsoft Office PowerPoint</Application>
  <PresentationFormat>自定义</PresentationFormat>
  <Paragraphs>232</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Tw Cen MT (Body)</vt:lpstr>
      <vt:lpstr>arial</vt:lpstr>
      <vt:lpstr>arial</vt:lpstr>
      <vt:lpstr>Calibri</vt:lpstr>
      <vt:lpstr>Times New Roman</vt:lpstr>
      <vt:lpstr>Tw Cen MT</vt:lpstr>
      <vt:lpstr>Tw Cen MT Condensed</vt:lpstr>
      <vt:lpstr>Wingdings</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Fan</cp:lastModifiedBy>
  <cp:revision>3261</cp:revision>
  <cp:lastPrinted>2018-02-19T20:12:03Z</cp:lastPrinted>
  <dcterms:created xsi:type="dcterms:W3CDTF">2012-11-18T11:25:02Z</dcterms:created>
  <dcterms:modified xsi:type="dcterms:W3CDTF">2023-02-04T03:49:42Z</dcterms:modified>
</cp:coreProperties>
</file>