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628" r:id="rId2"/>
    <p:sldId id="775" r:id="rId3"/>
    <p:sldId id="824" r:id="rId4"/>
    <p:sldId id="858" r:id="rId5"/>
    <p:sldId id="825" r:id="rId6"/>
    <p:sldId id="826" r:id="rId7"/>
    <p:sldId id="827" r:id="rId8"/>
    <p:sldId id="828" r:id="rId9"/>
    <p:sldId id="829" r:id="rId10"/>
    <p:sldId id="838" r:id="rId11"/>
    <p:sldId id="830" r:id="rId12"/>
    <p:sldId id="856" r:id="rId13"/>
    <p:sldId id="857" r:id="rId14"/>
  </p:sldIdLst>
  <p:sldSz cx="10058400" cy="7040563"/>
  <p:notesSz cx="6858000" cy="9144000"/>
  <p:custDataLst>
    <p:tags r:id="rId16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1" autoAdjust="0"/>
    <p:restoredTop sz="92041" autoAdjust="0"/>
  </p:normalViewPr>
  <p:slideViewPr>
    <p:cSldViewPr showGuides="1">
      <p:cViewPr varScale="1">
        <p:scale>
          <a:sx n="114" d="100"/>
          <a:sy n="114" d="100"/>
        </p:scale>
        <p:origin x="760" y="184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EE96B2E4-F457-9445-898D-671D891AFC84}"/>
    <pc:docChg chg="modSld">
      <pc:chgData name="Cheng Fan" userId="73b39abba4055029" providerId="LiveId" clId="{EE96B2E4-F457-9445-898D-671D891AFC84}" dt="2022-02-16T01:50:16.501" v="1" actId="20577"/>
      <pc:docMkLst>
        <pc:docMk/>
      </pc:docMkLst>
      <pc:sldChg chg="modSp mod">
        <pc:chgData name="Cheng Fan" userId="73b39abba4055029" providerId="LiveId" clId="{EE96B2E4-F457-9445-898D-671D891AFC84}" dt="2022-02-16T01:50:16.501" v="1" actId="20577"/>
        <pc:sldMkLst>
          <pc:docMk/>
          <pc:sldMk cId="2040243274" sldId="628"/>
        </pc:sldMkLst>
        <pc:spChg chg="mod">
          <ac:chgData name="Cheng Fan" userId="73b39abba4055029" providerId="LiveId" clId="{EE96B2E4-F457-9445-898D-671D891AFC84}" dt="2022-02-16T01:50:16.501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02662017-3641-4C1E-AF0D-41846F0C9337}"/>
    <pc:docChg chg="modSld">
      <pc:chgData name="Cheng Fan" userId="73b39abba4055029" providerId="LiveId" clId="{02662017-3641-4C1E-AF0D-41846F0C9337}" dt="2021-02-17T13:01:16.806" v="2"/>
      <pc:docMkLst>
        <pc:docMk/>
      </pc:docMkLst>
      <pc:sldChg chg="delSp modSp mod modAnim">
        <pc:chgData name="Cheng Fan" userId="73b39abba4055029" providerId="LiveId" clId="{02662017-3641-4C1E-AF0D-41846F0C9337}" dt="2021-02-17T13:01:16.806" v="2"/>
        <pc:sldMkLst>
          <pc:docMk/>
          <pc:sldMk cId="2040243274" sldId="628"/>
        </pc:sldMkLst>
        <pc:spChg chg="mod">
          <ac:chgData name="Cheng Fan" userId="73b39abba4055029" providerId="LiveId" clId="{02662017-3641-4C1E-AF0D-41846F0C9337}" dt="2021-02-17T13:01:09.294" v="1" actId="20577"/>
          <ac:spMkLst>
            <pc:docMk/>
            <pc:sldMk cId="2040243274" sldId="628"/>
            <ac:spMk id="5" creationId="{0C494AC4-83F7-A546-AA32-D9C97D2A9A6A}"/>
          </ac:spMkLst>
        </pc:spChg>
        <pc:picChg chg="del">
          <ac:chgData name="Cheng Fan" userId="73b39abba4055029" providerId="LiveId" clId="{02662017-3641-4C1E-AF0D-41846F0C9337}" dt="2021-02-17T13:01:16.806" v="2"/>
          <ac:picMkLst>
            <pc:docMk/>
            <pc:sldMk cId="2040243274" sldId="628"/>
            <ac:picMk id="6" creationId="{EBC0C235-319E-4A6B-899E-5D937998A222}"/>
          </ac:picMkLst>
        </pc:pic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2267203452" sldId="775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2267203452" sldId="775"/>
            <ac:picMk id="3" creationId="{7BFFDF7D-EF70-4D7D-AAA4-3128C1E7B421}"/>
          </ac:picMkLst>
        </pc:pic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1674908402" sldId="824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1674908402" sldId="824"/>
            <ac:picMk id="7" creationId="{068DA570-62F2-473D-8409-767C29AA9A9D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1674908402" sldId="824"/>
            <ac:inkMk id="6" creationId="{F9F43203-4065-4D6D-9EFB-A9ED36F8F1B3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1767293851" sldId="825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1767293851" sldId="825"/>
            <ac:picMk id="3" creationId="{59E8CC1F-9080-41F1-AFD0-F1C8FFD037D0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1767293851" sldId="825"/>
            <ac:inkMk id="2" creationId="{CD4C3BC7-C661-41C1-8587-8D6D04BD402E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921317694" sldId="826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921317694" sldId="826"/>
            <ac:picMk id="5" creationId="{6C56EE8C-76E2-438D-AA4F-8E408ECC5A20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921317694" sldId="826"/>
            <ac:inkMk id="3" creationId="{8B61277E-244D-4340-AC72-88FE2BEE9429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2606786185" sldId="827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2606786185" sldId="827"/>
            <ac:picMk id="3" creationId="{925187BE-58FA-48E6-91D2-23FE06F73BF0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2606786185" sldId="827"/>
            <ac:inkMk id="2" creationId="{AA508ADB-8F7C-4C69-BC99-F84DBE284B7F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3376395708" sldId="828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3376395708" sldId="828"/>
            <ac:picMk id="3" creationId="{C1D89F34-CC18-46CD-8152-B31989B8E0B9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3376395708" sldId="828"/>
            <ac:inkMk id="2" creationId="{D3961506-BA21-45AF-9543-24FE584D76AA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2396825556" sldId="829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2396825556" sldId="829"/>
            <ac:picMk id="3" creationId="{550B2714-E42E-402B-918B-DB48B5ADB141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2396825556" sldId="829"/>
            <ac:inkMk id="2" creationId="{B7C0D925-42DE-48CA-B5EF-646D82E818AC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1207822858" sldId="830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1207822858" sldId="830"/>
            <ac:picMk id="6" creationId="{5C6791AD-B8AA-4400-81CA-09B305B2B5CC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1207822858" sldId="830"/>
            <ac:inkMk id="3" creationId="{30D723F7-C9F9-4D8D-8034-90A1121BD0A7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380105491" sldId="838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380105491" sldId="838"/>
            <ac:picMk id="6" creationId="{65E94026-232F-4162-B6B9-83C4012BD3F9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380105491" sldId="838"/>
            <ac:inkMk id="4" creationId="{E479C8EE-8803-4CE1-8030-B160FD3794C6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1337549857" sldId="856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1337549857" sldId="856"/>
            <ac:picMk id="3" creationId="{409192D6-4E4D-45F9-BBB6-560BBA73BC1C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1337549857" sldId="856"/>
            <ac:inkMk id="2" creationId="{E6863D48-6A79-42EE-93DD-B9478D07DBFC}"/>
          </ac:inkMkLst>
        </pc:inkChg>
      </pc:sldChg>
      <pc:sldChg chg="delSp modAnim">
        <pc:chgData name="Cheng Fan" userId="73b39abba4055029" providerId="LiveId" clId="{02662017-3641-4C1E-AF0D-41846F0C9337}" dt="2021-02-17T13:01:16.806" v="2"/>
        <pc:sldMkLst>
          <pc:docMk/>
          <pc:sldMk cId="1374356927" sldId="858"/>
        </pc:sldMkLst>
        <pc:picChg chg="del">
          <ac:chgData name="Cheng Fan" userId="73b39abba4055029" providerId="LiveId" clId="{02662017-3641-4C1E-AF0D-41846F0C9337}" dt="2021-02-17T13:01:16.806" v="2"/>
          <ac:picMkLst>
            <pc:docMk/>
            <pc:sldMk cId="1374356927" sldId="858"/>
            <ac:picMk id="3" creationId="{9ABF9A44-5BFE-43BA-B3C4-CE31E2C7E16E}"/>
          </ac:picMkLst>
        </pc:picChg>
        <pc:inkChg chg="del">
          <ac:chgData name="Cheng Fan" userId="73b39abba4055029" providerId="LiveId" clId="{02662017-3641-4C1E-AF0D-41846F0C9337}" dt="2021-02-17T13:01:16.806" v="2"/>
          <ac:inkMkLst>
            <pc:docMk/>
            <pc:sldMk cId="1374356927" sldId="858"/>
            <ac:inkMk id="2" creationId="{F6D1D173-1FD9-4A16-AB42-652C4931FAA5}"/>
          </ac:inkMkLst>
        </pc:inkChg>
      </pc:sldChg>
    </pc:docChg>
  </pc:docChgLst>
  <pc:docChgLst>
    <pc:chgData name="Cheng Fan" userId="73b39abba4055029" providerId="LiveId" clId="{3F15BCAA-6C2F-4E16-8E34-199497674CAB}"/>
    <pc:docChg chg="undo custSel addSld delSld modSld">
      <pc:chgData name="Cheng Fan" userId="73b39abba4055029" providerId="LiveId" clId="{3F15BCAA-6C2F-4E16-8E34-199497674CAB}" dt="2020-03-05T00:41:55.408" v="1608" actId="20577"/>
      <pc:docMkLst>
        <pc:docMk/>
      </pc:docMkLst>
      <pc:sldChg chg="addSp delSp modSp modAnim">
        <pc:chgData name="Cheng Fan" userId="73b39abba4055029" providerId="LiveId" clId="{3F15BCAA-6C2F-4E16-8E34-199497674CAB}" dt="2020-03-01T01:38:41.576" v="151"/>
        <pc:sldMkLst>
          <pc:docMk/>
          <pc:sldMk cId="2040243274" sldId="628"/>
        </pc:sldMkLst>
        <pc:picChg chg="add del mod">
          <ac:chgData name="Cheng Fan" userId="73b39abba4055029" providerId="LiveId" clId="{3F15BCAA-6C2F-4E16-8E34-199497674CAB}" dt="2020-03-01T01:38:41.576" v="151"/>
          <ac:picMkLst>
            <pc:docMk/>
            <pc:sldMk cId="2040243274" sldId="628"/>
            <ac:picMk id="4" creationId="{08525CDB-8A30-4320-AFD0-9F11B0D450D5}"/>
          </ac:picMkLst>
        </pc:picChg>
        <pc:picChg chg="del">
          <ac:chgData name="Cheng Fan" userId="73b39abba4055029" providerId="LiveId" clId="{3F15BCAA-6C2F-4E16-8E34-199497674CAB}" dt="2020-02-29T22:40:47.650" v="43"/>
          <ac:picMkLst>
            <pc:docMk/>
            <pc:sldMk cId="2040243274" sldId="628"/>
            <ac:picMk id="4" creationId="{C47AD3B0-C023-4D80-9B42-9DE92C70D20D}"/>
          </ac:picMkLst>
        </pc:picChg>
        <pc:picChg chg="add mod">
          <ac:chgData name="Cheng Fan" userId="73b39abba4055029" providerId="LiveId" clId="{3F15BCAA-6C2F-4E16-8E34-199497674CAB}" dt="2020-03-01T01:38:41.576" v="151"/>
          <ac:picMkLst>
            <pc:docMk/>
            <pc:sldMk cId="2040243274" sldId="628"/>
            <ac:picMk id="6" creationId="{EBC0C235-319E-4A6B-899E-5D937998A222}"/>
          </ac:picMkLst>
        </pc:picChg>
      </pc:sldChg>
      <pc:sldChg chg="addSp delSp modSp modAnim">
        <pc:chgData name="Cheng Fan" userId="73b39abba4055029" providerId="LiveId" clId="{3F15BCAA-6C2F-4E16-8E34-199497674CAB}" dt="2020-03-01T01:38:41.576" v="151"/>
        <pc:sldMkLst>
          <pc:docMk/>
          <pc:sldMk cId="2267203452" sldId="775"/>
        </pc:sldMkLst>
        <pc:picChg chg="add del mod">
          <ac:chgData name="Cheng Fan" userId="73b39abba4055029" providerId="LiveId" clId="{3F15BCAA-6C2F-4E16-8E34-199497674CAB}" dt="2020-03-01T01:38:41.576" v="151"/>
          <ac:picMkLst>
            <pc:docMk/>
            <pc:sldMk cId="2267203452" sldId="775"/>
            <ac:picMk id="2" creationId="{5390375A-2F75-4266-9010-8DACD73EFA3C}"/>
          </ac:picMkLst>
        </pc:picChg>
        <pc:picChg chg="add mod">
          <ac:chgData name="Cheng Fan" userId="73b39abba4055029" providerId="LiveId" clId="{3F15BCAA-6C2F-4E16-8E34-199497674CAB}" dt="2020-03-01T01:38:41.576" v="151"/>
          <ac:picMkLst>
            <pc:docMk/>
            <pc:sldMk cId="2267203452" sldId="775"/>
            <ac:picMk id="3" creationId="{7BFFDF7D-EF70-4D7D-AAA4-3128C1E7B421}"/>
          </ac:picMkLst>
        </pc:picChg>
        <pc:picChg chg="del">
          <ac:chgData name="Cheng Fan" userId="73b39abba4055029" providerId="LiveId" clId="{3F15BCAA-6C2F-4E16-8E34-199497674CAB}" dt="2020-02-29T22:40:47.650" v="43"/>
          <ac:picMkLst>
            <pc:docMk/>
            <pc:sldMk cId="2267203452" sldId="775"/>
            <ac:picMk id="7" creationId="{BF9F0550-202F-49C9-A4A4-4943DE0851AB}"/>
          </ac:picMkLst>
        </pc:picChg>
        <pc:inkChg chg="del">
          <ac:chgData name="Cheng Fan" userId="73b39abba4055029" providerId="LiveId" clId="{3F15BCAA-6C2F-4E16-8E34-199497674CAB}" dt="2020-02-29T22:40:47.650" v="43"/>
          <ac:inkMkLst>
            <pc:docMk/>
            <pc:sldMk cId="2267203452" sldId="775"/>
            <ac:inkMk id="3" creationId="{65F0EB79-7F24-4737-8E21-EE578F1A422C}"/>
          </ac:inkMkLst>
        </pc:inkChg>
      </pc:sldChg>
      <pc:sldChg chg="addSp delSp modSp add del delAnim modNotesTx">
        <pc:chgData name="Cheng Fan" userId="73b39abba4055029" providerId="LiveId" clId="{3F15BCAA-6C2F-4E16-8E34-199497674CAB}" dt="2020-03-05T00:41:55.408" v="1608" actId="20577"/>
        <pc:sldMkLst>
          <pc:docMk/>
          <pc:sldMk cId="1674908402" sldId="824"/>
        </pc:sldMkLst>
        <pc:spChg chg="mod">
          <ac:chgData name="Cheng Fan" userId="73b39abba4055029" providerId="LiveId" clId="{3F15BCAA-6C2F-4E16-8E34-199497674CAB}" dt="2020-03-05T00:41:55.408" v="1608" actId="20577"/>
          <ac:spMkLst>
            <pc:docMk/>
            <pc:sldMk cId="1674908402" sldId="824"/>
            <ac:spMk id="10" creationId="{00000000-0000-0000-0000-000000000000}"/>
          </ac:spMkLst>
        </pc:spChg>
        <pc:spChg chg="mod">
          <ac:chgData name="Cheng Fan" userId="73b39abba4055029" providerId="LiveId" clId="{3F15BCAA-6C2F-4E16-8E34-199497674CAB}" dt="2020-03-04T15:24:31.699" v="1261" actId="14100"/>
          <ac:spMkLst>
            <pc:docMk/>
            <pc:sldMk cId="1674908402" sldId="824"/>
            <ac:spMk id="11" creationId="{A769FA6D-63BB-2049-B3CC-A3243E97C4F5}"/>
          </ac:spMkLst>
        </pc:spChg>
        <pc:spChg chg="mod">
          <ac:chgData name="Cheng Fan" userId="73b39abba4055029" providerId="LiveId" clId="{3F15BCAA-6C2F-4E16-8E34-199497674CAB}" dt="2020-03-04T23:14:51.343" v="1559" actId="207"/>
          <ac:spMkLst>
            <pc:docMk/>
            <pc:sldMk cId="1674908402" sldId="824"/>
            <ac:spMk id="12" creationId="{00000000-0000-0000-0000-000000000000}"/>
          </ac:spMkLst>
        </pc:spChg>
        <pc:picChg chg="add del mod">
          <ac:chgData name="Cheng Fan" userId="73b39abba4055029" providerId="LiveId" clId="{3F15BCAA-6C2F-4E16-8E34-199497674CAB}" dt="2020-03-04T23:56:59.548" v="1579" actId="478"/>
          <ac:picMkLst>
            <pc:docMk/>
            <pc:sldMk cId="1674908402" sldId="824"/>
            <ac:picMk id="3" creationId="{5CDC0789-4CB9-4A29-808B-B5285E967499}"/>
          </ac:picMkLst>
        </pc:picChg>
        <pc:picChg chg="add del mod">
          <ac:chgData name="Cheng Fan" userId="73b39abba4055029" providerId="LiveId" clId="{3F15BCAA-6C2F-4E16-8E34-199497674CAB}" dt="2020-03-04T23:58:22.602" v="1581" actId="478"/>
          <ac:picMkLst>
            <pc:docMk/>
            <pc:sldMk cId="1674908402" sldId="824"/>
            <ac:picMk id="5" creationId="{9739BF5B-4588-4208-A384-1346288B6F30}"/>
          </ac:picMkLst>
        </pc:picChg>
        <pc:picChg chg="add mod">
          <ac:chgData name="Cheng Fan" userId="73b39abba4055029" providerId="LiveId" clId="{3F15BCAA-6C2F-4E16-8E34-199497674CAB}" dt="2020-03-05T00:04:17.361" v="1582"/>
          <ac:picMkLst>
            <pc:docMk/>
            <pc:sldMk cId="1674908402" sldId="824"/>
            <ac:picMk id="7" creationId="{068DA570-62F2-473D-8409-767C29AA9A9D}"/>
          </ac:picMkLst>
        </pc:picChg>
        <pc:inkChg chg="add del">
          <ac:chgData name="Cheng Fan" userId="73b39abba4055029" providerId="LiveId" clId="{3F15BCAA-6C2F-4E16-8E34-199497674CAB}" dt="2020-03-04T23:56:54.357" v="1578" actId="478"/>
          <ac:inkMkLst>
            <pc:docMk/>
            <pc:sldMk cId="1674908402" sldId="824"/>
            <ac:inkMk id="2" creationId="{571D2151-4CEF-49DF-9098-B30A9AD07EA3}"/>
          </ac:inkMkLst>
        </pc:inkChg>
        <pc:inkChg chg="add">
          <ac:chgData name="Cheng Fan" userId="73b39abba4055029" providerId="LiveId" clId="{3F15BCAA-6C2F-4E16-8E34-199497674CAB}" dt="2020-03-05T00:04:17.361" v="1582"/>
          <ac:inkMkLst>
            <pc:docMk/>
            <pc:sldMk cId="1674908402" sldId="824"/>
            <ac:inkMk id="6" creationId="{F9F43203-4065-4D6D-9EFB-A9ED36F8F1B3}"/>
          </ac:inkMkLst>
        </pc:inkChg>
      </pc:sldChg>
      <pc:sldChg chg="addSp delSp modSp add del">
        <pc:chgData name="Cheng Fan" userId="73b39abba4055029" providerId="LiveId" clId="{3F15BCAA-6C2F-4E16-8E34-199497674CAB}" dt="2020-03-05T00:18:02.574" v="1596"/>
        <pc:sldMkLst>
          <pc:docMk/>
          <pc:sldMk cId="1767293851" sldId="825"/>
        </pc:sldMkLst>
        <pc:spChg chg="mod">
          <ac:chgData name="Cheng Fan" userId="73b39abba4055029" providerId="LiveId" clId="{3F15BCAA-6C2F-4E16-8E34-199497674CAB}" dt="2020-03-01T02:15:59.371" v="222" actId="20577"/>
          <ac:spMkLst>
            <pc:docMk/>
            <pc:sldMk cId="1767293851" sldId="825"/>
            <ac:spMk id="11" creationId="{A769FA6D-63BB-2049-B3CC-A3243E97C4F5}"/>
          </ac:spMkLst>
        </pc:spChg>
        <pc:picChg chg="add del mod">
          <ac:chgData name="Cheng Fan" userId="73b39abba4055029" providerId="LiveId" clId="{3F15BCAA-6C2F-4E16-8E34-199497674CAB}" dt="2020-03-05T00:16:43.719" v="1594"/>
          <ac:picMkLst>
            <pc:docMk/>
            <pc:sldMk cId="1767293851" sldId="825"/>
            <ac:picMk id="3" creationId="{59E8CC1F-9080-41F1-AFD0-F1C8FFD037D0}"/>
          </ac:picMkLst>
        </pc:picChg>
        <pc:picChg chg="add mod">
          <ac:chgData name="Cheng Fan" userId="73b39abba4055029" providerId="LiveId" clId="{3F15BCAA-6C2F-4E16-8E34-199497674CAB}" dt="2020-03-05T00:16:43.719" v="1594"/>
          <ac:picMkLst>
            <pc:docMk/>
            <pc:sldMk cId="1767293851" sldId="825"/>
            <ac:picMk id="7" creationId="{8CBD014B-E233-4DD4-BD2E-581E2FBD2BC1}"/>
          </ac:picMkLst>
        </pc:picChg>
        <pc:inkChg chg="add del">
          <ac:chgData name="Cheng Fan" userId="73b39abba4055029" providerId="LiveId" clId="{3F15BCAA-6C2F-4E16-8E34-199497674CAB}" dt="2020-03-05T00:16:43.719" v="1594"/>
          <ac:inkMkLst>
            <pc:docMk/>
            <pc:sldMk cId="1767293851" sldId="825"/>
            <ac:inkMk id="2" creationId="{CD4C3BC7-C661-41C1-8587-8D6D04BD402E}"/>
          </ac:inkMkLst>
        </pc:inkChg>
      </pc:sldChg>
      <pc:sldChg chg="addSp modSp add del">
        <pc:chgData name="Cheng Fan" userId="73b39abba4055029" providerId="LiveId" clId="{3F15BCAA-6C2F-4E16-8E34-199497674CAB}" dt="2020-03-01T02:34:50.475" v="224"/>
        <pc:sldMkLst>
          <pc:docMk/>
          <pc:sldMk cId="921317694" sldId="826"/>
        </pc:sldMkLst>
        <pc:picChg chg="add mod">
          <ac:chgData name="Cheng Fan" userId="73b39abba4055029" providerId="LiveId" clId="{3F15BCAA-6C2F-4E16-8E34-199497674CAB}" dt="2020-03-01T02:34:50.475" v="224"/>
          <ac:picMkLst>
            <pc:docMk/>
            <pc:sldMk cId="921317694" sldId="826"/>
            <ac:picMk id="5" creationId="{6C56EE8C-76E2-438D-AA4F-8E408ECC5A20}"/>
          </ac:picMkLst>
        </pc:picChg>
        <pc:inkChg chg="add">
          <ac:chgData name="Cheng Fan" userId="73b39abba4055029" providerId="LiveId" clId="{3F15BCAA-6C2F-4E16-8E34-199497674CAB}" dt="2020-03-01T02:34:50.475" v="224"/>
          <ac:inkMkLst>
            <pc:docMk/>
            <pc:sldMk cId="921317694" sldId="826"/>
            <ac:inkMk id="3" creationId="{8B61277E-244D-4340-AC72-88FE2BEE9429}"/>
          </ac:inkMkLst>
        </pc:inkChg>
      </pc:sldChg>
      <pc:sldChg chg="addSp modSp add del">
        <pc:chgData name="Cheng Fan" userId="73b39abba4055029" providerId="LiveId" clId="{3F15BCAA-6C2F-4E16-8E34-199497674CAB}" dt="2020-03-01T02:45:06.835" v="259"/>
        <pc:sldMkLst>
          <pc:docMk/>
          <pc:sldMk cId="2606786185" sldId="827"/>
        </pc:sldMkLst>
        <pc:spChg chg="mod">
          <ac:chgData name="Cheng Fan" userId="73b39abba4055029" providerId="LiveId" clId="{3F15BCAA-6C2F-4E16-8E34-199497674CAB}" dt="2020-03-01T02:38:39.612" v="258" actId="115"/>
          <ac:spMkLst>
            <pc:docMk/>
            <pc:sldMk cId="2606786185" sldId="827"/>
            <ac:spMk id="6" creationId="{00000000-0000-0000-0000-000000000000}"/>
          </ac:spMkLst>
        </pc:spChg>
        <pc:picChg chg="add mod">
          <ac:chgData name="Cheng Fan" userId="73b39abba4055029" providerId="LiveId" clId="{3F15BCAA-6C2F-4E16-8E34-199497674CAB}" dt="2020-03-01T02:45:06.835" v="259"/>
          <ac:picMkLst>
            <pc:docMk/>
            <pc:sldMk cId="2606786185" sldId="827"/>
            <ac:picMk id="3" creationId="{925187BE-58FA-48E6-91D2-23FE06F73BF0}"/>
          </ac:picMkLst>
        </pc:picChg>
        <pc:inkChg chg="add">
          <ac:chgData name="Cheng Fan" userId="73b39abba4055029" providerId="LiveId" clId="{3F15BCAA-6C2F-4E16-8E34-199497674CAB}" dt="2020-03-01T02:45:06.835" v="259"/>
          <ac:inkMkLst>
            <pc:docMk/>
            <pc:sldMk cId="2606786185" sldId="827"/>
            <ac:inkMk id="2" creationId="{AA508ADB-8F7C-4C69-BC99-F84DBE284B7F}"/>
          </ac:inkMkLst>
        </pc:inkChg>
      </pc:sldChg>
      <pc:sldChg chg="addSp modSp add del">
        <pc:chgData name="Cheng Fan" userId="73b39abba4055029" providerId="LiveId" clId="{3F15BCAA-6C2F-4E16-8E34-199497674CAB}" dt="2020-03-01T02:54:32.780" v="260"/>
        <pc:sldMkLst>
          <pc:docMk/>
          <pc:sldMk cId="3376395708" sldId="828"/>
        </pc:sldMkLst>
        <pc:picChg chg="add mod">
          <ac:chgData name="Cheng Fan" userId="73b39abba4055029" providerId="LiveId" clId="{3F15BCAA-6C2F-4E16-8E34-199497674CAB}" dt="2020-03-01T02:54:32.780" v="260"/>
          <ac:picMkLst>
            <pc:docMk/>
            <pc:sldMk cId="3376395708" sldId="828"/>
            <ac:picMk id="3" creationId="{C1D89F34-CC18-46CD-8152-B31989B8E0B9}"/>
          </ac:picMkLst>
        </pc:picChg>
        <pc:inkChg chg="add">
          <ac:chgData name="Cheng Fan" userId="73b39abba4055029" providerId="LiveId" clId="{3F15BCAA-6C2F-4E16-8E34-199497674CAB}" dt="2020-03-01T02:54:32.780" v="260"/>
          <ac:inkMkLst>
            <pc:docMk/>
            <pc:sldMk cId="3376395708" sldId="828"/>
            <ac:inkMk id="2" creationId="{D3961506-BA21-45AF-9543-24FE584D76AA}"/>
          </ac:inkMkLst>
        </pc:inkChg>
      </pc:sldChg>
      <pc:sldChg chg="addSp modSp add del">
        <pc:chgData name="Cheng Fan" userId="73b39abba4055029" providerId="LiveId" clId="{3F15BCAA-6C2F-4E16-8E34-199497674CAB}" dt="2020-03-01T03:09:34.468" v="378"/>
        <pc:sldMkLst>
          <pc:docMk/>
          <pc:sldMk cId="2396825556" sldId="829"/>
        </pc:sldMkLst>
        <pc:spChg chg="mod">
          <ac:chgData name="Cheng Fan" userId="73b39abba4055029" providerId="LiveId" clId="{3F15BCAA-6C2F-4E16-8E34-199497674CAB}" dt="2020-03-01T03:03:22.617" v="377" actId="20577"/>
          <ac:spMkLst>
            <pc:docMk/>
            <pc:sldMk cId="2396825556" sldId="829"/>
            <ac:spMk id="4" creationId="{CC2434E4-16B7-E540-A13C-960B63D56793}"/>
          </ac:spMkLst>
        </pc:spChg>
        <pc:spChg chg="mod">
          <ac:chgData name="Cheng Fan" userId="73b39abba4055029" providerId="LiveId" clId="{3F15BCAA-6C2F-4E16-8E34-199497674CAB}" dt="2020-03-01T02:58:40.564" v="347" actId="1038"/>
          <ac:spMkLst>
            <pc:docMk/>
            <pc:sldMk cId="2396825556" sldId="829"/>
            <ac:spMk id="6" creationId="{00000000-0000-0000-0000-000000000000}"/>
          </ac:spMkLst>
        </pc:spChg>
        <pc:spChg chg="mod">
          <ac:chgData name="Cheng Fan" userId="73b39abba4055029" providerId="LiveId" clId="{3F15BCAA-6C2F-4E16-8E34-199497674CAB}" dt="2020-03-01T03:02:43.907" v="365" actId="207"/>
          <ac:spMkLst>
            <pc:docMk/>
            <pc:sldMk cId="2396825556" sldId="829"/>
            <ac:spMk id="11" creationId="{A769FA6D-63BB-2049-B3CC-A3243E97C4F5}"/>
          </ac:spMkLst>
        </pc:spChg>
        <pc:picChg chg="add mod">
          <ac:chgData name="Cheng Fan" userId="73b39abba4055029" providerId="LiveId" clId="{3F15BCAA-6C2F-4E16-8E34-199497674CAB}" dt="2020-03-01T03:09:34.468" v="378"/>
          <ac:picMkLst>
            <pc:docMk/>
            <pc:sldMk cId="2396825556" sldId="829"/>
            <ac:picMk id="3" creationId="{550B2714-E42E-402B-918B-DB48B5ADB141}"/>
          </ac:picMkLst>
        </pc:picChg>
        <pc:inkChg chg="add">
          <ac:chgData name="Cheng Fan" userId="73b39abba4055029" providerId="LiveId" clId="{3F15BCAA-6C2F-4E16-8E34-199497674CAB}" dt="2020-03-01T03:09:34.468" v="378"/>
          <ac:inkMkLst>
            <pc:docMk/>
            <pc:sldMk cId="2396825556" sldId="829"/>
            <ac:inkMk id="2" creationId="{B7C0D925-42DE-48CA-B5EF-646D82E818AC}"/>
          </ac:inkMkLst>
        </pc:inkChg>
      </pc:sldChg>
      <pc:sldChg chg="addSp delSp modSp add del">
        <pc:chgData name="Cheng Fan" userId="73b39abba4055029" providerId="LiveId" clId="{3F15BCAA-6C2F-4E16-8E34-199497674CAB}" dt="2020-03-01T03:47:09.884" v="836"/>
        <pc:sldMkLst>
          <pc:docMk/>
          <pc:sldMk cId="1207822858" sldId="830"/>
        </pc:sldMkLst>
        <pc:spChg chg="add del mod">
          <ac:chgData name="Cheng Fan" userId="73b39abba4055029" providerId="LiveId" clId="{3F15BCAA-6C2F-4E16-8E34-199497674CAB}" dt="2020-03-01T03:22:46.526" v="409"/>
          <ac:spMkLst>
            <pc:docMk/>
            <pc:sldMk cId="1207822858" sldId="830"/>
            <ac:spMk id="2" creationId="{60B03304-5A4C-4814-B672-DD028E48D858}"/>
          </ac:spMkLst>
        </pc:spChg>
        <pc:spChg chg="mod">
          <ac:chgData name="Cheng Fan" userId="73b39abba4055029" providerId="LiveId" clId="{3F15BCAA-6C2F-4E16-8E34-199497674CAB}" dt="2020-03-01T03:39:02.433" v="834" actId="1036"/>
          <ac:spMkLst>
            <pc:docMk/>
            <pc:sldMk cId="1207822858" sldId="830"/>
            <ac:spMk id="5" creationId="{00000000-0000-0000-0000-000000000000}"/>
          </ac:spMkLst>
        </pc:spChg>
        <pc:spChg chg="add del mod">
          <ac:chgData name="Cheng Fan" userId="73b39abba4055029" providerId="LiveId" clId="{3F15BCAA-6C2F-4E16-8E34-199497674CAB}" dt="2020-03-01T03:38:58.382" v="833" actId="1035"/>
          <ac:spMkLst>
            <pc:docMk/>
            <pc:sldMk cId="1207822858" sldId="830"/>
            <ac:spMk id="7" creationId="{00000000-0000-0000-0000-000000000000}"/>
          </ac:spMkLst>
        </pc:spChg>
        <pc:spChg chg="mod">
          <ac:chgData name="Cheng Fan" userId="73b39abba4055029" providerId="LiveId" clId="{3F15BCAA-6C2F-4E16-8E34-199497674CAB}" dt="2020-03-01T03:40:59.423" v="835" actId="1036"/>
          <ac:spMkLst>
            <pc:docMk/>
            <pc:sldMk cId="1207822858" sldId="830"/>
            <ac:spMk id="11" creationId="{A769FA6D-63BB-2049-B3CC-A3243E97C4F5}"/>
          </ac:spMkLst>
        </pc:spChg>
        <pc:picChg chg="add mod">
          <ac:chgData name="Cheng Fan" userId="73b39abba4055029" providerId="LiveId" clId="{3F15BCAA-6C2F-4E16-8E34-199497674CAB}" dt="2020-03-01T03:47:09.884" v="836"/>
          <ac:picMkLst>
            <pc:docMk/>
            <pc:sldMk cId="1207822858" sldId="830"/>
            <ac:picMk id="6" creationId="{5C6791AD-B8AA-4400-81CA-09B305B2B5CC}"/>
          </ac:picMkLst>
        </pc:picChg>
        <pc:inkChg chg="add">
          <ac:chgData name="Cheng Fan" userId="73b39abba4055029" providerId="LiveId" clId="{3F15BCAA-6C2F-4E16-8E34-199497674CAB}" dt="2020-03-01T03:47:09.884" v="836"/>
          <ac:inkMkLst>
            <pc:docMk/>
            <pc:sldMk cId="1207822858" sldId="830"/>
            <ac:inkMk id="3" creationId="{30D723F7-C9F9-4D8D-8034-90A1121BD0A7}"/>
          </ac:inkMkLst>
        </pc:inkChg>
      </pc:sldChg>
      <pc:sldChg chg="addSp modSp add del">
        <pc:chgData name="Cheng Fan" userId="73b39abba4055029" providerId="LiveId" clId="{3F15BCAA-6C2F-4E16-8E34-199497674CAB}" dt="2020-03-01T03:15:12.296" v="380"/>
        <pc:sldMkLst>
          <pc:docMk/>
          <pc:sldMk cId="380105491" sldId="838"/>
        </pc:sldMkLst>
        <pc:picChg chg="add mod">
          <ac:chgData name="Cheng Fan" userId="73b39abba4055029" providerId="LiveId" clId="{3F15BCAA-6C2F-4E16-8E34-199497674CAB}" dt="2020-03-01T03:14:59.080" v="379"/>
          <ac:picMkLst>
            <pc:docMk/>
            <pc:sldMk cId="380105491" sldId="838"/>
            <ac:picMk id="6" creationId="{65E94026-232F-4162-B6B9-83C4012BD3F9}"/>
          </ac:picMkLst>
        </pc:picChg>
        <pc:inkChg chg="add">
          <ac:chgData name="Cheng Fan" userId="73b39abba4055029" providerId="LiveId" clId="{3F15BCAA-6C2F-4E16-8E34-199497674CAB}" dt="2020-03-01T03:14:59.080" v="379"/>
          <ac:inkMkLst>
            <pc:docMk/>
            <pc:sldMk cId="380105491" sldId="838"/>
            <ac:inkMk id="4" creationId="{E479C8EE-8803-4CE1-8030-B160FD3794C6}"/>
          </ac:inkMkLst>
        </pc:inkChg>
        <pc:inkChg chg="add">
          <ac:chgData name="Cheng Fan" userId="73b39abba4055029" providerId="LiveId" clId="{3F15BCAA-6C2F-4E16-8E34-199497674CAB}" dt="2020-03-01T03:15:12.296" v="380"/>
          <ac:inkMkLst>
            <pc:docMk/>
            <pc:sldMk cId="380105491" sldId="838"/>
            <ac:inkMk id="13" creationId="{E44778DA-9F3D-458C-90DB-E68647B6E81E}"/>
          </ac:inkMkLst>
        </pc:inkChg>
      </pc:sldChg>
      <pc:sldChg chg="addSp delSp modSp add">
        <pc:chgData name="Cheng Fan" userId="73b39abba4055029" providerId="LiveId" clId="{3F15BCAA-6C2F-4E16-8E34-199497674CAB}" dt="2020-03-05T00:34:06.995" v="1607" actId="20577"/>
        <pc:sldMkLst>
          <pc:docMk/>
          <pc:sldMk cId="1337549857" sldId="856"/>
        </pc:sldMkLst>
        <pc:spChg chg="del">
          <ac:chgData name="Cheng Fan" userId="73b39abba4055029" providerId="LiveId" clId="{3F15BCAA-6C2F-4E16-8E34-199497674CAB}" dt="2020-03-01T03:28:42.752" v="411" actId="478"/>
          <ac:spMkLst>
            <pc:docMk/>
            <pc:sldMk cId="1337549857" sldId="856"/>
            <ac:spMk id="5" creationId="{00000000-0000-0000-0000-000000000000}"/>
          </ac:spMkLst>
        </pc:spChg>
        <pc:spChg chg="mod">
          <ac:chgData name="Cheng Fan" userId="73b39abba4055029" providerId="LiveId" clId="{3F15BCAA-6C2F-4E16-8E34-199497674CAB}" dt="2020-03-05T00:34:06.995" v="1607" actId="20577"/>
          <ac:spMkLst>
            <pc:docMk/>
            <pc:sldMk cId="1337549857" sldId="856"/>
            <ac:spMk id="7" creationId="{00000000-0000-0000-0000-000000000000}"/>
          </ac:spMkLst>
        </pc:spChg>
        <pc:spChg chg="del">
          <ac:chgData name="Cheng Fan" userId="73b39abba4055029" providerId="LiveId" clId="{3F15BCAA-6C2F-4E16-8E34-199497674CAB}" dt="2020-03-01T03:28:46.300" v="412" actId="478"/>
          <ac:spMkLst>
            <pc:docMk/>
            <pc:sldMk cId="1337549857" sldId="856"/>
            <ac:spMk id="11" creationId="{A769FA6D-63BB-2049-B3CC-A3243E97C4F5}"/>
          </ac:spMkLst>
        </pc:spChg>
        <pc:picChg chg="add mod">
          <ac:chgData name="Cheng Fan" userId="73b39abba4055029" providerId="LiveId" clId="{3F15BCAA-6C2F-4E16-8E34-199497674CAB}" dt="2020-03-01T03:55:53.320" v="887"/>
          <ac:picMkLst>
            <pc:docMk/>
            <pc:sldMk cId="1337549857" sldId="856"/>
            <ac:picMk id="3" creationId="{409192D6-4E4D-45F9-BBB6-560BBA73BC1C}"/>
          </ac:picMkLst>
        </pc:picChg>
        <pc:inkChg chg="add">
          <ac:chgData name="Cheng Fan" userId="73b39abba4055029" providerId="LiveId" clId="{3F15BCAA-6C2F-4E16-8E34-199497674CAB}" dt="2020-03-01T03:55:53.320" v="887"/>
          <ac:inkMkLst>
            <pc:docMk/>
            <pc:sldMk cId="1337549857" sldId="856"/>
            <ac:inkMk id="2" creationId="{E6863D48-6A79-42EE-93DD-B9478D07DBFC}"/>
          </ac:inkMkLst>
        </pc:inkChg>
      </pc:sldChg>
      <pc:sldChg chg="delSp modSp add delAnim">
        <pc:chgData name="Cheng Fan" userId="73b39abba4055029" providerId="LiveId" clId="{3F15BCAA-6C2F-4E16-8E34-199497674CAB}" dt="2020-03-04T06:12:32.394" v="1060" actId="20577"/>
        <pc:sldMkLst>
          <pc:docMk/>
          <pc:sldMk cId="2318078435" sldId="857"/>
        </pc:sldMkLst>
        <pc:spChg chg="mod">
          <ac:chgData name="Cheng Fan" userId="73b39abba4055029" providerId="LiveId" clId="{3F15BCAA-6C2F-4E16-8E34-199497674CAB}" dt="2020-03-04T06:08:23.476" v="937"/>
          <ac:spMkLst>
            <pc:docMk/>
            <pc:sldMk cId="2318078435" sldId="857"/>
            <ac:spMk id="4" creationId="{CC2434E4-16B7-E540-A13C-960B63D56793}"/>
          </ac:spMkLst>
        </pc:spChg>
        <pc:spChg chg="mod">
          <ac:chgData name="Cheng Fan" userId="73b39abba4055029" providerId="LiveId" clId="{3F15BCAA-6C2F-4E16-8E34-199497674CAB}" dt="2020-03-04T06:12:32.394" v="1060" actId="20577"/>
          <ac:spMkLst>
            <pc:docMk/>
            <pc:sldMk cId="2318078435" sldId="857"/>
            <ac:spMk id="7" creationId="{00000000-0000-0000-0000-000000000000}"/>
          </ac:spMkLst>
        </pc:spChg>
        <pc:picChg chg="del">
          <ac:chgData name="Cheng Fan" userId="73b39abba4055029" providerId="LiveId" clId="{3F15BCAA-6C2F-4E16-8E34-199497674CAB}" dt="2020-03-04T06:08:43.091" v="939" actId="478"/>
          <ac:picMkLst>
            <pc:docMk/>
            <pc:sldMk cId="2318078435" sldId="857"/>
            <ac:picMk id="3" creationId="{409192D6-4E4D-45F9-BBB6-560BBA73BC1C}"/>
          </ac:picMkLst>
        </pc:picChg>
        <pc:inkChg chg="del">
          <ac:chgData name="Cheng Fan" userId="73b39abba4055029" providerId="LiveId" clId="{3F15BCAA-6C2F-4E16-8E34-199497674CAB}" dt="2020-03-04T06:08:39.101" v="938" actId="478"/>
          <ac:inkMkLst>
            <pc:docMk/>
            <pc:sldMk cId="2318078435" sldId="857"/>
            <ac:inkMk id="2" creationId="{E6863D48-6A79-42EE-93DD-B9478D07DBFC}"/>
          </ac:inkMkLst>
        </pc:inkChg>
      </pc:sldChg>
      <pc:sldChg chg="addSp delSp modSp">
        <pc:chgData name="Cheng Fan" userId="73b39abba4055029" providerId="LiveId" clId="{3F15BCAA-6C2F-4E16-8E34-199497674CAB}" dt="2020-03-05T00:29:57.906" v="1604" actId="20577"/>
        <pc:sldMkLst>
          <pc:docMk/>
          <pc:sldMk cId="1374356927" sldId="858"/>
        </pc:sldMkLst>
        <pc:spChg chg="mod">
          <ac:chgData name="Cheng Fan" userId="73b39abba4055029" providerId="LiveId" clId="{3F15BCAA-6C2F-4E16-8E34-199497674CAB}" dt="2020-03-05T00:10:20.791" v="1592" actId="207"/>
          <ac:spMkLst>
            <pc:docMk/>
            <pc:sldMk cId="1374356927" sldId="858"/>
            <ac:spMk id="4" creationId="{CC2434E4-16B7-E540-A13C-960B63D56793}"/>
          </ac:spMkLst>
        </pc:spChg>
        <pc:spChg chg="del">
          <ac:chgData name="Cheng Fan" userId="73b39abba4055029" providerId="LiveId" clId="{3F15BCAA-6C2F-4E16-8E34-199497674CAB}" dt="2020-03-04T15:19:13.433" v="1111" actId="478"/>
          <ac:spMkLst>
            <pc:docMk/>
            <pc:sldMk cId="1374356927" sldId="858"/>
            <ac:spMk id="10" creationId="{00000000-0000-0000-0000-000000000000}"/>
          </ac:spMkLst>
        </pc:spChg>
        <pc:spChg chg="mod">
          <ac:chgData name="Cheng Fan" userId="73b39abba4055029" providerId="LiveId" clId="{3F15BCAA-6C2F-4E16-8E34-199497674CAB}" dt="2020-03-05T00:29:57.906" v="1604" actId="20577"/>
          <ac:spMkLst>
            <pc:docMk/>
            <pc:sldMk cId="1374356927" sldId="858"/>
            <ac:spMk id="11" creationId="{A769FA6D-63BB-2049-B3CC-A3243E97C4F5}"/>
          </ac:spMkLst>
        </pc:spChg>
        <pc:spChg chg="mod">
          <ac:chgData name="Cheng Fan" userId="73b39abba4055029" providerId="LiveId" clId="{3F15BCAA-6C2F-4E16-8E34-199497674CAB}" dt="2020-03-05T00:29:52.509" v="1602" actId="20577"/>
          <ac:spMkLst>
            <pc:docMk/>
            <pc:sldMk cId="1374356927" sldId="858"/>
            <ac:spMk id="12" creationId="{00000000-0000-0000-0000-000000000000}"/>
          </ac:spMkLst>
        </pc:spChg>
        <pc:picChg chg="add del mod">
          <ac:chgData name="Cheng Fan" userId="73b39abba4055029" providerId="LiveId" clId="{3F15BCAA-6C2F-4E16-8E34-199497674CAB}" dt="2020-03-05T00:16:43.719" v="1594"/>
          <ac:picMkLst>
            <pc:docMk/>
            <pc:sldMk cId="1374356927" sldId="858"/>
            <ac:picMk id="2" creationId="{8229A7A8-E41F-4393-8639-8C1FB01F4234}"/>
          </ac:picMkLst>
        </pc:picChg>
        <pc:picChg chg="del">
          <ac:chgData name="Cheng Fan" userId="73b39abba4055029" providerId="LiveId" clId="{3F15BCAA-6C2F-4E16-8E34-199497674CAB}" dt="2020-03-05T00:11:32.714" v="1593"/>
          <ac:picMkLst>
            <pc:docMk/>
            <pc:sldMk cId="1374356927" sldId="858"/>
            <ac:picMk id="3" creationId="{5CDC0789-4CB9-4A29-808B-B5285E967499}"/>
          </ac:picMkLst>
        </pc:picChg>
        <pc:picChg chg="add mod">
          <ac:chgData name="Cheng Fan" userId="73b39abba4055029" providerId="LiveId" clId="{3F15BCAA-6C2F-4E16-8E34-199497674CAB}" dt="2020-03-05T00:24:26.189" v="1597"/>
          <ac:picMkLst>
            <pc:docMk/>
            <pc:sldMk cId="1374356927" sldId="858"/>
            <ac:picMk id="3" creationId="{9ABF9A44-5BFE-43BA-B3C4-CE31E2C7E16E}"/>
          </ac:picMkLst>
        </pc:picChg>
        <pc:picChg chg="add del mod">
          <ac:chgData name="Cheng Fan" userId="73b39abba4055029" providerId="LiveId" clId="{3F15BCAA-6C2F-4E16-8E34-199497674CAB}" dt="2020-03-05T00:24:26.189" v="1597"/>
          <ac:picMkLst>
            <pc:docMk/>
            <pc:sldMk cId="1374356927" sldId="858"/>
            <ac:picMk id="5" creationId="{F591DB24-2DD5-4185-B439-903F4D30E49A}"/>
          </ac:picMkLst>
        </pc:picChg>
        <pc:inkChg chg="add">
          <ac:chgData name="Cheng Fan" userId="73b39abba4055029" providerId="LiveId" clId="{3F15BCAA-6C2F-4E16-8E34-199497674CAB}" dt="2020-03-05T00:24:26.189" v="1597"/>
          <ac:inkMkLst>
            <pc:docMk/>
            <pc:sldMk cId="1374356927" sldId="858"/>
            <ac:inkMk id="2" creationId="{F6D1D173-1FD9-4A16-AB42-652C4931FAA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20-03-01T03:11:20.44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2406 2718 0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研究课题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研究课题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1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png"/><Relationship Id="rId5" Type="http://schemas.openxmlformats.org/officeDocument/2006/relationships/image" Target="../media/image350.png"/><Relationship Id="rId10" Type="http://schemas.openxmlformats.org/officeDocument/2006/relationships/customXml" Target="../ink/ink1.xml"/><Relationship Id="rId9" Type="http://schemas.openxmlformats.org/officeDocument/2006/relationships/image" Target="../media/image391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0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0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5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</a:t>
            </a:r>
            <a:r>
              <a:rPr lang="en-US" sz="2013"/>
              <a:t>, 20</a:t>
            </a:r>
            <a:r>
              <a:rPr lang="en-US" altLang="zh-CN" sz="2013"/>
              <a:t>22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2"/>
    </mc:Choice>
    <mc:Fallback xmlns="">
      <p:transition spd="slow" advTm="58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1140768" y="1355401"/>
                <a:ext cx="2448272" cy="729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Probability distribution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8" y="1355401"/>
                <a:ext cx="2448272" cy="729360"/>
              </a:xfrm>
              <a:prstGeom prst="rect">
                <a:avLst/>
              </a:prstGeom>
              <a:blipFill>
                <a:blip r:embed="rId5"/>
                <a:stretch>
                  <a:fillRect l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4021088" y="1648073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893296" y="1360041"/>
                <a:ext cx="3096344" cy="729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0" dirty="0">
                    <a:solidFill>
                      <a:srgbClr val="C00000"/>
                    </a:solidFill>
                  </a:rPr>
                  <a:t>Information quantities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  <m:e/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(;)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96" y="1360041"/>
                <a:ext cx="3096344" cy="729360"/>
              </a:xfrm>
              <a:prstGeom prst="rect">
                <a:avLst/>
              </a:prstGeom>
              <a:blipFill>
                <a:blip r:embed="rId6"/>
                <a:stretch>
                  <a:fillRect l="-1569" r="-2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917912" y="3304257"/>
                <a:ext cx="2671128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Law on probability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|…)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12" y="3304257"/>
                <a:ext cx="2671128" cy="1008112"/>
              </a:xfrm>
              <a:prstGeom prst="rect">
                <a:avLst/>
              </a:prstGeom>
              <a:blipFill>
                <a:blip r:embed="rId7"/>
                <a:stretch>
                  <a:fillRect l="-1818" r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2103161" y="2370473"/>
            <a:ext cx="26174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181328" y="3304257"/>
                <a:ext cx="2671128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Linear relations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e.g. Chain rule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28" y="3304257"/>
                <a:ext cx="2671128" cy="1008112"/>
              </a:xfrm>
              <a:prstGeom prst="rect">
                <a:avLst/>
              </a:prstGeom>
              <a:blipFill>
                <a:blip r:embed="rId8"/>
                <a:stretch>
                  <a:fillRect l="-1818" r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7386020" y="2370473"/>
            <a:ext cx="26174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Arrow 11"/>
          <p:cNvSpPr/>
          <p:nvPr/>
        </p:nvSpPr>
        <p:spPr>
          <a:xfrm>
            <a:off x="4027184" y="3736305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49080" y="3312482"/>
                <a:ext cx="1567408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Expectation: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80" y="3312482"/>
                <a:ext cx="1567408" cy="380425"/>
              </a:xfrm>
              <a:prstGeom prst="rect">
                <a:avLst/>
              </a:prstGeom>
              <a:blipFill>
                <a:blip r:embed="rId9"/>
                <a:stretch>
                  <a:fillRect l="-3502" t="-6349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4778DA-9F3D-458C-90DB-E68647B6E81E}"/>
                  </a:ext>
                </a:extLst>
              </p14:cNvPr>
              <p14:cNvContentPartPr/>
              <p14:nvPr/>
            </p14:nvContentPartPr>
            <p14:xfrm>
              <a:off x="866160" y="9784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4778DA-9F3D-458C-90DB-E68647B6E8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0320" y="9151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16"/>
    </mc:Choice>
    <mc:Fallback xmlns="">
      <p:transition spd="slow" advTm="20621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484728" y="1158740"/>
                <a:ext cx="8496944" cy="10653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Information inequality: </a:t>
                </a:r>
                <a:r>
                  <a:rPr lang="en-US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be two probability mass functions. Then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with </a:t>
                </a:r>
                <a:r>
                  <a:rPr lang="en-US" sz="1800" dirty="0">
                    <a:solidFill>
                      <a:srgbClr val="C00000"/>
                    </a:solidFill>
                  </a:rPr>
                  <a:t>equality if and only 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8" y="1158740"/>
                <a:ext cx="8496944" cy="1065397"/>
              </a:xfrm>
              <a:prstGeom prst="rect">
                <a:avLst/>
              </a:prstGeom>
              <a:blipFill>
                <a:blip r:embed="rId6"/>
                <a:stretch>
                  <a:fillRect l="-573" b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704" y="3037737"/>
                <a:ext cx="8064896" cy="2066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Two proofs with hints: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convexity/concavity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∑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−∑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1800" b="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3037737"/>
                <a:ext cx="8064896" cy="2066720"/>
              </a:xfrm>
              <a:prstGeom prst="rect">
                <a:avLst/>
              </a:prstGeom>
              <a:blipFill>
                <a:blip r:embed="rId7"/>
                <a:stretch>
                  <a:fillRect l="-680" t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8720" y="2368153"/>
                <a:ext cx="8064896" cy="613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2368153"/>
                <a:ext cx="8064896" cy="613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8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565"/>
    </mc:Choice>
    <mc:Fallback xmlns="">
      <p:transition spd="slow" advTm="3365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0728" y="1496099"/>
                <a:ext cx="8064896" cy="3957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Corollary: </a:t>
                </a:r>
                <a:r>
                  <a:rPr lang="en-US" altLang="zh-CN" sz="24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(Homework 2)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if and only if 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≥0,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equality if and only 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)≥0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equality if and only if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&gt; 0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≥ 0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equality if and only if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𝒳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be the uniform probability mass function over </a:t>
                </a:r>
                <a:r>
                  <a:rPr lang="en-US" altLang="zh-CN" b="0" i="0" dirty="0">
                    <a:latin typeface="+mj-lt"/>
                  </a:rPr>
                  <a:t>X</a:t>
                </a:r>
                <a:r>
                  <a:rPr lang="en-US" altLang="zh-CN" dirty="0"/>
                  <a:t>, and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be the probability mass function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Then</a:t>
                </a:r>
              </a:p>
              <a:p>
                <a:r>
                  <a:rPr lang="en-US" altLang="zh-CN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(Conditioning reduces entropy) (Information can’t hurt)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with equality if and only if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496099"/>
                <a:ext cx="8064896" cy="3957365"/>
              </a:xfrm>
              <a:prstGeom prst="rect">
                <a:avLst/>
              </a:prstGeom>
              <a:blipFill>
                <a:blip r:embed="rId6"/>
                <a:stretch>
                  <a:fillRect l="-1134" t="-1231" r="-378" b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5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66"/>
    </mc:Choice>
    <mc:Fallback xmlns="">
      <p:transition spd="slow" advTm="2948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728" y="1496099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>
                <a:ea typeface="华文楷体" panose="02010600040101010101" pitchFamily="2" charset="-122"/>
                <a:cs typeface="Times New Roman" panose="02020603050405020304" pitchFamily="18" charset="0"/>
              </a:rPr>
              <a:t>The materials </a:t>
            </a:r>
            <a:r>
              <a:rPr lang="en-US" altLang="zh-CN" sz="24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of thi</a:t>
            </a:r>
            <a:r>
              <a:rPr lang="en-US" altLang="zh-CN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400">
                <a:ea typeface="华文楷体" panose="02010600040101010101" pitchFamily="2" charset="-122"/>
                <a:cs typeface="Times New Roman" panose="02020603050405020304" pitchFamily="18" charset="0"/>
              </a:rPr>
              <a:t>lecture are </a:t>
            </a:r>
            <a:r>
              <a:rPr lang="en-US" altLang="zh-CN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related to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The textbook of T. Cover: 2.3, 2.4., 2.5, 2.6</a:t>
            </a:r>
          </a:p>
        </p:txBody>
      </p:sp>
    </p:spTree>
    <p:extLst>
      <p:ext uri="{BB962C8B-B14F-4D97-AF65-F5344CB8AC3E}">
        <p14:creationId xmlns:p14="http://schemas.microsoft.com/office/powerpoint/2010/main" val="23180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66"/>
    </mc:Choice>
    <mc:Fallback xmlns="">
      <p:transition spd="slow" advTm="2948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Entropy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Relative entropy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Mutual information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Information inequality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3"/>
    </mc:Choice>
    <mc:Fallback xmlns="">
      <p:transition spd="slow" advTm="97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Relative Entropy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728" y="1360041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Relative entropy: </a:t>
            </a:r>
            <a:r>
              <a:rPr lang="en-US" altLang="zh-CN" sz="180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 measure of the distance </a:t>
            </a: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between two distributions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Probability is not linear, but </a:t>
            </a:r>
            <a:r>
              <a:rPr lang="en-US" altLang="zh-CN" sz="1800" b="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log function </a:t>
            </a:r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can alleviate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8696" y="2080121"/>
                <a:ext cx="8249104" cy="18722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The relative entropy or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Kullback</a:t>
                </a:r>
                <a:r>
                  <a:rPr lang="en-US" sz="2000" dirty="0">
                    <a:solidFill>
                      <a:srgbClr val="C00000"/>
                    </a:solidFill>
                  </a:rPr>
                  <a:t>–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Leibler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(KL) distance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between two probability mass functions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over the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alphabet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rgbClr val="C00000"/>
                  </a:solidFill>
                </a:endParaRPr>
              </a:p>
              <a:p>
                <a:r>
                  <a:rPr lang="en-US" sz="2000" b="0" dirty="0">
                    <a:solidFill>
                      <a:srgbClr val="C00000"/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96" y="2080121"/>
                <a:ext cx="8249104" cy="1872208"/>
              </a:xfrm>
              <a:prstGeom prst="rect">
                <a:avLst/>
              </a:prstGeom>
              <a:blipFill>
                <a:blip r:embed="rId5"/>
                <a:stretch>
                  <a:fillRect l="-664" t="-3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0728" y="4034484"/>
                <a:ext cx="8064896" cy="136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0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=0,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=0,</m:t>
                            </m:r>
                          </m:e>
                        </m:func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=∞</m:t>
                        </m:r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ther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CN" sz="1800" b="0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)≥0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(Show it later)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1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034484"/>
                <a:ext cx="8064896" cy="1368388"/>
              </a:xfrm>
              <a:prstGeom prst="rect">
                <a:avLst/>
              </a:prstGeom>
              <a:blipFill>
                <a:blip r:embed="rId6"/>
                <a:stretch>
                  <a:fillRect l="-454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786"/>
    </mc:Choice>
    <mc:Fallback xmlns="">
      <p:transition spd="slow" advTm="3197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Relative Entropy </a:t>
            </a:r>
            <a:r>
              <a:rPr lang="en-US" altLang="zh-CN" sz="4301" dirty="0">
                <a:solidFill>
                  <a:srgbClr val="7030A0"/>
                </a:solidFill>
              </a:rPr>
              <a:t>Not</a:t>
            </a:r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 Metric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8696" y="1360041"/>
                <a:ext cx="7984920" cy="16093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</a:t>
                </a:r>
                <a:r>
                  <a:rPr lang="en-US" sz="200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metric</a:t>
                </a:r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</a:t>
                </a:r>
                <a:r>
                  <a:rPr lang="zh-CN" alt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测度</a:t>
                </a:r>
                <a:r>
                  <a:rPr lang="en-US" altLang="zh-CN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between two distributions should satisfy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96" y="1360041"/>
                <a:ext cx="7984920" cy="1609319"/>
              </a:xfrm>
              <a:prstGeom prst="rect">
                <a:avLst/>
              </a:prstGeom>
              <a:blipFill>
                <a:blip r:embed="rId5"/>
                <a:stretch>
                  <a:fillRect l="-762" t="-2256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0728" y="3051065"/>
                <a:ext cx="8064896" cy="3256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Euclidean distance is a metric</a:t>
                </a:r>
                <a:endParaRPr lang="en-US" altLang="zh-CN" sz="1800" b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KL distance is not a metric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=(1/2, 1/2),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=(1/4,3/4),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)=0.2,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)=0.18 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The variational distance between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1800" dirty="0"/>
                  <a:t> is denoted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𝒳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 err="1">
                    <a:solidFill>
                      <a:srgbClr val="C00000"/>
                    </a:solidFill>
                    <a:latin typeface="+mj-lt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Pinsker’s</a:t>
                </a:r>
                <a:r>
                  <a:rPr lang="en-US" altLang="zh-CN" sz="1800" b="0" dirty="0">
                    <a:solidFill>
                      <a:srgbClr val="C00000"/>
                    </a:solidFill>
                    <a:latin typeface="+mj-lt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inequality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051065"/>
                <a:ext cx="8064896" cy="3256020"/>
              </a:xfrm>
              <a:prstGeom prst="rect">
                <a:avLst/>
              </a:prstGeom>
              <a:blipFill>
                <a:blip r:embed="rId6"/>
                <a:stretch>
                  <a:fillRect l="-529" t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7D2E972-A19F-302C-765F-E173D4DA6291}"/>
              </a:ext>
            </a:extLst>
          </p:cNvPr>
          <p:cNvSpPr txBox="1"/>
          <p:nvPr/>
        </p:nvSpPr>
        <p:spPr>
          <a:xfrm>
            <a:off x="7850459" y="791737"/>
            <a:ext cx="906017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不要求</a:t>
            </a:r>
          </a:p>
        </p:txBody>
      </p:sp>
    </p:spTree>
    <p:extLst>
      <p:ext uri="{BB962C8B-B14F-4D97-AF65-F5344CB8AC3E}">
        <p14:creationId xmlns:p14="http://schemas.microsoft.com/office/powerpoint/2010/main" val="13743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18"/>
    </mc:Choice>
    <mc:Fallback xmlns="">
      <p:transition spd="slow" advTm="2694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Mutual Information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40740" y="1216025"/>
                <a:ext cx="8248900" cy="28083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Consider two random variables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a joint probability mass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and marginal probability mass functions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The mutual information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relative entropy between the joint distribution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and the product distribution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0" y="1216025"/>
                <a:ext cx="8248900" cy="2808312"/>
              </a:xfrm>
              <a:prstGeom prst="rect">
                <a:avLst/>
              </a:prstGeom>
              <a:blipFill>
                <a:blip r:embed="rId5"/>
                <a:stretch>
                  <a:fillRect l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2696" y="4270627"/>
                <a:ext cx="295232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solidFill>
                      <a:srgbClr val="FF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Common mistakes: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solidFill>
                      <a:srgbClr val="FF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4270627"/>
                <a:ext cx="2952328" cy="1754326"/>
              </a:xfrm>
              <a:prstGeom prst="rect">
                <a:avLst/>
              </a:prstGeom>
              <a:blipFill>
                <a:blip r:embed="rId6"/>
                <a:stretch>
                  <a:fillRect l="-1446" t="-1045" b="-3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85" y="4384377"/>
            <a:ext cx="2353003" cy="1571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37312" y="4594884"/>
                <a:ext cx="37444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)?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What is the relationship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2" y="4594884"/>
                <a:ext cx="3744416" cy="923330"/>
              </a:xfrm>
              <a:prstGeom prst="rect">
                <a:avLst/>
              </a:prstGeom>
              <a:blipFill>
                <a:blip r:embed="rId8"/>
                <a:stretch>
                  <a:fillRect l="-1301" r="-3577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2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000"/>
    </mc:Choice>
    <mc:Fallback xmlns="">
      <p:transition spd="slow" advTm="41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Mutual Information and Entropy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101208" y="1936105"/>
                <a:ext cx="3888432" cy="151984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pt-B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800" dirty="0">
                  <a:solidFill>
                    <a:srgbClr val="C00000"/>
                  </a:solidFill>
                </a:endParaRPr>
              </a:p>
              <a:p>
                <a:r>
                  <a:rPr lang="pt-BR" sz="1800" dirty="0">
                    <a:solidFill>
                      <a:srgbClr val="C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pt-BR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208" y="1936105"/>
                <a:ext cx="3888432" cy="1519841"/>
              </a:xfrm>
              <a:prstGeom prst="rect">
                <a:avLst/>
              </a:prstGeom>
              <a:blipFill>
                <a:blip r:embed="rId5"/>
                <a:stretch>
                  <a:fillRect b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6712" y="1160652"/>
                <a:ext cx="80648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Venn diagram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160652"/>
                <a:ext cx="8064896" cy="369332"/>
              </a:xfrm>
              <a:prstGeom prst="rect">
                <a:avLst/>
              </a:prstGeom>
              <a:blipFill>
                <a:blip r:embed="rId6"/>
                <a:stretch>
                  <a:fillRect l="-4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4" y="1731883"/>
            <a:ext cx="3168352" cy="236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2736" y="4168353"/>
                <a:ext cx="8064896" cy="2341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 sketch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Fact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Take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()</m:t>
                        </m:r>
                      </m:e>
                    </m:func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at each side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Take expectation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at both sides: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point of view to look at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determine all the equalities.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4168353"/>
                <a:ext cx="8064896" cy="2341025"/>
              </a:xfrm>
              <a:prstGeom prst="rect">
                <a:avLst/>
              </a:prstGeom>
              <a:blipFill>
                <a:blip r:embed="rId8"/>
                <a:stretch>
                  <a:fillRect l="-680" t="-1563" b="-3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3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14"/>
    </mc:Choice>
    <mc:Fallback xmlns="">
      <p:transition spd="slow" advTm="5275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Chain Rule for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99702" y="2440161"/>
                <a:ext cx="8189938" cy="7952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Chain rule for entropy: </a:t>
                </a:r>
                <a:r>
                  <a:rPr lang="en-US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drawn according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Then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2" y="2440161"/>
                <a:ext cx="8189938" cy="795203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6712" y="1160652"/>
                <a:ext cx="8064896" cy="119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 collection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=…=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Take expectations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160652"/>
                <a:ext cx="8064896" cy="1193981"/>
              </a:xfrm>
              <a:prstGeom prst="rect">
                <a:avLst/>
              </a:prstGeom>
              <a:blipFill>
                <a:blip r:embed="rId6"/>
                <a:stretch>
                  <a:fillRect l="-605" t="-255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6712" y="3402828"/>
                <a:ext cx="8064896" cy="2233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two random variables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independent,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and </a:t>
                </a:r>
                <a:r>
                  <a:rPr lang="en-US" altLang="zh-CN" sz="1800" u="sng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vice versa (prove later).</a:t>
                </a:r>
                <a:endParaRPr lang="en-US" altLang="zh-CN" sz="1800" b="0" u="sng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3402828"/>
                <a:ext cx="8064896" cy="2233560"/>
              </a:xfrm>
              <a:prstGeom prst="rect">
                <a:avLst/>
              </a:prstGeom>
              <a:blipFill>
                <a:blip r:embed="rId7"/>
                <a:stretch>
                  <a:fillRect l="-454" t="-1362" b="-3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084"/>
    </mc:Choice>
    <mc:Fallback xmlns="">
      <p:transition spd="slow" advTm="2410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Chain Rule for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484728" y="1374763"/>
                <a:ext cx="8496944" cy="12094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conditional mutual information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random variables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defined by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r>
                  <a:rPr lang="en-US" sz="1800" b="0" dirty="0">
                    <a:solidFill>
                      <a:srgbClr val="C0000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8" y="1374763"/>
                <a:ext cx="8496944" cy="1209414"/>
              </a:xfrm>
              <a:prstGeom prst="rect">
                <a:avLst/>
              </a:prstGeom>
              <a:blipFill>
                <a:blip r:embed="rId5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4728" y="2584177"/>
                <a:ext cx="8064896" cy="2510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Chain rule for information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 sketch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Chain rule for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respectively 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8" y="2584177"/>
                <a:ext cx="8064896" cy="2510559"/>
              </a:xfrm>
              <a:prstGeom prst="rect">
                <a:avLst/>
              </a:prstGeom>
              <a:blipFill>
                <a:blip r:embed="rId6"/>
                <a:stretch>
                  <a:fillRect l="-756" t="-1456" b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9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513"/>
    </mc:Choice>
    <mc:Fallback xmlns="">
      <p:transition spd="slow" advTm="46951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Conditional Relative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492696" y="1288033"/>
                <a:ext cx="8496944" cy="30243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For joint probability mass functions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the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conditional relative entropy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average</a:t>
                </a:r>
                <a:r>
                  <a:rPr lang="en-US" sz="1800" dirty="0">
                    <a:solidFill>
                      <a:schemeClr val="tx1"/>
                    </a:solidFill>
                  </a:rPr>
                  <a:t> of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relative entropies </a:t>
                </a:r>
                <a:r>
                  <a:rPr lang="en-US" sz="1800" dirty="0">
                    <a:solidFill>
                      <a:schemeClr val="tx1"/>
                    </a:solidFill>
                  </a:rPr>
                  <a:t>between the conditional probability mass functions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averaged over the probability mass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More precisely,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                                                        </a:t>
                </a:r>
                <a:r>
                  <a:rPr lang="en-US" sz="1800" b="0" dirty="0">
                    <a:solidFill>
                      <a:srgbClr val="C00000"/>
                    </a:solidFill>
                  </a:rPr>
                  <a:t>=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sz="1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288033"/>
                <a:ext cx="8496944" cy="3024336"/>
              </a:xfrm>
              <a:prstGeom prst="rect">
                <a:avLst/>
              </a:prstGeom>
              <a:blipFill>
                <a:blip r:embed="rId5"/>
                <a:stretch>
                  <a:fillRect l="-573" r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728" y="4441857"/>
                <a:ext cx="8064896" cy="1814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Chain rule for relative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)||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)||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)||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definition</a:t>
                </a: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)||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e>
                        </m:nary>
                        <m:func>
                          <m:funcPr>
                            <m:ctrlPr>
                              <a:rPr lang="en-US" altLang="zh-CN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func>
                      <m:funcPr>
                        <m:ctrlPr>
                          <a:rPr lang="en-US" altLang="zh-CN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sz="1800" b="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441857"/>
                <a:ext cx="8064896" cy="1814728"/>
              </a:xfrm>
              <a:prstGeom prst="rect">
                <a:avLst/>
              </a:prstGeom>
              <a:blipFill>
                <a:blip r:embed="rId6"/>
                <a:stretch>
                  <a:fillRect l="-1209" t="-2357" b="-3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37FD94C-2DBF-C9CA-9551-D79F0EBC58F8}"/>
              </a:ext>
            </a:extLst>
          </p:cNvPr>
          <p:cNvSpPr txBox="1"/>
          <p:nvPr/>
        </p:nvSpPr>
        <p:spPr>
          <a:xfrm>
            <a:off x="7738946" y="524107"/>
            <a:ext cx="906017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不要求</a:t>
            </a:r>
          </a:p>
        </p:txBody>
      </p:sp>
    </p:spTree>
    <p:extLst>
      <p:ext uri="{BB962C8B-B14F-4D97-AF65-F5344CB8AC3E}">
        <p14:creationId xmlns:p14="http://schemas.microsoft.com/office/powerpoint/2010/main" val="23968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943"/>
    </mc:Choice>
    <mc:Fallback xmlns="">
      <p:transition spd="slow" advTm="33494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65974</TotalTime>
  <Words>1427</Words>
  <Application>Microsoft Macintosh PowerPoint</Application>
  <PresentationFormat>自定义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Cheng</dc:creator>
  <cp:lastModifiedBy>黄 奔皓</cp:lastModifiedBy>
  <cp:revision>3399</cp:revision>
  <cp:lastPrinted>2018-02-19T20:12:03Z</cp:lastPrinted>
  <dcterms:created xsi:type="dcterms:W3CDTF">2012-11-18T11:25:02Z</dcterms:created>
  <dcterms:modified xsi:type="dcterms:W3CDTF">2023-03-22T01:27:20Z</dcterms:modified>
</cp:coreProperties>
</file>