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628" r:id="rId2"/>
    <p:sldId id="775" r:id="rId3"/>
    <p:sldId id="854" r:id="rId4"/>
    <p:sldId id="845" r:id="rId5"/>
    <p:sldId id="855" r:id="rId6"/>
    <p:sldId id="819" r:id="rId7"/>
    <p:sldId id="820" r:id="rId8"/>
    <p:sldId id="821" r:id="rId9"/>
    <p:sldId id="846" r:id="rId10"/>
    <p:sldId id="847" r:id="rId11"/>
    <p:sldId id="848" r:id="rId12"/>
    <p:sldId id="850" r:id="rId13"/>
    <p:sldId id="851" r:id="rId14"/>
    <p:sldId id="849" r:id="rId15"/>
    <p:sldId id="853" r:id="rId16"/>
    <p:sldId id="842" r:id="rId17"/>
  </p:sldIdLst>
  <p:sldSz cx="10058400" cy="7040563"/>
  <p:notesSz cx="6858000" cy="9144000"/>
  <p:custDataLst>
    <p:tags r:id="rId19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D927C-7285-40EA-A82B-13F4684B3FE8}" v="117" dt="2023-02-19T03:47:16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1" autoAdjust="0"/>
    <p:restoredTop sz="96327" autoAdjust="0"/>
  </p:normalViewPr>
  <p:slideViewPr>
    <p:cSldViewPr showGuides="1">
      <p:cViewPr varScale="1">
        <p:scale>
          <a:sx n="120" d="100"/>
          <a:sy n="120" d="100"/>
        </p:scale>
        <p:origin x="584" y="184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Fan" userId="73b39abba4055029" providerId="LiveId" clId="{2DD3223C-9F48-4838-ADE2-47C45DFD06FE}"/>
    <pc:docChg chg="undo custSel addSld delSld modSld sldOrd">
      <pc:chgData name="Cheng Fan" userId="73b39abba4055029" providerId="LiveId" clId="{2DD3223C-9F48-4838-ADE2-47C45DFD06FE}" dt="2020-03-17T00:16:49.174" v="11255"/>
      <pc:docMkLst>
        <pc:docMk/>
      </pc:docMkLst>
      <pc:sldChg chg="addSp delSp modSp delAnim modAnim">
        <pc:chgData name="Cheng Fan" userId="73b39abba4055029" providerId="LiveId" clId="{2DD3223C-9F48-4838-ADE2-47C45DFD06FE}" dt="2020-03-08T00:02:29.855" v="7654"/>
        <pc:sldMkLst>
          <pc:docMk/>
          <pc:sldMk cId="2040243274" sldId="628"/>
        </pc:sldMkLst>
        <pc:picChg chg="add del mod">
          <ac:chgData name="Cheng Fan" userId="73b39abba4055029" providerId="LiveId" clId="{2DD3223C-9F48-4838-ADE2-47C45DFD06FE}" dt="2020-03-03T03:36:04.542" v="214" actId="478"/>
          <ac:picMkLst>
            <pc:docMk/>
            <pc:sldMk cId="2040243274" sldId="628"/>
            <ac:picMk id="4" creationId="{14DD9B80-0614-4D21-A6BD-F1B2BD049B8D}"/>
          </ac:picMkLst>
        </pc:picChg>
        <pc:picChg chg="add del mod">
          <ac:chgData name="Cheng Fan" userId="73b39abba4055029" providerId="LiveId" clId="{2DD3223C-9F48-4838-ADE2-47C45DFD06FE}" dt="2020-03-08T00:02:07.539" v="7653"/>
          <ac:picMkLst>
            <pc:docMk/>
            <pc:sldMk cId="2040243274" sldId="628"/>
            <ac:picMk id="4" creationId="{AEEE47BE-03D7-44FC-807E-AB0630043723}"/>
          </ac:picMkLst>
        </pc:picChg>
        <pc:picChg chg="add del mod">
          <ac:chgData name="Cheng Fan" userId="73b39abba4055029" providerId="LiveId" clId="{2DD3223C-9F48-4838-ADE2-47C45DFD06FE}" dt="2020-03-08T00:02:29.855" v="7654"/>
          <ac:picMkLst>
            <pc:docMk/>
            <pc:sldMk cId="2040243274" sldId="628"/>
            <ac:picMk id="6" creationId="{6F6E0C09-5226-4BA4-8E01-7E48E7654815}"/>
          </ac:picMkLst>
        </pc:picChg>
        <pc:picChg chg="add mod">
          <ac:chgData name="Cheng Fan" userId="73b39abba4055029" providerId="LiveId" clId="{2DD3223C-9F48-4838-ADE2-47C45DFD06FE}" dt="2020-03-08T00:02:29.855" v="7654"/>
          <ac:picMkLst>
            <pc:docMk/>
            <pc:sldMk cId="2040243274" sldId="628"/>
            <ac:picMk id="7" creationId="{D702FA17-37EB-4202-9544-987BE04EADB9}"/>
          </ac:picMkLst>
        </pc:picChg>
      </pc:sldChg>
      <pc:sldChg chg="addSp delSp modSp">
        <pc:chgData name="Cheng Fan" userId="73b39abba4055029" providerId="LiveId" clId="{2DD3223C-9F48-4838-ADE2-47C45DFD06FE}" dt="2020-03-08T00:08:21.171" v="7657"/>
        <pc:sldMkLst>
          <pc:docMk/>
          <pc:sldMk cId="2267203452" sldId="775"/>
        </pc:sldMkLst>
        <pc:spChg chg="mod">
          <ac:chgData name="Cheng Fan" userId="73b39abba4055029" providerId="LiveId" clId="{2DD3223C-9F48-4838-ADE2-47C45DFD06FE}" dt="2020-03-07T07:21:20.860" v="6460"/>
          <ac:spMkLst>
            <pc:docMk/>
            <pc:sldMk cId="2267203452" sldId="775"/>
            <ac:spMk id="5" creationId="{CE91ADF7-DF9B-A947-B5BC-4330D7FFEB59}"/>
          </ac:spMkLst>
        </pc:spChg>
        <pc:picChg chg="add del mod">
          <ac:chgData name="Cheng Fan" userId="73b39abba4055029" providerId="LiveId" clId="{2DD3223C-9F48-4838-ADE2-47C45DFD06FE}" dt="2020-03-08T00:07:31.797" v="7656"/>
          <ac:picMkLst>
            <pc:docMk/>
            <pc:sldMk cId="2267203452" sldId="775"/>
            <ac:picMk id="3" creationId="{066D955E-5BC7-43FD-BE3B-7E178C0DDD75}"/>
          </ac:picMkLst>
        </pc:picChg>
        <pc:picChg chg="add del mod">
          <ac:chgData name="Cheng Fan" userId="73b39abba4055029" providerId="LiveId" clId="{2DD3223C-9F48-4838-ADE2-47C45DFD06FE}" dt="2020-03-08T00:08:21.171" v="7657"/>
          <ac:picMkLst>
            <pc:docMk/>
            <pc:sldMk cId="2267203452" sldId="775"/>
            <ac:picMk id="7" creationId="{B99986FB-73C6-4940-9154-B29BFAE41A85}"/>
          </ac:picMkLst>
        </pc:picChg>
        <pc:picChg chg="add mod">
          <ac:chgData name="Cheng Fan" userId="73b39abba4055029" providerId="LiveId" clId="{2DD3223C-9F48-4838-ADE2-47C45DFD06FE}" dt="2020-03-08T00:08:21.171" v="7657"/>
          <ac:picMkLst>
            <pc:docMk/>
            <pc:sldMk cId="2267203452" sldId="775"/>
            <ac:picMk id="9" creationId="{5CC336E3-26F3-416C-B410-EE3F9764CBCC}"/>
          </ac:picMkLst>
        </pc:picChg>
        <pc:inkChg chg="add del">
          <ac:chgData name="Cheng Fan" userId="73b39abba4055029" providerId="LiveId" clId="{2DD3223C-9F48-4838-ADE2-47C45DFD06FE}" dt="2020-03-08T00:07:31.797" v="7656"/>
          <ac:inkMkLst>
            <pc:docMk/>
            <pc:sldMk cId="2267203452" sldId="775"/>
            <ac:inkMk id="2" creationId="{0F84E272-8072-471A-BB0F-7F6854145757}"/>
          </ac:inkMkLst>
        </pc:inkChg>
        <pc:inkChg chg="add del">
          <ac:chgData name="Cheng Fan" userId="73b39abba4055029" providerId="LiveId" clId="{2DD3223C-9F48-4838-ADE2-47C45DFD06FE}" dt="2020-03-08T00:08:21.171" v="7657"/>
          <ac:inkMkLst>
            <pc:docMk/>
            <pc:sldMk cId="2267203452" sldId="775"/>
            <ac:inkMk id="6" creationId="{19B62586-B17E-45FD-A2FA-964CB67CBC3D}"/>
          </ac:inkMkLst>
        </pc:inkChg>
        <pc:inkChg chg="add">
          <ac:chgData name="Cheng Fan" userId="73b39abba4055029" providerId="LiveId" clId="{2DD3223C-9F48-4838-ADE2-47C45DFD06FE}" dt="2020-03-08T00:08:21.171" v="7657"/>
          <ac:inkMkLst>
            <pc:docMk/>
            <pc:sldMk cId="2267203452" sldId="775"/>
            <ac:inkMk id="8" creationId="{5C14A4D2-AFA9-4FD6-B2C0-83CB7E4A3198}"/>
          </ac:inkMkLst>
        </pc:inkChg>
      </pc:sldChg>
      <pc:sldChg chg="addSp delSp modSp delAnim">
        <pc:chgData name="Cheng Fan" userId="73b39abba4055029" providerId="LiveId" clId="{2DD3223C-9F48-4838-ADE2-47C45DFD06FE}" dt="2020-03-17T00:01:19.311" v="11074"/>
        <pc:sldMkLst>
          <pc:docMk/>
          <pc:sldMk cId="851788458" sldId="819"/>
        </pc:sldMkLst>
        <pc:spChg chg="mod">
          <ac:chgData name="Cheng Fan" userId="73b39abba4055029" providerId="LiveId" clId="{2DD3223C-9F48-4838-ADE2-47C45DFD06FE}" dt="2020-03-16T08:16:28.589" v="9611" actId="1076"/>
          <ac:spMkLst>
            <pc:docMk/>
            <pc:sldMk cId="851788458" sldId="819"/>
            <ac:spMk id="4" creationId="{CC2434E4-16B7-E540-A13C-960B63D56793}"/>
          </ac:spMkLst>
        </pc:spChg>
        <pc:spChg chg="add mod">
          <ac:chgData name="Cheng Fan" userId="73b39abba4055029" providerId="LiveId" clId="{2DD3223C-9F48-4838-ADE2-47C45DFD06FE}" dt="2020-03-16T13:20:35.774" v="11032" actId="1036"/>
          <ac:spMkLst>
            <pc:docMk/>
            <pc:sldMk cId="851788458" sldId="819"/>
            <ac:spMk id="5" creationId="{AFB429D0-2B29-48D2-BF28-CBB327A3BE6A}"/>
          </ac:spMkLst>
        </pc:spChg>
        <pc:spChg chg="add del mod">
          <ac:chgData name="Cheng Fan" userId="73b39abba4055029" providerId="LiveId" clId="{2DD3223C-9F48-4838-ADE2-47C45DFD06FE}" dt="2020-03-03T09:46:11.227" v="1021" actId="478"/>
          <ac:spMkLst>
            <pc:docMk/>
            <pc:sldMk cId="851788458" sldId="819"/>
            <ac:spMk id="6" creationId="{F0AC085C-A088-498D-9AEC-FD719671A57F}"/>
          </ac:spMkLst>
        </pc:spChg>
        <pc:spChg chg="add mod">
          <ac:chgData name="Cheng Fan" userId="73b39abba4055029" providerId="LiveId" clId="{2DD3223C-9F48-4838-ADE2-47C45DFD06FE}" dt="2020-03-16T13:20:39.215" v="11035" actId="1035"/>
          <ac:spMkLst>
            <pc:docMk/>
            <pc:sldMk cId="851788458" sldId="819"/>
            <ac:spMk id="6" creationId="{FE9829CA-AB36-46B8-B043-5459ECA81947}"/>
          </ac:spMkLst>
        </pc:spChg>
        <pc:spChg chg="add del mod">
          <ac:chgData name="Cheng Fan" userId="73b39abba4055029" providerId="LiveId" clId="{2DD3223C-9F48-4838-ADE2-47C45DFD06FE}" dt="2020-03-16T07:58:23.962" v="9045" actId="478"/>
          <ac:spMkLst>
            <pc:docMk/>
            <pc:sldMk cId="851788458" sldId="819"/>
            <ac:spMk id="7" creationId="{1EA83447-A9DA-42A5-A224-5CAD6E4FCFB4}"/>
          </ac:spMkLst>
        </pc:spChg>
        <pc:spChg chg="add del mod">
          <ac:chgData name="Cheng Fan" userId="73b39abba4055029" providerId="LiveId" clId="{2DD3223C-9F48-4838-ADE2-47C45DFD06FE}" dt="2020-03-16T07:58:25.926" v="9046" actId="478"/>
          <ac:spMkLst>
            <pc:docMk/>
            <pc:sldMk cId="851788458" sldId="819"/>
            <ac:spMk id="8" creationId="{2F81B3B3-769B-4521-AE5A-68FB9E9A59F7}"/>
          </ac:spMkLst>
        </pc:spChg>
        <pc:spChg chg="del mod">
          <ac:chgData name="Cheng Fan" userId="73b39abba4055029" providerId="LiveId" clId="{2DD3223C-9F48-4838-ADE2-47C45DFD06FE}" dt="2020-03-03T09:52:43.779" v="1190"/>
          <ac:spMkLst>
            <pc:docMk/>
            <pc:sldMk cId="851788458" sldId="819"/>
            <ac:spMk id="11" creationId="{00000000-0000-0000-0000-000000000000}"/>
          </ac:spMkLst>
        </pc:spChg>
        <pc:spChg chg="mod">
          <ac:chgData name="Cheng Fan" userId="73b39abba4055029" providerId="LiveId" clId="{2DD3223C-9F48-4838-ADE2-47C45DFD06FE}" dt="2020-03-16T12:50:03.621" v="10504" actId="20577"/>
          <ac:spMkLst>
            <pc:docMk/>
            <pc:sldMk cId="851788458" sldId="819"/>
            <ac:spMk id="12" creationId="{A769FA6D-63BB-2049-B3CC-A3243E97C4F5}"/>
          </ac:spMkLst>
        </pc:spChg>
        <pc:spChg chg="del mod">
          <ac:chgData name="Cheng Fan" userId="73b39abba4055029" providerId="LiveId" clId="{2DD3223C-9F48-4838-ADE2-47C45DFD06FE}" dt="2020-03-03T04:06:42.704" v="1004"/>
          <ac:spMkLst>
            <pc:docMk/>
            <pc:sldMk cId="851788458" sldId="819"/>
            <ac:spMk id="13" creationId="{00000000-0000-0000-0000-000000000000}"/>
          </ac:spMkLst>
        </pc:spChg>
        <pc:picChg chg="add del mod">
          <ac:chgData name="Cheng Fan" userId="73b39abba4055029" providerId="LiveId" clId="{2DD3223C-9F48-4838-ADE2-47C45DFD06FE}" dt="2020-03-16T08:01:09.062" v="9061" actId="478"/>
          <ac:picMkLst>
            <pc:docMk/>
            <pc:sldMk cId="851788458" sldId="819"/>
            <ac:picMk id="3" creationId="{24F5311A-74EF-423D-A926-E45860A7297D}"/>
          </ac:picMkLst>
        </pc:picChg>
        <pc:picChg chg="add mod">
          <ac:chgData name="Cheng Fan" userId="73b39abba4055029" providerId="LiveId" clId="{2DD3223C-9F48-4838-ADE2-47C45DFD06FE}" dt="2020-03-17T00:01:19.311" v="11074"/>
          <ac:picMkLst>
            <pc:docMk/>
            <pc:sldMk cId="851788458" sldId="819"/>
            <ac:picMk id="3" creationId="{B146923B-16C1-493E-B837-E8C20B91EC08}"/>
          </ac:picMkLst>
        </pc:picChg>
        <pc:inkChg chg="add del">
          <ac:chgData name="Cheng Fan" userId="73b39abba4055029" providerId="LiveId" clId="{2DD3223C-9F48-4838-ADE2-47C45DFD06FE}" dt="2020-03-16T07:57:15.694" v="9040" actId="478"/>
          <ac:inkMkLst>
            <pc:docMk/>
            <pc:sldMk cId="851788458" sldId="819"/>
            <ac:inkMk id="2" creationId="{93DBBFA8-C656-4E5C-8381-2F69E84B9792}"/>
          </ac:inkMkLst>
        </pc:inkChg>
        <pc:inkChg chg="add">
          <ac:chgData name="Cheng Fan" userId="73b39abba4055029" providerId="LiveId" clId="{2DD3223C-9F48-4838-ADE2-47C45DFD06FE}" dt="2020-03-17T00:01:19.311" v="11074"/>
          <ac:inkMkLst>
            <pc:docMk/>
            <pc:sldMk cId="851788458" sldId="819"/>
            <ac:inkMk id="2" creationId="{A53B0CA8-7DE2-4232-8217-04946C85EA03}"/>
          </ac:inkMkLst>
        </pc:inkChg>
      </pc:sldChg>
      <pc:sldChg chg="addSp delSp modSp delAnim">
        <pc:chgData name="Cheng Fan" userId="73b39abba4055029" providerId="LiveId" clId="{2DD3223C-9F48-4838-ADE2-47C45DFD06FE}" dt="2020-03-17T00:16:49.174" v="11255"/>
        <pc:sldMkLst>
          <pc:docMk/>
          <pc:sldMk cId="482216814" sldId="820"/>
        </pc:sldMkLst>
        <pc:spChg chg="add mod">
          <ac:chgData name="Cheng Fan" userId="73b39abba4055029" providerId="LiveId" clId="{2DD3223C-9F48-4838-ADE2-47C45DFD06FE}" dt="2020-03-17T00:10:50.480" v="11254" actId="1036"/>
          <ac:spMkLst>
            <pc:docMk/>
            <pc:sldMk cId="482216814" sldId="820"/>
            <ac:spMk id="2" creationId="{D79011C4-5BFF-4291-9B89-2D95C301E3F4}"/>
          </ac:spMkLst>
        </pc:spChg>
        <pc:spChg chg="add del mod">
          <ac:chgData name="Cheng Fan" userId="73b39abba4055029" providerId="LiveId" clId="{2DD3223C-9F48-4838-ADE2-47C45DFD06FE}" dt="2020-03-05T16:08:33.919" v="1314" actId="478"/>
          <ac:spMkLst>
            <pc:docMk/>
            <pc:sldMk cId="482216814" sldId="820"/>
            <ac:spMk id="3" creationId="{2758FD42-D93F-4FE5-A3B0-E5413F606C2F}"/>
          </ac:spMkLst>
        </pc:spChg>
        <pc:spChg chg="add">
          <ac:chgData name="Cheng Fan" userId="73b39abba4055029" providerId="LiveId" clId="{2DD3223C-9F48-4838-ADE2-47C45DFD06FE}" dt="2020-03-05T16:05:19.501" v="1204"/>
          <ac:spMkLst>
            <pc:docMk/>
            <pc:sldMk cId="482216814" sldId="820"/>
            <ac:spMk id="6" creationId="{3DBB17F3-DBAA-4796-8B3D-739C7408FBDE}"/>
          </ac:spMkLst>
        </pc:spChg>
        <pc:spChg chg="mod">
          <ac:chgData name="Cheng Fan" userId="73b39abba4055029" providerId="LiveId" clId="{2DD3223C-9F48-4838-ADE2-47C45DFD06FE}" dt="2020-03-17T00:10:20.702" v="11241" actId="14100"/>
          <ac:spMkLst>
            <pc:docMk/>
            <pc:sldMk cId="482216814" sldId="820"/>
            <ac:spMk id="7" creationId="{A769FA6D-63BB-2049-B3CC-A3243E97C4F5}"/>
          </ac:spMkLst>
        </pc:spChg>
        <pc:spChg chg="mod">
          <ac:chgData name="Cheng Fan" userId="73b39abba4055029" providerId="LiveId" clId="{2DD3223C-9F48-4838-ADE2-47C45DFD06FE}" dt="2020-03-17T00:10:09.237" v="11239" actId="1076"/>
          <ac:spMkLst>
            <pc:docMk/>
            <pc:sldMk cId="482216814" sldId="820"/>
            <ac:spMk id="9" creationId="{00000000-0000-0000-0000-000000000000}"/>
          </ac:spMkLst>
        </pc:spChg>
        <pc:spChg chg="mod">
          <ac:chgData name="Cheng Fan" userId="73b39abba4055029" providerId="LiveId" clId="{2DD3223C-9F48-4838-ADE2-47C45DFD06FE}" dt="2020-03-17T00:10:44.904" v="11246" actId="1035"/>
          <ac:spMkLst>
            <pc:docMk/>
            <pc:sldMk cId="482216814" sldId="820"/>
            <ac:spMk id="12" creationId="{D7B12816-635B-D249-BE4E-A4969E8EEF6E}"/>
          </ac:spMkLst>
        </pc:spChg>
        <pc:picChg chg="add del mod">
          <ac:chgData name="Cheng Fan" userId="73b39abba4055029" providerId="LiveId" clId="{2DD3223C-9F48-4838-ADE2-47C45DFD06FE}" dt="2020-03-17T00:06:41.408" v="11075" actId="478"/>
          <ac:picMkLst>
            <pc:docMk/>
            <pc:sldMk cId="482216814" sldId="820"/>
            <ac:picMk id="5" creationId="{FF4B2E9B-FF8C-4134-847C-8B8680D907E9}"/>
          </ac:picMkLst>
        </pc:picChg>
        <pc:picChg chg="add mod">
          <ac:chgData name="Cheng Fan" userId="73b39abba4055029" providerId="LiveId" clId="{2DD3223C-9F48-4838-ADE2-47C45DFD06FE}" dt="2020-03-17T00:16:49.174" v="11255"/>
          <ac:picMkLst>
            <pc:docMk/>
            <pc:sldMk cId="482216814" sldId="820"/>
            <ac:picMk id="8" creationId="{4B29A593-6E4C-4ECB-BB0B-AFC8AC81E946}"/>
          </ac:picMkLst>
        </pc:picChg>
        <pc:inkChg chg="add del">
          <ac:chgData name="Cheng Fan" userId="73b39abba4055029" providerId="LiveId" clId="{2DD3223C-9F48-4838-ADE2-47C45DFD06FE}" dt="2020-03-16T22:44:44.460" v="11045" actId="478"/>
          <ac:inkMkLst>
            <pc:docMk/>
            <pc:sldMk cId="482216814" sldId="820"/>
            <ac:inkMk id="3" creationId="{9EB3CD89-8CC1-45A2-ACAF-5374E1AD66AD}"/>
          </ac:inkMkLst>
        </pc:inkChg>
        <pc:inkChg chg="add">
          <ac:chgData name="Cheng Fan" userId="73b39abba4055029" providerId="LiveId" clId="{2DD3223C-9F48-4838-ADE2-47C45DFD06FE}" dt="2020-03-17T00:16:49.174" v="11255"/>
          <ac:inkMkLst>
            <pc:docMk/>
            <pc:sldMk cId="482216814" sldId="820"/>
            <ac:inkMk id="6" creationId="{80A00DF3-082B-4132-B648-F90341E37F2D}"/>
          </ac:inkMkLst>
        </pc:inkChg>
      </pc:sldChg>
      <pc:sldChg chg="addSp delSp modSp">
        <pc:chgData name="Cheng Fan" userId="73b39abba4055029" providerId="LiveId" clId="{2DD3223C-9F48-4838-ADE2-47C45DFD06FE}" dt="2020-03-08T00:52:47.941" v="7872"/>
        <pc:sldMkLst>
          <pc:docMk/>
          <pc:sldMk cId="1524843501" sldId="821"/>
        </pc:sldMkLst>
        <pc:spChg chg="mod">
          <ac:chgData name="Cheng Fan" userId="73b39abba4055029" providerId="LiveId" clId="{2DD3223C-9F48-4838-ADE2-47C45DFD06FE}" dt="2020-03-06T05:22:23.131" v="1657" actId="20577"/>
          <ac:spMkLst>
            <pc:docMk/>
            <pc:sldMk cId="1524843501" sldId="821"/>
            <ac:spMk id="7" creationId="{A769FA6D-63BB-2049-B3CC-A3243E97C4F5}"/>
          </ac:spMkLst>
        </pc:spChg>
        <pc:spChg chg="mod">
          <ac:chgData name="Cheng Fan" userId="73b39abba4055029" providerId="LiveId" clId="{2DD3223C-9F48-4838-ADE2-47C45DFD06FE}" dt="2020-03-06T05:19:15.456" v="1599" actId="1037"/>
          <ac:spMkLst>
            <pc:docMk/>
            <pc:sldMk cId="1524843501" sldId="821"/>
            <ac:spMk id="8" creationId="{00000000-0000-0000-0000-000000000000}"/>
          </ac:spMkLst>
        </pc:spChg>
        <pc:spChg chg="mod">
          <ac:chgData name="Cheng Fan" userId="73b39abba4055029" providerId="LiveId" clId="{2DD3223C-9F48-4838-ADE2-47C45DFD06FE}" dt="2020-03-06T05:20:46.813" v="1645" actId="1038"/>
          <ac:spMkLst>
            <pc:docMk/>
            <pc:sldMk cId="1524843501" sldId="821"/>
            <ac:spMk id="9" creationId="{D7B12816-635B-D249-BE4E-A4969E8EEF6E}"/>
          </ac:spMkLst>
        </pc:spChg>
        <pc:grpChg chg="add del mod">
          <ac:chgData name="Cheng Fan" userId="73b39abba4055029" providerId="LiveId" clId="{2DD3223C-9F48-4838-ADE2-47C45DFD06FE}" dt="2020-03-07T13:43:29.571" v="7106"/>
          <ac:grpSpMkLst>
            <pc:docMk/>
            <pc:sldMk cId="1524843501" sldId="821"/>
            <ac:grpSpMk id="6" creationId="{AF1A4FD4-D1D2-44D4-83B9-C824917BC2C0}"/>
          </ac:grpSpMkLst>
        </pc:grpChg>
        <pc:picChg chg="add mod">
          <ac:chgData name="Cheng Fan" userId="73b39abba4055029" providerId="LiveId" clId="{2DD3223C-9F48-4838-ADE2-47C45DFD06FE}" dt="2020-03-08T00:52:47.941" v="7872"/>
          <ac:picMkLst>
            <pc:docMk/>
            <pc:sldMk cId="1524843501" sldId="821"/>
            <ac:picMk id="3" creationId="{416CC64B-15BF-4FBC-A26E-5D018BEF98D3}"/>
          </ac:picMkLst>
        </pc:picChg>
        <pc:inkChg chg="add">
          <ac:chgData name="Cheng Fan" userId="73b39abba4055029" providerId="LiveId" clId="{2DD3223C-9F48-4838-ADE2-47C45DFD06FE}" dt="2020-03-08T00:52:47.941" v="7872"/>
          <ac:inkMkLst>
            <pc:docMk/>
            <pc:sldMk cId="1524843501" sldId="821"/>
            <ac:inkMk id="2" creationId="{5C2A46D4-FDD8-4E2F-91AE-A94DCBF952CD}"/>
          </ac:inkMkLst>
        </pc:inkChg>
      </pc:sldChg>
      <pc:sldChg chg="modSp">
        <pc:chgData name="Cheng Fan" userId="73b39abba4055029" providerId="LiveId" clId="{2DD3223C-9F48-4838-ADE2-47C45DFD06FE}" dt="2020-03-07T07:21:42.323" v="6465" actId="20577"/>
        <pc:sldMkLst>
          <pc:docMk/>
          <pc:sldMk cId="2368993379" sldId="842"/>
        </pc:sldMkLst>
        <pc:spChg chg="mod">
          <ac:chgData name="Cheng Fan" userId="73b39abba4055029" providerId="LiveId" clId="{2DD3223C-9F48-4838-ADE2-47C45DFD06FE}" dt="2020-03-06T14:02:52.080" v="6364" actId="20577"/>
          <ac:spMkLst>
            <pc:docMk/>
            <pc:sldMk cId="2368993379" sldId="842"/>
            <ac:spMk id="4" creationId="{CC2434E4-16B7-E540-A13C-960B63D56793}"/>
          </ac:spMkLst>
        </pc:spChg>
        <pc:spChg chg="mod">
          <ac:chgData name="Cheng Fan" userId="73b39abba4055029" providerId="LiveId" clId="{2DD3223C-9F48-4838-ADE2-47C45DFD06FE}" dt="2020-03-07T07:21:42.323" v="6465" actId="20577"/>
          <ac:spMkLst>
            <pc:docMk/>
            <pc:sldMk cId="2368993379" sldId="842"/>
            <ac:spMk id="5" creationId="{00000000-0000-0000-0000-000000000000}"/>
          </ac:spMkLst>
        </pc:spChg>
      </pc:sldChg>
      <pc:sldChg chg="addSp delSp modSp addAnim delAnim">
        <pc:chgData name="Cheng Fan" userId="73b39abba4055029" providerId="LiveId" clId="{2DD3223C-9F48-4838-ADE2-47C45DFD06FE}" dt="2020-03-16T23:34:31.018" v="11072"/>
        <pc:sldMkLst>
          <pc:docMk/>
          <pc:sldMk cId="1052889689" sldId="845"/>
        </pc:sldMkLst>
        <pc:spChg chg="add del mod">
          <ac:chgData name="Cheng Fan" userId="73b39abba4055029" providerId="LiveId" clId="{2DD3223C-9F48-4838-ADE2-47C45DFD06FE}" dt="2020-03-16T07:28:40.242" v="8023" actId="478"/>
          <ac:spMkLst>
            <pc:docMk/>
            <pc:sldMk cId="1052889689" sldId="845"/>
            <ac:spMk id="2" creationId="{DDE9F27F-3ACE-4D2F-A34D-5E4E2D824CCF}"/>
          </ac:spMkLst>
        </pc:spChg>
        <pc:spChg chg="add del mod">
          <ac:chgData name="Cheng Fan" userId="73b39abba4055029" providerId="LiveId" clId="{2DD3223C-9F48-4838-ADE2-47C45DFD06FE}" dt="2020-03-03T03:48:44.539" v="499" actId="478"/>
          <ac:spMkLst>
            <pc:docMk/>
            <pc:sldMk cId="1052889689" sldId="845"/>
            <ac:spMk id="3" creationId="{23BC855F-57BB-4A85-82AC-7E3790859381}"/>
          </ac:spMkLst>
        </pc:spChg>
        <pc:spChg chg="add mod">
          <ac:chgData name="Cheng Fan" userId="73b39abba4055029" providerId="LiveId" clId="{2DD3223C-9F48-4838-ADE2-47C45DFD06FE}" dt="2020-03-16T07:45:20.935" v="8681" actId="164"/>
          <ac:spMkLst>
            <pc:docMk/>
            <pc:sldMk cId="1052889689" sldId="845"/>
            <ac:spMk id="3" creationId="{F3E5A13D-2EA0-462E-BFD8-F44047E56698}"/>
          </ac:spMkLst>
        </pc:spChg>
        <pc:spChg chg="add del mod">
          <ac:chgData name="Cheng Fan" userId="73b39abba4055029" providerId="LiveId" clId="{2DD3223C-9F48-4838-ADE2-47C45DFD06FE}" dt="2020-03-16T07:53:24.345" v="9027" actId="478"/>
          <ac:spMkLst>
            <pc:docMk/>
            <pc:sldMk cId="1052889689" sldId="845"/>
            <ac:spMk id="6" creationId="{24F542D0-ECF3-48B8-B0B9-DD6B037304BB}"/>
          </ac:spMkLst>
        </pc:spChg>
        <pc:spChg chg="add mod">
          <ac:chgData name="Cheng Fan" userId="73b39abba4055029" providerId="LiveId" clId="{2DD3223C-9F48-4838-ADE2-47C45DFD06FE}" dt="2020-03-16T08:20:35.601" v="9873" actId="1036"/>
          <ac:spMkLst>
            <pc:docMk/>
            <pc:sldMk cId="1052889689" sldId="845"/>
            <ac:spMk id="7" creationId="{DD15F3A9-CAB9-4351-94EF-935B107093A7}"/>
          </ac:spMkLst>
        </pc:spChg>
        <pc:spChg chg="add del mod">
          <ac:chgData name="Cheng Fan" userId="73b39abba4055029" providerId="LiveId" clId="{2DD3223C-9F48-4838-ADE2-47C45DFD06FE}" dt="2020-03-16T08:06:08.160" v="9098" actId="478"/>
          <ac:spMkLst>
            <pc:docMk/>
            <pc:sldMk cId="1052889689" sldId="845"/>
            <ac:spMk id="12" creationId="{5E9F8A0C-119C-4FBE-B787-0B5F7B0E8258}"/>
          </ac:spMkLst>
        </pc:spChg>
        <pc:spChg chg="del mod">
          <ac:chgData name="Cheng Fan" userId="73b39abba4055029" providerId="LiveId" clId="{2DD3223C-9F48-4838-ADE2-47C45DFD06FE}" dt="2020-03-16T07:28:31.993" v="8020" actId="478"/>
          <ac:spMkLst>
            <pc:docMk/>
            <pc:sldMk cId="1052889689" sldId="845"/>
            <ac:spMk id="12" creationId="{A769FA6D-63BB-2049-B3CC-A3243E97C4F5}"/>
          </ac:spMkLst>
        </pc:spChg>
        <pc:spChg chg="add del mod">
          <ac:chgData name="Cheng Fan" userId="73b39abba4055029" providerId="LiveId" clId="{2DD3223C-9F48-4838-ADE2-47C45DFD06FE}" dt="2020-03-16T07:52:09.922" v="9015"/>
          <ac:spMkLst>
            <pc:docMk/>
            <pc:sldMk cId="1052889689" sldId="845"/>
            <ac:spMk id="18" creationId="{57F13C8F-8FB9-45C7-9254-AE0FE7B46E08}"/>
          </ac:spMkLst>
        </pc:spChg>
        <pc:spChg chg="add mod">
          <ac:chgData name="Cheng Fan" userId="73b39abba4055029" providerId="LiveId" clId="{2DD3223C-9F48-4838-ADE2-47C45DFD06FE}" dt="2020-03-16T12:41:12.298" v="10322" actId="1036"/>
          <ac:spMkLst>
            <pc:docMk/>
            <pc:sldMk cId="1052889689" sldId="845"/>
            <ac:spMk id="19" creationId="{980F3FD0-C4CE-4D58-B7BF-AB41B7A23BC1}"/>
          </ac:spMkLst>
        </pc:spChg>
        <pc:spChg chg="add mod">
          <ac:chgData name="Cheng Fan" userId="73b39abba4055029" providerId="LiveId" clId="{2DD3223C-9F48-4838-ADE2-47C45DFD06FE}" dt="2020-03-16T12:41:44.710" v="10325" actId="207"/>
          <ac:spMkLst>
            <pc:docMk/>
            <pc:sldMk cId="1052889689" sldId="845"/>
            <ac:spMk id="20" creationId="{A9232014-161E-4A1C-B35A-BC24ADDC05C7}"/>
          </ac:spMkLst>
        </pc:spChg>
        <pc:grpChg chg="add mod">
          <ac:chgData name="Cheng Fan" userId="73b39abba4055029" providerId="LiveId" clId="{2DD3223C-9F48-4838-ADE2-47C45DFD06FE}" dt="2020-03-16T12:57:04.107" v="10510" actId="1037"/>
          <ac:grpSpMkLst>
            <pc:docMk/>
            <pc:sldMk cId="1052889689" sldId="845"/>
            <ac:grpSpMk id="17" creationId="{F7D799BA-CA84-4B0F-A834-2E50CD8D4B12}"/>
          </ac:grpSpMkLst>
        </pc:grpChg>
        <pc:graphicFrameChg chg="add del mod modGraphic">
          <ac:chgData name="Cheng Fan" userId="73b39abba4055029" providerId="LiveId" clId="{2DD3223C-9F48-4838-ADE2-47C45DFD06FE}" dt="2020-03-03T03:43:18.731" v="403" actId="478"/>
          <ac:graphicFrameMkLst>
            <pc:docMk/>
            <pc:sldMk cId="1052889689" sldId="845"/>
            <ac:graphicFrameMk id="2" creationId="{4C0A4C7F-3612-476A-9921-086F7441A8EE}"/>
          </ac:graphicFrameMkLst>
        </pc:graphicFrameChg>
        <pc:graphicFrameChg chg="add del mod modGraphic">
          <ac:chgData name="Cheng Fan" userId="73b39abba4055029" providerId="LiveId" clId="{2DD3223C-9F48-4838-ADE2-47C45DFD06FE}" dt="2020-03-16T07:28:37.807" v="8022" actId="478"/>
          <ac:graphicFrameMkLst>
            <pc:docMk/>
            <pc:sldMk cId="1052889689" sldId="845"/>
            <ac:graphicFrameMk id="4" creationId="{41033862-3EB9-4D8E-BCE5-DB1C3507D9D4}"/>
          </ac:graphicFrameMkLst>
        </pc:graphicFrameChg>
        <pc:picChg chg="add del mod">
          <ac:chgData name="Cheng Fan" userId="73b39abba4055029" providerId="LiveId" clId="{2DD3223C-9F48-4838-ADE2-47C45DFD06FE}" dt="2020-03-08T00:15:05.523" v="7659"/>
          <ac:picMkLst>
            <pc:docMk/>
            <pc:sldMk cId="1052889689" sldId="845"/>
            <ac:picMk id="3" creationId="{362DB597-BB2D-4E8D-8CCB-55656C2A5650}"/>
          </ac:picMkLst>
        </pc:picChg>
        <pc:picChg chg="add del mod">
          <ac:chgData name="Cheng Fan" userId="73b39abba4055029" providerId="LiveId" clId="{2DD3223C-9F48-4838-ADE2-47C45DFD06FE}" dt="2020-03-16T23:28:21.910" v="11070" actId="478"/>
          <ac:picMkLst>
            <pc:docMk/>
            <pc:sldMk cId="1052889689" sldId="845"/>
            <ac:picMk id="4" creationId="{37CA2D7A-3DEE-41B2-92F9-483DABD44178}"/>
          </ac:picMkLst>
        </pc:picChg>
        <pc:picChg chg="add mod">
          <ac:chgData name="Cheng Fan" userId="73b39abba4055029" providerId="LiveId" clId="{2DD3223C-9F48-4838-ADE2-47C45DFD06FE}" dt="2020-03-16T23:34:31.018" v="11072"/>
          <ac:picMkLst>
            <pc:docMk/>
            <pc:sldMk cId="1052889689" sldId="845"/>
            <ac:picMk id="6" creationId="{2EDB14A4-6043-4DD7-B28D-1FE2579A60BA}"/>
          </ac:picMkLst>
        </pc:picChg>
        <pc:picChg chg="add del mod">
          <ac:chgData name="Cheng Fan" userId="73b39abba4055029" providerId="LiveId" clId="{2DD3223C-9F48-4838-ADE2-47C45DFD06FE}" dt="2020-03-16T07:28:48.850" v="8025" actId="478"/>
          <ac:picMkLst>
            <pc:docMk/>
            <pc:sldMk cId="1052889689" sldId="845"/>
            <ac:picMk id="8" creationId="{259EA57F-D728-400F-A4A2-5D7174674A3C}"/>
          </ac:picMkLst>
        </pc:picChg>
        <pc:picChg chg="add mod">
          <ac:chgData name="Cheng Fan" userId="73b39abba4055029" providerId="LiveId" clId="{2DD3223C-9F48-4838-ADE2-47C45DFD06FE}" dt="2020-03-16T07:45:20.935" v="8681" actId="164"/>
          <ac:picMkLst>
            <pc:docMk/>
            <pc:sldMk cId="1052889689" sldId="845"/>
            <ac:picMk id="13" creationId="{CEE38635-F5FF-491F-ADD1-D166A5C5623B}"/>
          </ac:picMkLst>
        </pc:picChg>
        <pc:picChg chg="add mod">
          <ac:chgData name="Cheng Fan" userId="73b39abba4055029" providerId="LiveId" clId="{2DD3223C-9F48-4838-ADE2-47C45DFD06FE}" dt="2020-03-16T07:45:20.935" v="8681" actId="164"/>
          <ac:picMkLst>
            <pc:docMk/>
            <pc:sldMk cId="1052889689" sldId="845"/>
            <ac:picMk id="14" creationId="{F2E2F1ED-F2A8-40DD-AF6D-13209F7FE0B7}"/>
          </ac:picMkLst>
        </pc:picChg>
        <pc:picChg chg="add mod">
          <ac:chgData name="Cheng Fan" userId="73b39abba4055029" providerId="LiveId" clId="{2DD3223C-9F48-4838-ADE2-47C45DFD06FE}" dt="2020-03-16T07:45:20.935" v="8681" actId="164"/>
          <ac:picMkLst>
            <pc:docMk/>
            <pc:sldMk cId="1052889689" sldId="845"/>
            <ac:picMk id="15" creationId="{64441BD7-61DC-4BAF-A040-6585FC767652}"/>
          </ac:picMkLst>
        </pc:picChg>
        <pc:picChg chg="add mod">
          <ac:chgData name="Cheng Fan" userId="73b39abba4055029" providerId="LiveId" clId="{2DD3223C-9F48-4838-ADE2-47C45DFD06FE}" dt="2020-03-16T07:45:20.935" v="8681" actId="164"/>
          <ac:picMkLst>
            <pc:docMk/>
            <pc:sldMk cId="1052889689" sldId="845"/>
            <ac:picMk id="16" creationId="{040308A5-0B66-42FA-A429-14985D86E109}"/>
          </ac:picMkLst>
        </pc:picChg>
        <pc:inkChg chg="add del">
          <ac:chgData name="Cheng Fan" userId="73b39abba4055029" providerId="LiveId" clId="{2DD3223C-9F48-4838-ADE2-47C45DFD06FE}" dt="2020-03-16T23:28:27.007" v="11071" actId="478"/>
          <ac:inkMkLst>
            <pc:docMk/>
            <pc:sldMk cId="1052889689" sldId="845"/>
            <ac:inkMk id="2" creationId="{C851DE27-1B81-44E7-B04E-D670D4581D42}"/>
          </ac:inkMkLst>
        </pc:inkChg>
        <pc:inkChg chg="add del">
          <ac:chgData name="Cheng Fan" userId="73b39abba4055029" providerId="LiveId" clId="{2DD3223C-9F48-4838-ADE2-47C45DFD06FE}" dt="2020-03-16T07:28:34.567" v="8021" actId="478"/>
          <ac:inkMkLst>
            <pc:docMk/>
            <pc:sldMk cId="1052889689" sldId="845"/>
            <ac:inkMk id="5" creationId="{42184E17-7B5D-4C16-97FF-0FCE8B565000}"/>
          </ac:inkMkLst>
        </pc:inkChg>
        <pc:inkChg chg="add">
          <ac:chgData name="Cheng Fan" userId="73b39abba4055029" providerId="LiveId" clId="{2DD3223C-9F48-4838-ADE2-47C45DFD06FE}" dt="2020-03-16T23:34:31.018" v="11072"/>
          <ac:inkMkLst>
            <pc:docMk/>
            <pc:sldMk cId="1052889689" sldId="845"/>
            <ac:inkMk id="5" creationId="{A9541F1A-F9A8-4E1A-AF56-564B92B7BCEA}"/>
          </ac:inkMkLst>
        </pc:inkChg>
        <pc:cxnChg chg="add mod">
          <ac:chgData name="Cheng Fan" userId="73b39abba4055029" providerId="LiveId" clId="{2DD3223C-9F48-4838-ADE2-47C45DFD06FE}" dt="2020-03-16T07:45:20.935" v="8681" actId="164"/>
          <ac:cxnSpMkLst>
            <pc:docMk/>
            <pc:sldMk cId="1052889689" sldId="845"/>
            <ac:cxnSpMk id="10" creationId="{03EF9C37-ECA0-4DAC-ADB0-45DF7AB7658A}"/>
          </ac:cxnSpMkLst>
        </pc:cxnChg>
      </pc:sldChg>
      <pc:sldChg chg="addSp delSp modSp">
        <pc:chgData name="Cheng Fan" userId="73b39abba4055029" providerId="LiveId" clId="{2DD3223C-9F48-4838-ADE2-47C45DFD06FE}" dt="2020-03-08T01:01:44.113" v="7922"/>
        <pc:sldMkLst>
          <pc:docMk/>
          <pc:sldMk cId="4252420003" sldId="846"/>
        </pc:sldMkLst>
        <pc:spChg chg="add">
          <ac:chgData name="Cheng Fan" userId="73b39abba4055029" providerId="LiveId" clId="{2DD3223C-9F48-4838-ADE2-47C45DFD06FE}" dt="2020-03-06T05:22:46.660" v="1659"/>
          <ac:spMkLst>
            <pc:docMk/>
            <pc:sldMk cId="4252420003" sldId="846"/>
            <ac:spMk id="5" creationId="{5B6E6541-2370-4169-8343-24384A1989A2}"/>
          </ac:spMkLst>
        </pc:spChg>
        <pc:spChg chg="add mod">
          <ac:chgData name="Cheng Fan" userId="73b39abba4055029" providerId="LiveId" clId="{2DD3223C-9F48-4838-ADE2-47C45DFD06FE}" dt="2020-03-08T00:56:47.711" v="7916" actId="1076"/>
          <ac:spMkLst>
            <pc:docMk/>
            <pc:sldMk cId="4252420003" sldId="846"/>
            <ac:spMk id="6" creationId="{0429A3CB-88D7-4A90-A902-FA8EE1349E68}"/>
          </ac:spMkLst>
        </pc:spChg>
        <pc:spChg chg="del mod">
          <ac:chgData name="Cheng Fan" userId="73b39abba4055029" providerId="LiveId" clId="{2DD3223C-9F48-4838-ADE2-47C45DFD06FE}" dt="2020-03-06T05:22:45.838" v="1658" actId="478"/>
          <ac:spMkLst>
            <pc:docMk/>
            <pc:sldMk cId="4252420003" sldId="846"/>
            <ac:spMk id="7" creationId="{A769FA6D-63BB-2049-B3CC-A3243E97C4F5}"/>
          </ac:spMkLst>
        </pc:spChg>
        <pc:spChg chg="mod">
          <ac:chgData name="Cheng Fan" userId="73b39abba4055029" providerId="LiveId" clId="{2DD3223C-9F48-4838-ADE2-47C45DFD06FE}" dt="2020-03-08T00:56:52.590" v="7921" actId="1036"/>
          <ac:spMkLst>
            <pc:docMk/>
            <pc:sldMk cId="4252420003" sldId="846"/>
            <ac:spMk id="8" creationId="{00000000-0000-0000-0000-000000000000}"/>
          </ac:spMkLst>
        </pc:spChg>
        <pc:picChg chg="add mod">
          <ac:chgData name="Cheng Fan" userId="73b39abba4055029" providerId="LiveId" clId="{2DD3223C-9F48-4838-ADE2-47C45DFD06FE}" dt="2020-03-08T01:01:44.113" v="7922"/>
          <ac:picMkLst>
            <pc:docMk/>
            <pc:sldMk cId="4252420003" sldId="846"/>
            <ac:picMk id="3" creationId="{3B9D4B99-A0F7-4D8E-9536-82A4615D3237}"/>
          </ac:picMkLst>
        </pc:picChg>
        <pc:inkChg chg="add">
          <ac:chgData name="Cheng Fan" userId="73b39abba4055029" providerId="LiveId" clId="{2DD3223C-9F48-4838-ADE2-47C45DFD06FE}" dt="2020-03-08T01:01:44.113" v="7922"/>
          <ac:inkMkLst>
            <pc:docMk/>
            <pc:sldMk cId="4252420003" sldId="846"/>
            <ac:inkMk id="2" creationId="{9B843128-CC33-46E6-A265-4EB6D3D4CDC5}"/>
          </ac:inkMkLst>
        </pc:inkChg>
      </pc:sldChg>
      <pc:sldChg chg="addSp delSp modSp">
        <pc:chgData name="Cheng Fan" userId="73b39abba4055029" providerId="LiveId" clId="{2DD3223C-9F48-4838-ADE2-47C45DFD06FE}" dt="2020-03-08T01:09:43.387" v="7923"/>
        <pc:sldMkLst>
          <pc:docMk/>
          <pc:sldMk cId="567619181" sldId="847"/>
        </pc:sldMkLst>
        <pc:spChg chg="add mod">
          <ac:chgData name="Cheng Fan" userId="73b39abba4055029" providerId="LiveId" clId="{2DD3223C-9F48-4838-ADE2-47C45DFD06FE}" dt="2020-03-07T13:45:21.031" v="7144" actId="1076"/>
          <ac:spMkLst>
            <pc:docMk/>
            <pc:sldMk cId="567619181" sldId="847"/>
            <ac:spMk id="2" creationId="{AE531072-8D10-4172-A806-CE80BAE19063}"/>
          </ac:spMkLst>
        </pc:spChg>
        <pc:spChg chg="add">
          <ac:chgData name="Cheng Fan" userId="73b39abba4055029" providerId="LiveId" clId="{2DD3223C-9F48-4838-ADE2-47C45DFD06FE}" dt="2020-03-06T05:23:04.518" v="1661"/>
          <ac:spMkLst>
            <pc:docMk/>
            <pc:sldMk cId="567619181" sldId="847"/>
            <ac:spMk id="5" creationId="{BFB1AD57-F8CE-4815-B6A2-6D314ED2708A}"/>
          </ac:spMkLst>
        </pc:spChg>
        <pc:spChg chg="add mod">
          <ac:chgData name="Cheng Fan" userId="73b39abba4055029" providerId="LiveId" clId="{2DD3223C-9F48-4838-ADE2-47C45DFD06FE}" dt="2020-03-07T13:50:29.182" v="7256"/>
          <ac:spMkLst>
            <pc:docMk/>
            <pc:sldMk cId="567619181" sldId="847"/>
            <ac:spMk id="6" creationId="{CD42DED8-14C7-4851-82A1-CAA73F15B2A4}"/>
          </ac:spMkLst>
        </pc:spChg>
        <pc:spChg chg="del mod">
          <ac:chgData name="Cheng Fan" userId="73b39abba4055029" providerId="LiveId" clId="{2DD3223C-9F48-4838-ADE2-47C45DFD06FE}" dt="2020-03-06T05:23:03.839" v="1660" actId="478"/>
          <ac:spMkLst>
            <pc:docMk/>
            <pc:sldMk cId="567619181" sldId="847"/>
            <ac:spMk id="7" creationId="{A769FA6D-63BB-2049-B3CC-A3243E97C4F5}"/>
          </ac:spMkLst>
        </pc:spChg>
        <pc:spChg chg="mod">
          <ac:chgData name="Cheng Fan" userId="73b39abba4055029" providerId="LiveId" clId="{2DD3223C-9F48-4838-ADE2-47C45DFD06FE}" dt="2020-03-07T14:43:30.134" v="7637" actId="1035"/>
          <ac:spMkLst>
            <pc:docMk/>
            <pc:sldMk cId="567619181" sldId="847"/>
            <ac:spMk id="8" creationId="{00000000-0000-0000-0000-000000000000}"/>
          </ac:spMkLst>
        </pc:spChg>
        <pc:spChg chg="add del">
          <ac:chgData name="Cheng Fan" userId="73b39abba4055029" providerId="LiveId" clId="{2DD3223C-9F48-4838-ADE2-47C45DFD06FE}" dt="2020-03-07T13:41:45.070" v="7095"/>
          <ac:spMkLst>
            <pc:docMk/>
            <pc:sldMk cId="567619181" sldId="847"/>
            <ac:spMk id="11" creationId="{92DB28BB-BD9A-4778-81BA-05188B8B46BE}"/>
          </ac:spMkLst>
        </pc:spChg>
        <pc:spChg chg="add mod">
          <ac:chgData name="Cheng Fan" userId="73b39abba4055029" providerId="LiveId" clId="{2DD3223C-9F48-4838-ADE2-47C45DFD06FE}" dt="2020-03-07T13:45:42.355" v="7161" actId="20577"/>
          <ac:spMkLst>
            <pc:docMk/>
            <pc:sldMk cId="567619181" sldId="847"/>
            <ac:spMk id="15" creationId="{88B2670F-7DD6-4954-8D55-84457C1FD1A7}"/>
          </ac:spMkLst>
        </pc:spChg>
        <pc:spChg chg="add mod">
          <ac:chgData name="Cheng Fan" userId="73b39abba4055029" providerId="LiveId" clId="{2DD3223C-9F48-4838-ADE2-47C45DFD06FE}" dt="2020-03-07T14:43:11.715" v="7634" actId="1076"/>
          <ac:spMkLst>
            <pc:docMk/>
            <pc:sldMk cId="567619181" sldId="847"/>
            <ac:spMk id="22" creationId="{C0393F58-0508-43A6-BA97-878B838C3401}"/>
          </ac:spMkLst>
        </pc:spChg>
        <pc:grpChg chg="add del mod">
          <ac:chgData name="Cheng Fan" userId="73b39abba4055029" providerId="LiveId" clId="{2DD3223C-9F48-4838-ADE2-47C45DFD06FE}" dt="2020-03-07T13:43:16.440" v="7103" actId="478"/>
          <ac:grpSpMkLst>
            <pc:docMk/>
            <pc:sldMk cId="567619181" sldId="847"/>
            <ac:grpSpMk id="7" creationId="{53522E05-6290-4942-B3EA-BDD47AB1D091}"/>
          </ac:grpSpMkLst>
        </pc:grpChg>
        <pc:grpChg chg="add mod">
          <ac:chgData name="Cheng Fan" userId="73b39abba4055029" providerId="LiveId" clId="{2DD3223C-9F48-4838-ADE2-47C45DFD06FE}" dt="2020-03-07T13:44:08.615" v="7121" actId="1076"/>
          <ac:grpSpMkLst>
            <pc:docMk/>
            <pc:sldMk cId="567619181" sldId="847"/>
            <ac:grpSpMk id="12" creationId="{9781BD99-9DC4-42EE-AF3B-DFE7CAB5787A}"/>
          </ac:grpSpMkLst>
        </pc:grpChg>
        <pc:picChg chg="add mod">
          <ac:chgData name="Cheng Fan" userId="73b39abba4055029" providerId="LiveId" clId="{2DD3223C-9F48-4838-ADE2-47C45DFD06FE}" dt="2020-03-08T01:09:43.387" v="7923"/>
          <ac:picMkLst>
            <pc:docMk/>
            <pc:sldMk cId="567619181" sldId="847"/>
            <ac:picMk id="7" creationId="{00F17A5F-A879-461D-90A5-D6F4EEFDFA95}"/>
          </ac:picMkLst>
        </pc:picChg>
        <pc:inkChg chg="add">
          <ac:chgData name="Cheng Fan" userId="73b39abba4055029" providerId="LiveId" clId="{2DD3223C-9F48-4838-ADE2-47C45DFD06FE}" dt="2020-03-08T01:09:43.387" v="7923"/>
          <ac:inkMkLst>
            <pc:docMk/>
            <pc:sldMk cId="567619181" sldId="847"/>
            <ac:inkMk id="3" creationId="{AF5C6CA4-301F-4D66-92E2-85E0D14022FF}"/>
          </ac:inkMkLst>
        </pc:inkChg>
        <pc:cxnChg chg="add mod">
          <ac:chgData name="Cheng Fan" userId="73b39abba4055029" providerId="LiveId" clId="{2DD3223C-9F48-4838-ADE2-47C45DFD06FE}" dt="2020-03-07T13:46:42.904" v="7168" actId="14100"/>
          <ac:cxnSpMkLst>
            <pc:docMk/>
            <pc:sldMk cId="567619181" sldId="847"/>
            <ac:cxnSpMk id="16" creationId="{BD82FBDF-CDE3-4866-9B57-F56DB30EE2B4}"/>
          </ac:cxnSpMkLst>
        </pc:cxnChg>
        <pc:cxnChg chg="add mod">
          <ac:chgData name="Cheng Fan" userId="73b39abba4055029" providerId="LiveId" clId="{2DD3223C-9F48-4838-ADE2-47C45DFD06FE}" dt="2020-03-07T13:46:37.384" v="7167" actId="14100"/>
          <ac:cxnSpMkLst>
            <pc:docMk/>
            <pc:sldMk cId="567619181" sldId="847"/>
            <ac:cxnSpMk id="18" creationId="{A86EC33C-14EC-490E-8C97-0E85064A985C}"/>
          </ac:cxnSpMkLst>
        </pc:cxnChg>
        <pc:cxnChg chg="add mod">
          <ac:chgData name="Cheng Fan" userId="73b39abba4055029" providerId="LiveId" clId="{2DD3223C-9F48-4838-ADE2-47C45DFD06FE}" dt="2020-03-07T14:43:11.715" v="7634" actId="1076"/>
          <ac:cxnSpMkLst>
            <pc:docMk/>
            <pc:sldMk cId="567619181" sldId="847"/>
            <ac:cxnSpMk id="24" creationId="{357E57C0-9D74-4614-8EAF-204C039277F4}"/>
          </ac:cxnSpMkLst>
        </pc:cxnChg>
      </pc:sldChg>
      <pc:sldChg chg="addSp delSp modSp">
        <pc:chgData name="Cheng Fan" userId="73b39abba4055029" providerId="LiveId" clId="{2DD3223C-9F48-4838-ADE2-47C45DFD06FE}" dt="2020-03-08T01:14:36.442" v="7924"/>
        <pc:sldMkLst>
          <pc:docMk/>
          <pc:sldMk cId="1633532835" sldId="848"/>
        </pc:sldMkLst>
        <pc:spChg chg="add">
          <ac:chgData name="Cheng Fan" userId="73b39abba4055029" providerId="LiveId" clId="{2DD3223C-9F48-4838-ADE2-47C45DFD06FE}" dt="2020-03-06T05:23:15.281" v="1665"/>
          <ac:spMkLst>
            <pc:docMk/>
            <pc:sldMk cId="1633532835" sldId="848"/>
            <ac:spMk id="5" creationId="{ECCACF77-67C1-4016-854C-117EE234B391}"/>
          </ac:spMkLst>
        </pc:spChg>
        <pc:spChg chg="del mod">
          <ac:chgData name="Cheng Fan" userId="73b39abba4055029" providerId="LiveId" clId="{2DD3223C-9F48-4838-ADE2-47C45DFD06FE}" dt="2020-03-06T05:23:14.491" v="1664" actId="478"/>
          <ac:spMkLst>
            <pc:docMk/>
            <pc:sldMk cId="1633532835" sldId="848"/>
            <ac:spMk id="7" creationId="{A769FA6D-63BB-2049-B3CC-A3243E97C4F5}"/>
          </ac:spMkLst>
        </pc:spChg>
        <pc:picChg chg="add mod">
          <ac:chgData name="Cheng Fan" userId="73b39abba4055029" providerId="LiveId" clId="{2DD3223C-9F48-4838-ADE2-47C45DFD06FE}" dt="2020-03-08T01:14:36.442" v="7924"/>
          <ac:picMkLst>
            <pc:docMk/>
            <pc:sldMk cId="1633532835" sldId="848"/>
            <ac:picMk id="3" creationId="{834F5D40-F803-43A3-9749-FDF9D6883AA6}"/>
          </ac:picMkLst>
        </pc:picChg>
        <pc:inkChg chg="add">
          <ac:chgData name="Cheng Fan" userId="73b39abba4055029" providerId="LiveId" clId="{2DD3223C-9F48-4838-ADE2-47C45DFD06FE}" dt="2020-03-08T01:14:36.442" v="7924"/>
          <ac:inkMkLst>
            <pc:docMk/>
            <pc:sldMk cId="1633532835" sldId="848"/>
            <ac:inkMk id="2" creationId="{1E276B6F-BF93-4E1C-9D18-F1CEEE505F22}"/>
          </ac:inkMkLst>
        </pc:inkChg>
      </pc:sldChg>
      <pc:sldChg chg="addSp delSp modSp delAnim modAnim">
        <pc:chgData name="Cheng Fan" userId="73b39abba4055029" providerId="LiveId" clId="{2DD3223C-9F48-4838-ADE2-47C45DFD06FE}" dt="2020-03-08T01:48:23.188" v="7943"/>
        <pc:sldMkLst>
          <pc:docMk/>
          <pc:sldMk cId="3774516840" sldId="849"/>
        </pc:sldMkLst>
        <pc:spChg chg="mod">
          <ac:chgData name="Cheng Fan" userId="73b39abba4055029" providerId="LiveId" clId="{2DD3223C-9F48-4838-ADE2-47C45DFD06FE}" dt="2020-03-07T14:32:22.162" v="7526" actId="20577"/>
          <ac:spMkLst>
            <pc:docMk/>
            <pc:sldMk cId="3774516840" sldId="849"/>
            <ac:spMk id="4" creationId="{CC2434E4-16B7-E540-A13C-960B63D56793}"/>
          </ac:spMkLst>
        </pc:spChg>
        <pc:spChg chg="add mod">
          <ac:chgData name="Cheng Fan" userId="73b39abba4055029" providerId="LiveId" clId="{2DD3223C-9F48-4838-ADE2-47C45DFD06FE}" dt="2020-03-07T14:32:07.077" v="7508" actId="164"/>
          <ac:spMkLst>
            <pc:docMk/>
            <pc:sldMk cId="3774516840" sldId="849"/>
            <ac:spMk id="5" creationId="{79563C8E-A4A1-4936-B061-3E1A475F08E9}"/>
          </ac:spMkLst>
        </pc:spChg>
        <pc:spChg chg="add mod">
          <ac:chgData name="Cheng Fan" userId="73b39abba4055029" providerId="LiveId" clId="{2DD3223C-9F48-4838-ADE2-47C45DFD06FE}" dt="2020-03-07T14:39:43.258" v="7602" actId="15"/>
          <ac:spMkLst>
            <pc:docMk/>
            <pc:sldMk cId="3774516840" sldId="849"/>
            <ac:spMk id="6" creationId="{763E268A-5C19-4412-A891-F1544960751C}"/>
          </ac:spMkLst>
        </pc:spChg>
        <pc:spChg chg="del">
          <ac:chgData name="Cheng Fan" userId="73b39abba4055029" providerId="LiveId" clId="{2DD3223C-9F48-4838-ADE2-47C45DFD06FE}" dt="2020-03-06T06:13:24.564" v="3100" actId="478"/>
          <ac:spMkLst>
            <pc:docMk/>
            <pc:sldMk cId="3774516840" sldId="849"/>
            <ac:spMk id="9" creationId="{A769FA6D-63BB-2049-B3CC-A3243E97C4F5}"/>
          </ac:spMkLst>
        </pc:spChg>
        <pc:spChg chg="add mod">
          <ac:chgData name="Cheng Fan" userId="73b39abba4055029" providerId="LiveId" clId="{2DD3223C-9F48-4838-ADE2-47C45DFD06FE}" dt="2020-03-07T14:32:07.077" v="7508" actId="164"/>
          <ac:spMkLst>
            <pc:docMk/>
            <pc:sldMk cId="3774516840" sldId="849"/>
            <ac:spMk id="10" creationId="{929830AE-1283-4B8E-B002-D246763E9BDA}"/>
          </ac:spMkLst>
        </pc:spChg>
        <pc:spChg chg="add mod">
          <ac:chgData name="Cheng Fan" userId="73b39abba4055029" providerId="LiveId" clId="{2DD3223C-9F48-4838-ADE2-47C45DFD06FE}" dt="2020-03-07T14:32:07.077" v="7508" actId="164"/>
          <ac:spMkLst>
            <pc:docMk/>
            <pc:sldMk cId="3774516840" sldId="849"/>
            <ac:spMk id="13" creationId="{52775EFB-908A-4D2F-A7A8-3565752A0B4E}"/>
          </ac:spMkLst>
        </pc:spChg>
        <pc:spChg chg="mod">
          <ac:chgData name="Cheng Fan" userId="73b39abba4055029" providerId="LiveId" clId="{2DD3223C-9F48-4838-ADE2-47C45DFD06FE}" dt="2020-03-07T14:22:39.904" v="7465" actId="13822"/>
          <ac:spMkLst>
            <pc:docMk/>
            <pc:sldMk cId="3774516840" sldId="849"/>
            <ac:spMk id="16" creationId="{0CC6F847-B03A-47FE-9CFA-0C03D9AFAC22}"/>
          </ac:spMkLst>
        </pc:spChg>
        <pc:spChg chg="add mod">
          <ac:chgData name="Cheng Fan" userId="73b39abba4055029" providerId="LiveId" clId="{2DD3223C-9F48-4838-ADE2-47C45DFD06FE}" dt="2020-03-07T14:32:07.077" v="7508" actId="164"/>
          <ac:spMkLst>
            <pc:docMk/>
            <pc:sldMk cId="3774516840" sldId="849"/>
            <ac:spMk id="21" creationId="{CF07231E-0487-41BD-849C-FDDA573C60D6}"/>
          </ac:spMkLst>
        </pc:spChg>
        <pc:spChg chg="add mod">
          <ac:chgData name="Cheng Fan" userId="73b39abba4055029" providerId="LiveId" clId="{2DD3223C-9F48-4838-ADE2-47C45DFD06FE}" dt="2020-03-07T14:32:07.077" v="7508" actId="164"/>
          <ac:spMkLst>
            <pc:docMk/>
            <pc:sldMk cId="3774516840" sldId="849"/>
            <ac:spMk id="26" creationId="{41A2EE68-2287-44BE-9B52-00027CF649B4}"/>
          </ac:spMkLst>
        </pc:spChg>
        <pc:spChg chg="add mod">
          <ac:chgData name="Cheng Fan" userId="73b39abba4055029" providerId="LiveId" clId="{2DD3223C-9F48-4838-ADE2-47C45DFD06FE}" dt="2020-03-07T14:40:55.853" v="7615" actId="207"/>
          <ac:spMkLst>
            <pc:docMk/>
            <pc:sldMk cId="3774516840" sldId="849"/>
            <ac:spMk id="27" creationId="{1809158C-CFD1-4BA8-8F17-E7C598820739}"/>
          </ac:spMkLst>
        </pc:spChg>
        <pc:spChg chg="add mod">
          <ac:chgData name="Cheng Fan" userId="73b39abba4055029" providerId="LiveId" clId="{2DD3223C-9F48-4838-ADE2-47C45DFD06FE}" dt="2020-03-07T14:41:00.998" v="7616" actId="207"/>
          <ac:spMkLst>
            <pc:docMk/>
            <pc:sldMk cId="3774516840" sldId="849"/>
            <ac:spMk id="28" creationId="{516D2F1D-84E3-4A83-A0DF-8E6E58F8EF08}"/>
          </ac:spMkLst>
        </pc:spChg>
        <pc:grpChg chg="add del mod">
          <ac:chgData name="Cheng Fan" userId="73b39abba4055029" providerId="LiveId" clId="{2DD3223C-9F48-4838-ADE2-47C45DFD06FE}" dt="2020-03-07T13:43:01.926" v="7102"/>
          <ac:grpSpMkLst>
            <pc:docMk/>
            <pc:sldMk cId="3774516840" sldId="849"/>
            <ac:grpSpMk id="7" creationId="{FFE63130-5710-4CD4-8C06-DDF3EDB49E51}"/>
          </ac:grpSpMkLst>
        </pc:grpChg>
        <pc:grpChg chg="add mod ord">
          <ac:chgData name="Cheng Fan" userId="73b39abba4055029" providerId="LiveId" clId="{2DD3223C-9F48-4838-ADE2-47C45DFD06FE}" dt="2020-03-07T14:32:07.077" v="7508" actId="164"/>
          <ac:grpSpMkLst>
            <pc:docMk/>
            <pc:sldMk cId="3774516840" sldId="849"/>
            <ac:grpSpMk id="15" creationId="{04276220-5693-4A62-8A35-82BCC9213965}"/>
          </ac:grpSpMkLst>
        </pc:grpChg>
        <pc:grpChg chg="add mod">
          <ac:chgData name="Cheng Fan" userId="73b39abba4055029" providerId="LiveId" clId="{2DD3223C-9F48-4838-ADE2-47C45DFD06FE}" dt="2020-03-07T14:32:07.077" v="7508" actId="164"/>
          <ac:grpSpMkLst>
            <pc:docMk/>
            <pc:sldMk cId="3774516840" sldId="849"/>
            <ac:grpSpMk id="31" creationId="{41327F60-A463-4227-A432-4E0E4170EFD7}"/>
          </ac:grpSpMkLst>
        </pc:grpChg>
        <pc:picChg chg="del mod">
          <ac:chgData name="Cheng Fan" userId="73b39abba4055029" providerId="LiveId" clId="{2DD3223C-9F48-4838-ADE2-47C45DFD06FE}" dt="2020-03-07T14:16:36.146" v="7337" actId="478"/>
          <ac:picMkLst>
            <pc:docMk/>
            <pc:sldMk cId="3774516840" sldId="849"/>
            <ac:picMk id="2" creationId="{00000000-0000-0000-0000-000000000000}"/>
          </ac:picMkLst>
        </pc:picChg>
        <pc:picChg chg="add del mod">
          <ac:chgData name="Cheng Fan" userId="73b39abba4055029" providerId="LiveId" clId="{2DD3223C-9F48-4838-ADE2-47C45DFD06FE}" dt="2020-03-08T01:39:59.853" v="7937"/>
          <ac:picMkLst>
            <pc:docMk/>
            <pc:sldMk cId="3774516840" sldId="849"/>
            <ac:picMk id="2" creationId="{6C304615-92D4-4099-99B9-6C378CF15139}"/>
          </ac:picMkLst>
        </pc:picChg>
        <pc:picChg chg="del mod">
          <ac:chgData name="Cheng Fan" userId="73b39abba4055029" providerId="LiveId" clId="{2DD3223C-9F48-4838-ADE2-47C45DFD06FE}" dt="2020-03-07T14:17:10.133" v="7340" actId="478"/>
          <ac:picMkLst>
            <pc:docMk/>
            <pc:sldMk cId="3774516840" sldId="849"/>
            <ac:picMk id="3" creationId="{00000000-0000-0000-0000-000000000000}"/>
          </ac:picMkLst>
        </pc:picChg>
        <pc:picChg chg="add del mod">
          <ac:chgData name="Cheng Fan" userId="73b39abba4055029" providerId="LiveId" clId="{2DD3223C-9F48-4838-ADE2-47C45DFD06FE}" dt="2020-03-08T01:40:21.347" v="7938"/>
          <ac:picMkLst>
            <pc:docMk/>
            <pc:sldMk cId="3774516840" sldId="849"/>
            <ac:picMk id="3" creationId="{F0878FDF-2870-4A4E-ADC4-7A2520957F08}"/>
          </ac:picMkLst>
        </pc:picChg>
        <pc:picChg chg="add del mod">
          <ac:chgData name="Cheng Fan" userId="73b39abba4055029" providerId="LiveId" clId="{2DD3223C-9F48-4838-ADE2-47C45DFD06FE}" dt="2020-03-08T01:40:35.489" v="7939" actId="478"/>
          <ac:picMkLst>
            <pc:docMk/>
            <pc:sldMk cId="3774516840" sldId="849"/>
            <ac:picMk id="7" creationId="{ABDE7C83-2432-4321-A195-331C94630050}"/>
          </ac:picMkLst>
        </pc:picChg>
        <pc:picChg chg="add del mod">
          <ac:chgData name="Cheng Fan" userId="73b39abba4055029" providerId="LiveId" clId="{2DD3223C-9F48-4838-ADE2-47C45DFD06FE}" dt="2020-03-08T01:41:30.399" v="7942" actId="478"/>
          <ac:picMkLst>
            <pc:docMk/>
            <pc:sldMk cId="3774516840" sldId="849"/>
            <ac:picMk id="8" creationId="{FDE3778E-9DBC-4B22-BC3E-037994977B8D}"/>
          </ac:picMkLst>
        </pc:picChg>
        <pc:picChg chg="add mod">
          <ac:chgData name="Cheng Fan" userId="73b39abba4055029" providerId="LiveId" clId="{2DD3223C-9F48-4838-ADE2-47C45DFD06FE}" dt="2020-03-08T01:48:23.188" v="7943"/>
          <ac:picMkLst>
            <pc:docMk/>
            <pc:sldMk cId="3774516840" sldId="849"/>
            <ac:picMk id="18" creationId="{072E7FFE-4F75-44E8-AA56-FF6BA0949141}"/>
          </ac:picMkLst>
        </pc:picChg>
        <pc:inkChg chg="add">
          <ac:chgData name="Cheng Fan" userId="73b39abba4055029" providerId="LiveId" clId="{2DD3223C-9F48-4838-ADE2-47C45DFD06FE}" dt="2020-03-08T01:48:23.188" v="7943"/>
          <ac:inkMkLst>
            <pc:docMk/>
            <pc:sldMk cId="3774516840" sldId="849"/>
            <ac:inkMk id="9" creationId="{6F758941-3B6D-4554-90C7-72C0DA819A7C}"/>
          </ac:inkMkLst>
        </pc:inkChg>
        <pc:cxnChg chg="add mod">
          <ac:chgData name="Cheng Fan" userId="73b39abba4055029" providerId="LiveId" clId="{2DD3223C-9F48-4838-ADE2-47C45DFD06FE}" dt="2020-03-07T14:32:07.077" v="7508" actId="164"/>
          <ac:cxnSpMkLst>
            <pc:docMk/>
            <pc:sldMk cId="3774516840" sldId="849"/>
            <ac:cxnSpMk id="11" creationId="{DE13C164-11C6-4DDE-924B-4E8A7691AE7A}"/>
          </ac:cxnSpMkLst>
        </pc:cxnChg>
        <pc:cxnChg chg="add mod">
          <ac:chgData name="Cheng Fan" userId="73b39abba4055029" providerId="LiveId" clId="{2DD3223C-9F48-4838-ADE2-47C45DFD06FE}" dt="2020-03-07T14:32:07.077" v="7508" actId="164"/>
          <ac:cxnSpMkLst>
            <pc:docMk/>
            <pc:sldMk cId="3774516840" sldId="849"/>
            <ac:cxnSpMk id="12" creationId="{45EEF965-082D-4329-980F-64B78885B51D}"/>
          </ac:cxnSpMkLst>
        </pc:cxnChg>
        <pc:cxnChg chg="add mod">
          <ac:chgData name="Cheng Fan" userId="73b39abba4055029" providerId="LiveId" clId="{2DD3223C-9F48-4838-ADE2-47C45DFD06FE}" dt="2020-03-07T14:32:07.077" v="7508" actId="164"/>
          <ac:cxnSpMkLst>
            <pc:docMk/>
            <pc:sldMk cId="3774516840" sldId="849"/>
            <ac:cxnSpMk id="14" creationId="{1AA3CFA8-2741-4F3E-B4B6-DCC39D1EFAB4}"/>
          </ac:cxnSpMkLst>
        </pc:cxnChg>
      </pc:sldChg>
      <pc:sldChg chg="addSp delSp modSp del">
        <pc:chgData name="Cheng Fan" userId="73b39abba4055029" providerId="LiveId" clId="{2DD3223C-9F48-4838-ADE2-47C45DFD06FE}" dt="2020-03-06T13:34:36.831" v="5443" actId="2696"/>
        <pc:sldMkLst>
          <pc:docMk/>
          <pc:sldMk cId="2452336254" sldId="850"/>
        </pc:sldMkLst>
        <pc:spChg chg="add del mod">
          <ac:chgData name="Cheng Fan" userId="73b39abba4055029" providerId="LiveId" clId="{2DD3223C-9F48-4838-ADE2-47C45DFD06FE}" dt="2020-03-06T08:03:58.059" v="3740" actId="767"/>
          <ac:spMkLst>
            <pc:docMk/>
            <pc:sldMk cId="2452336254" sldId="850"/>
            <ac:spMk id="2" creationId="{0DD60C10-18FA-4F6E-8B22-18B98E71B3A5}"/>
          </ac:spMkLst>
        </pc:spChg>
        <pc:spChg chg="add del mod">
          <ac:chgData name="Cheng Fan" userId="73b39abba4055029" providerId="LiveId" clId="{2DD3223C-9F48-4838-ADE2-47C45DFD06FE}" dt="2020-03-06T13:30:33.777" v="5279" actId="1037"/>
          <ac:spMkLst>
            <pc:docMk/>
            <pc:sldMk cId="2452336254" sldId="850"/>
            <ac:spMk id="3" creationId="{1BECD767-6121-4A7F-A7FE-0A0DC831154A}"/>
          </ac:spMkLst>
        </pc:spChg>
        <pc:spChg chg="mod">
          <ac:chgData name="Cheng Fan" userId="73b39abba4055029" providerId="LiveId" clId="{2DD3223C-9F48-4838-ADE2-47C45DFD06FE}" dt="2020-03-06T13:19:02.361" v="4676" actId="20577"/>
          <ac:spMkLst>
            <pc:docMk/>
            <pc:sldMk cId="2452336254" sldId="850"/>
            <ac:spMk id="4" creationId="{CC2434E4-16B7-E540-A13C-960B63D56793}"/>
          </ac:spMkLst>
        </pc:spChg>
        <pc:spChg chg="del mod">
          <ac:chgData name="Cheng Fan" userId="73b39abba4055029" providerId="LiveId" clId="{2DD3223C-9F48-4838-ADE2-47C45DFD06FE}" dt="2020-03-06T06:13:20.557" v="3099"/>
          <ac:spMkLst>
            <pc:docMk/>
            <pc:sldMk cId="2452336254" sldId="850"/>
            <ac:spMk id="5" creationId="{00000000-0000-0000-0000-000000000000}"/>
          </ac:spMkLst>
        </pc:spChg>
        <pc:spChg chg="add mod">
          <ac:chgData name="Cheng Fan" userId="73b39abba4055029" providerId="LiveId" clId="{2DD3223C-9F48-4838-ADE2-47C45DFD06FE}" dt="2020-03-06T13:32:36.205" v="5344" actId="207"/>
          <ac:spMkLst>
            <pc:docMk/>
            <pc:sldMk cId="2452336254" sldId="850"/>
            <ac:spMk id="9" creationId="{BE3C60D3-A894-44D6-88DE-51094CA6854F}"/>
          </ac:spMkLst>
        </pc:spChg>
        <pc:spChg chg="del mod">
          <ac:chgData name="Cheng Fan" userId="73b39abba4055029" providerId="LiveId" clId="{2DD3223C-9F48-4838-ADE2-47C45DFD06FE}" dt="2020-03-06T13:26:05.474" v="4994" actId="478"/>
          <ac:spMkLst>
            <pc:docMk/>
            <pc:sldMk cId="2452336254" sldId="850"/>
            <ac:spMk id="10" creationId="{D7B12816-635B-D249-BE4E-A4969E8EEF6E}"/>
          </ac:spMkLst>
        </pc:spChg>
        <pc:spChg chg="add del">
          <ac:chgData name="Cheng Fan" userId="73b39abba4055029" providerId="LiveId" clId="{2DD3223C-9F48-4838-ADE2-47C45DFD06FE}" dt="2020-03-06T13:27:34.966" v="5126"/>
          <ac:spMkLst>
            <pc:docMk/>
            <pc:sldMk cId="2452336254" sldId="850"/>
            <ac:spMk id="12" creationId="{FDBE222D-AB0E-4F94-BFFE-C309155CA7B5}"/>
          </ac:spMkLst>
        </pc:spChg>
        <pc:spChg chg="add mod">
          <ac:chgData name="Cheng Fan" userId="73b39abba4055029" providerId="LiveId" clId="{2DD3223C-9F48-4838-ADE2-47C45DFD06FE}" dt="2020-03-06T13:34:29.159" v="5442" actId="207"/>
          <ac:spMkLst>
            <pc:docMk/>
            <pc:sldMk cId="2452336254" sldId="850"/>
            <ac:spMk id="13" creationId="{15C3CF86-3EC1-4222-87F4-D0D9A80FF83F}"/>
          </ac:spMkLst>
        </pc:spChg>
        <pc:picChg chg="del mod">
          <ac:chgData name="Cheng Fan" userId="73b39abba4055029" providerId="LiveId" clId="{2DD3223C-9F48-4838-ADE2-47C45DFD06FE}" dt="2020-03-06T08:15:45" v="4284" actId="478"/>
          <ac:picMkLst>
            <pc:docMk/>
            <pc:sldMk cId="2452336254" sldId="850"/>
            <ac:picMk id="6" creationId="{00000000-0000-0000-0000-000000000000}"/>
          </ac:picMkLst>
        </pc:picChg>
        <pc:picChg chg="del mod">
          <ac:chgData name="Cheng Fan" userId="73b39abba4055029" providerId="LiveId" clId="{2DD3223C-9F48-4838-ADE2-47C45DFD06FE}" dt="2020-03-06T08:15:43.181" v="4283" actId="478"/>
          <ac:picMkLst>
            <pc:docMk/>
            <pc:sldMk cId="2452336254" sldId="850"/>
            <ac:picMk id="7" creationId="{00000000-0000-0000-0000-000000000000}"/>
          </ac:picMkLst>
        </pc:picChg>
        <pc:picChg chg="del mod">
          <ac:chgData name="Cheng Fan" userId="73b39abba4055029" providerId="LiveId" clId="{2DD3223C-9F48-4838-ADE2-47C45DFD06FE}" dt="2020-03-06T13:26:03.195" v="4993" actId="478"/>
          <ac:picMkLst>
            <pc:docMk/>
            <pc:sldMk cId="2452336254" sldId="850"/>
            <ac:picMk id="11" creationId="{00000000-0000-0000-0000-000000000000}"/>
          </ac:picMkLst>
        </pc:picChg>
      </pc:sldChg>
      <pc:sldChg chg="addSp modSp add">
        <pc:chgData name="Cheng Fan" userId="73b39abba4055029" providerId="LiveId" clId="{2DD3223C-9F48-4838-ADE2-47C45DFD06FE}" dt="2020-03-08T01:31:54.345" v="7933"/>
        <pc:sldMkLst>
          <pc:docMk/>
          <pc:sldMk cId="4276585344" sldId="850"/>
        </pc:sldMkLst>
        <pc:spChg chg="mod">
          <ac:chgData name="Cheng Fan" userId="73b39abba4055029" providerId="LiveId" clId="{2DD3223C-9F48-4838-ADE2-47C45DFD06FE}" dt="2020-03-07T14:45:39.091" v="7639" actId="207"/>
          <ac:spMkLst>
            <pc:docMk/>
            <pc:sldMk cId="4276585344" sldId="850"/>
            <ac:spMk id="9" creationId="{BE3C60D3-A894-44D6-88DE-51094CA6854F}"/>
          </ac:spMkLst>
        </pc:spChg>
        <pc:spChg chg="mod">
          <ac:chgData name="Cheng Fan" userId="73b39abba4055029" providerId="LiveId" clId="{2DD3223C-9F48-4838-ADE2-47C45DFD06FE}" dt="2020-03-06T13:50:03.726" v="6041" actId="207"/>
          <ac:spMkLst>
            <pc:docMk/>
            <pc:sldMk cId="4276585344" sldId="850"/>
            <ac:spMk id="13" creationId="{15C3CF86-3EC1-4222-87F4-D0D9A80FF83F}"/>
          </ac:spMkLst>
        </pc:spChg>
        <pc:picChg chg="add mod">
          <ac:chgData name="Cheng Fan" userId="73b39abba4055029" providerId="LiveId" clId="{2DD3223C-9F48-4838-ADE2-47C45DFD06FE}" dt="2020-03-08T01:31:54.345" v="7933"/>
          <ac:picMkLst>
            <pc:docMk/>
            <pc:sldMk cId="4276585344" sldId="850"/>
            <ac:picMk id="5" creationId="{D3F234EA-BA74-4CEE-A3F3-56FC82BE690D}"/>
          </ac:picMkLst>
        </pc:picChg>
        <pc:inkChg chg="add">
          <ac:chgData name="Cheng Fan" userId="73b39abba4055029" providerId="LiveId" clId="{2DD3223C-9F48-4838-ADE2-47C45DFD06FE}" dt="2020-03-08T01:31:54.345" v="7933"/>
          <ac:inkMkLst>
            <pc:docMk/>
            <pc:sldMk cId="4276585344" sldId="850"/>
            <ac:inkMk id="2" creationId="{D0D37773-3C3E-4379-A1F8-CB7C98FF92E9}"/>
          </ac:inkMkLst>
        </pc:inkChg>
      </pc:sldChg>
      <pc:sldChg chg="addSp delSp modSp add">
        <pc:chgData name="Cheng Fan" userId="73b39abba4055029" providerId="LiveId" clId="{2DD3223C-9F48-4838-ADE2-47C45DFD06FE}" dt="2020-03-08T01:39:30.129" v="7935"/>
        <pc:sldMkLst>
          <pc:docMk/>
          <pc:sldMk cId="2762811217" sldId="851"/>
        </pc:sldMkLst>
        <pc:spChg chg="mod">
          <ac:chgData name="Cheng Fan" userId="73b39abba4055029" providerId="LiveId" clId="{2DD3223C-9F48-4838-ADE2-47C45DFD06FE}" dt="2020-03-06T05:34:48.575" v="1851" actId="14100"/>
          <ac:spMkLst>
            <pc:docMk/>
            <pc:sldMk cId="2762811217" sldId="851"/>
            <ac:spMk id="4" creationId="{CC2434E4-16B7-E540-A13C-960B63D56793}"/>
          </ac:spMkLst>
        </pc:spChg>
        <pc:spChg chg="add mod">
          <ac:chgData name="Cheng Fan" userId="73b39abba4055029" providerId="LiveId" clId="{2DD3223C-9F48-4838-ADE2-47C45DFD06FE}" dt="2020-03-07T14:41:29.727" v="7623" actId="1036"/>
          <ac:spMkLst>
            <pc:docMk/>
            <pc:sldMk cId="2762811217" sldId="851"/>
            <ac:spMk id="6" creationId="{C904AEEC-4E57-42FC-8A20-C62865726541}"/>
          </ac:spMkLst>
        </pc:spChg>
        <pc:spChg chg="del">
          <ac:chgData name="Cheng Fan" userId="73b39abba4055029" providerId="LiveId" clId="{2DD3223C-9F48-4838-ADE2-47C45DFD06FE}" dt="2020-03-06T05:24:36.899" v="1705" actId="478"/>
          <ac:spMkLst>
            <pc:docMk/>
            <pc:sldMk cId="2762811217" sldId="851"/>
            <ac:spMk id="9" creationId="{A769FA6D-63BB-2049-B3CC-A3243E97C4F5}"/>
          </ac:spMkLst>
        </pc:spChg>
        <pc:spChg chg="add del mod">
          <ac:chgData name="Cheng Fan" userId="73b39abba4055029" providerId="LiveId" clId="{2DD3223C-9F48-4838-ADE2-47C45DFD06FE}" dt="2020-03-07T08:35:22.312" v="6832" actId="478"/>
          <ac:spMkLst>
            <pc:docMk/>
            <pc:sldMk cId="2762811217" sldId="851"/>
            <ac:spMk id="13" creationId="{21FC392B-645F-4A62-86F2-C60F06FAD455}"/>
          </ac:spMkLst>
        </pc:spChg>
        <pc:spChg chg="add del mod">
          <ac:chgData name="Cheng Fan" userId="73b39abba4055029" providerId="LiveId" clId="{2DD3223C-9F48-4838-ADE2-47C45DFD06FE}" dt="2020-03-06T07:35:48.650" v="3309"/>
          <ac:spMkLst>
            <pc:docMk/>
            <pc:sldMk cId="2762811217" sldId="851"/>
            <ac:spMk id="14" creationId="{116AFA3E-25A6-4339-9C6A-58995A2CB85F}"/>
          </ac:spMkLst>
        </pc:spChg>
        <pc:spChg chg="add del mod">
          <ac:chgData name="Cheng Fan" userId="73b39abba4055029" providerId="LiveId" clId="{2DD3223C-9F48-4838-ADE2-47C45DFD06FE}" dt="2020-03-06T07:35:48.650" v="3309"/>
          <ac:spMkLst>
            <pc:docMk/>
            <pc:sldMk cId="2762811217" sldId="851"/>
            <ac:spMk id="15" creationId="{C3B51A70-87E6-4246-9EA4-2D52371FE659}"/>
          </ac:spMkLst>
        </pc:spChg>
        <pc:spChg chg="add del mod">
          <ac:chgData name="Cheng Fan" userId="73b39abba4055029" providerId="LiveId" clId="{2DD3223C-9F48-4838-ADE2-47C45DFD06FE}" dt="2020-03-06T07:35:48.650" v="3309"/>
          <ac:spMkLst>
            <pc:docMk/>
            <pc:sldMk cId="2762811217" sldId="851"/>
            <ac:spMk id="19" creationId="{B389A5E0-126F-419F-8C2D-D46970B46B7F}"/>
          </ac:spMkLst>
        </pc:spChg>
        <pc:spChg chg="add del mod">
          <ac:chgData name="Cheng Fan" userId="73b39abba4055029" providerId="LiveId" clId="{2DD3223C-9F48-4838-ADE2-47C45DFD06FE}" dt="2020-03-06T07:35:48.650" v="3309"/>
          <ac:spMkLst>
            <pc:docMk/>
            <pc:sldMk cId="2762811217" sldId="851"/>
            <ac:spMk id="20" creationId="{1B4775C7-4FBF-483F-9940-5EB019A667C4}"/>
          </ac:spMkLst>
        </pc:spChg>
        <pc:spChg chg="add mod ord">
          <ac:chgData name="Cheng Fan" userId="73b39abba4055029" providerId="LiveId" clId="{2DD3223C-9F48-4838-ADE2-47C45DFD06FE}" dt="2020-03-07T14:41:56.830" v="7626" actId="164"/>
          <ac:spMkLst>
            <pc:docMk/>
            <pc:sldMk cId="2762811217" sldId="851"/>
            <ac:spMk id="21" creationId="{0AF29B0D-DCAB-447A-9EE8-8C6FD0FACE3A}"/>
          </ac:spMkLst>
        </pc:spChg>
        <pc:spChg chg="add del mod ord">
          <ac:chgData name="Cheng Fan" userId="73b39abba4055029" providerId="LiveId" clId="{2DD3223C-9F48-4838-ADE2-47C45DFD06FE}" dt="2020-03-06T07:38:00.983" v="3330" actId="478"/>
          <ac:spMkLst>
            <pc:docMk/>
            <pc:sldMk cId="2762811217" sldId="851"/>
            <ac:spMk id="23" creationId="{343E3E7C-740A-4EDE-91D8-D8EBFA65CA33}"/>
          </ac:spMkLst>
        </pc:spChg>
        <pc:spChg chg="add del mod ord">
          <ac:chgData name="Cheng Fan" userId="73b39abba4055029" providerId="LiveId" clId="{2DD3223C-9F48-4838-ADE2-47C45DFD06FE}" dt="2020-03-06T07:38:27.283" v="3343" actId="478"/>
          <ac:spMkLst>
            <pc:docMk/>
            <pc:sldMk cId="2762811217" sldId="851"/>
            <ac:spMk id="24" creationId="{5A17FF44-F565-4008-A232-D9C2FD87B84B}"/>
          </ac:spMkLst>
        </pc:spChg>
        <pc:spChg chg="add mod ord">
          <ac:chgData name="Cheng Fan" userId="73b39abba4055029" providerId="LiveId" clId="{2DD3223C-9F48-4838-ADE2-47C45DFD06FE}" dt="2020-03-07T14:41:56.830" v="7626" actId="164"/>
          <ac:spMkLst>
            <pc:docMk/>
            <pc:sldMk cId="2762811217" sldId="851"/>
            <ac:spMk id="28" creationId="{6D140A18-8517-41D9-8EDA-AC98C5896822}"/>
          </ac:spMkLst>
        </pc:spChg>
        <pc:spChg chg="add mod ord">
          <ac:chgData name="Cheng Fan" userId="73b39abba4055029" providerId="LiveId" clId="{2DD3223C-9F48-4838-ADE2-47C45DFD06FE}" dt="2020-03-07T14:41:56.830" v="7626" actId="164"/>
          <ac:spMkLst>
            <pc:docMk/>
            <pc:sldMk cId="2762811217" sldId="851"/>
            <ac:spMk id="29" creationId="{ABB26C90-81D5-42DC-9CF5-9E5435FE8705}"/>
          </ac:spMkLst>
        </pc:spChg>
        <pc:spChg chg="add mod">
          <ac:chgData name="Cheng Fan" userId="73b39abba4055029" providerId="LiveId" clId="{2DD3223C-9F48-4838-ADE2-47C45DFD06FE}" dt="2020-03-07T14:41:56.830" v="7626" actId="164"/>
          <ac:spMkLst>
            <pc:docMk/>
            <pc:sldMk cId="2762811217" sldId="851"/>
            <ac:spMk id="30" creationId="{B0FF1B0F-740A-42C6-93D9-9013C278FBFE}"/>
          </ac:spMkLst>
        </pc:spChg>
        <pc:spChg chg="add mod">
          <ac:chgData name="Cheng Fan" userId="73b39abba4055029" providerId="LiveId" clId="{2DD3223C-9F48-4838-ADE2-47C45DFD06FE}" dt="2020-03-07T14:41:56.830" v="7626" actId="164"/>
          <ac:spMkLst>
            <pc:docMk/>
            <pc:sldMk cId="2762811217" sldId="851"/>
            <ac:spMk id="32" creationId="{59190EC0-B2EF-43D3-BE8D-8C67CB1D5E38}"/>
          </ac:spMkLst>
        </pc:spChg>
        <pc:spChg chg="add mod">
          <ac:chgData name="Cheng Fan" userId="73b39abba4055029" providerId="LiveId" clId="{2DD3223C-9F48-4838-ADE2-47C45DFD06FE}" dt="2020-03-07T14:41:56.830" v="7626" actId="164"/>
          <ac:spMkLst>
            <pc:docMk/>
            <pc:sldMk cId="2762811217" sldId="851"/>
            <ac:spMk id="33" creationId="{BBA616C2-738D-4B62-86F3-A27D60660438}"/>
          </ac:spMkLst>
        </pc:spChg>
        <pc:grpChg chg="add mod">
          <ac:chgData name="Cheng Fan" userId="73b39abba4055029" providerId="LiveId" clId="{2DD3223C-9F48-4838-ADE2-47C45DFD06FE}" dt="2020-03-07T14:42:11.125" v="7628" actId="1076"/>
          <ac:grpSpMkLst>
            <pc:docMk/>
            <pc:sldMk cId="2762811217" sldId="851"/>
            <ac:grpSpMk id="2" creationId="{4EEBF35E-3E8F-4262-AC30-ECE6B73996DD}"/>
          </ac:grpSpMkLst>
        </pc:grpChg>
        <pc:grpChg chg="del mod">
          <ac:chgData name="Cheng Fan" userId="73b39abba4055029" providerId="LiveId" clId="{2DD3223C-9F48-4838-ADE2-47C45DFD06FE}" dt="2020-03-06T06:53:47.577" v="3139" actId="478"/>
          <ac:grpSpMkLst>
            <pc:docMk/>
            <pc:sldMk cId="2762811217" sldId="851"/>
            <ac:grpSpMk id="13" creationId="{51B7E545-DB62-44F9-B3BC-6646E46D7781}"/>
          </ac:grpSpMkLst>
        </pc:grpChg>
        <pc:picChg chg="del">
          <ac:chgData name="Cheng Fan" userId="73b39abba4055029" providerId="LiveId" clId="{2DD3223C-9F48-4838-ADE2-47C45DFD06FE}" dt="2020-03-06T05:24:33.028" v="1703" actId="478"/>
          <ac:picMkLst>
            <pc:docMk/>
            <pc:sldMk cId="2762811217" sldId="851"/>
            <ac:picMk id="2" creationId="{00000000-0000-0000-0000-000000000000}"/>
          </ac:picMkLst>
        </pc:picChg>
        <pc:picChg chg="del">
          <ac:chgData name="Cheng Fan" userId="73b39abba4055029" providerId="LiveId" clId="{2DD3223C-9F48-4838-ADE2-47C45DFD06FE}" dt="2020-03-06T05:24:34.725" v="1704" actId="478"/>
          <ac:picMkLst>
            <pc:docMk/>
            <pc:sldMk cId="2762811217" sldId="851"/>
            <ac:picMk id="3" creationId="{00000000-0000-0000-0000-000000000000}"/>
          </ac:picMkLst>
        </pc:picChg>
        <pc:picChg chg="add del mod">
          <ac:chgData name="Cheng Fan" userId="73b39abba4055029" providerId="LiveId" clId="{2DD3223C-9F48-4838-ADE2-47C45DFD06FE}" dt="2020-03-08T01:39:30.129" v="7935"/>
          <ac:picMkLst>
            <pc:docMk/>
            <pc:sldMk cId="2762811217" sldId="851"/>
            <ac:picMk id="3" creationId="{A8ABF7EB-5EBA-4248-852E-E82C577E51DF}"/>
          </ac:picMkLst>
        </pc:picChg>
        <pc:picChg chg="add mod">
          <ac:chgData name="Cheng Fan" userId="73b39abba4055029" providerId="LiveId" clId="{2DD3223C-9F48-4838-ADE2-47C45DFD06FE}" dt="2020-03-08T01:39:30.129" v="7935"/>
          <ac:picMkLst>
            <pc:docMk/>
            <pc:sldMk cId="2762811217" sldId="851"/>
            <ac:picMk id="7" creationId="{C02DD8D7-E3C4-46E7-A581-BF496EBBED3F}"/>
          </ac:picMkLst>
        </pc:picChg>
        <pc:inkChg chg="add">
          <ac:chgData name="Cheng Fan" userId="73b39abba4055029" providerId="LiveId" clId="{2DD3223C-9F48-4838-ADE2-47C45DFD06FE}" dt="2020-03-08T01:39:30.129" v="7935"/>
          <ac:inkMkLst>
            <pc:docMk/>
            <pc:sldMk cId="2762811217" sldId="851"/>
            <ac:inkMk id="5" creationId="{4BDD79BD-C89E-4FFF-8FA0-519FE41C7DCD}"/>
          </ac:inkMkLst>
        </pc:inkChg>
        <pc:inkChg chg="add mod">
          <ac:chgData name="Cheng Fan" userId="73b39abba4055029" providerId="LiveId" clId="{2DD3223C-9F48-4838-ADE2-47C45DFD06FE}" dt="2020-03-06T06:53:19.556" v="3137"/>
          <ac:inkMkLst>
            <pc:docMk/>
            <pc:sldMk cId="2762811217" sldId="851"/>
            <ac:inkMk id="5" creationId="{D6E81C5F-267F-49CD-BA67-166500E8E18E}"/>
          </ac:inkMkLst>
        </pc:inkChg>
        <pc:inkChg chg="add mod">
          <ac:chgData name="Cheng Fan" userId="73b39abba4055029" providerId="LiveId" clId="{2DD3223C-9F48-4838-ADE2-47C45DFD06FE}" dt="2020-03-06T06:53:19.556" v="3137"/>
          <ac:inkMkLst>
            <pc:docMk/>
            <pc:sldMk cId="2762811217" sldId="851"/>
            <ac:inkMk id="7" creationId="{FF52873A-A6FD-49F7-A4C1-422861FC12AE}"/>
          </ac:inkMkLst>
        </pc:inkChg>
        <pc:inkChg chg="add mod">
          <ac:chgData name="Cheng Fan" userId="73b39abba4055029" providerId="LiveId" clId="{2DD3223C-9F48-4838-ADE2-47C45DFD06FE}" dt="2020-03-06T06:53:19.556" v="3137"/>
          <ac:inkMkLst>
            <pc:docMk/>
            <pc:sldMk cId="2762811217" sldId="851"/>
            <ac:inkMk id="8" creationId="{137952C8-1F43-43CA-AE1C-2825CD7B64D5}"/>
          </ac:inkMkLst>
        </pc:inkChg>
        <pc:inkChg chg="add mod">
          <ac:chgData name="Cheng Fan" userId="73b39abba4055029" providerId="LiveId" clId="{2DD3223C-9F48-4838-ADE2-47C45DFD06FE}" dt="2020-03-06T06:53:19.556" v="3137"/>
          <ac:inkMkLst>
            <pc:docMk/>
            <pc:sldMk cId="2762811217" sldId="851"/>
            <ac:inkMk id="10" creationId="{98B0DD1D-24CD-4831-8E14-289960D8AA38}"/>
          </ac:inkMkLst>
        </pc:inkChg>
        <pc:inkChg chg="add mod">
          <ac:chgData name="Cheng Fan" userId="73b39abba4055029" providerId="LiveId" clId="{2DD3223C-9F48-4838-ADE2-47C45DFD06FE}" dt="2020-03-06T06:53:19.556" v="3137"/>
          <ac:inkMkLst>
            <pc:docMk/>
            <pc:sldMk cId="2762811217" sldId="851"/>
            <ac:inkMk id="11" creationId="{3CA6462A-1B54-4360-BA12-D7F7F5F33CFD}"/>
          </ac:inkMkLst>
        </pc:inkChg>
        <pc:inkChg chg="add mod">
          <ac:chgData name="Cheng Fan" userId="73b39abba4055029" providerId="LiveId" clId="{2DD3223C-9F48-4838-ADE2-47C45DFD06FE}" dt="2020-03-06T06:53:19.556" v="3137"/>
          <ac:inkMkLst>
            <pc:docMk/>
            <pc:sldMk cId="2762811217" sldId="851"/>
            <ac:inkMk id="12" creationId="{77A0470B-CB11-4FD9-9E4C-C592750A12DC}"/>
          </ac:inkMkLst>
        </pc:inkChg>
        <pc:cxnChg chg="add del mod">
          <ac:chgData name="Cheng Fan" userId="73b39abba4055029" providerId="LiveId" clId="{2DD3223C-9F48-4838-ADE2-47C45DFD06FE}" dt="2020-03-06T07:35:48.650" v="3309"/>
          <ac:cxnSpMkLst>
            <pc:docMk/>
            <pc:sldMk cId="2762811217" sldId="851"/>
            <ac:cxnSpMk id="16" creationId="{D57A4259-CE11-4FF9-A86B-468265E64B74}"/>
          </ac:cxnSpMkLst>
        </pc:cxnChg>
        <pc:cxnChg chg="add del mod">
          <ac:chgData name="Cheng Fan" userId="73b39abba4055029" providerId="LiveId" clId="{2DD3223C-9F48-4838-ADE2-47C45DFD06FE}" dt="2020-03-06T07:35:48.650" v="3309"/>
          <ac:cxnSpMkLst>
            <pc:docMk/>
            <pc:sldMk cId="2762811217" sldId="851"/>
            <ac:cxnSpMk id="17" creationId="{B0AB6FE7-AE2E-4B4D-8E59-70BEA09C4BE5}"/>
          </ac:cxnSpMkLst>
        </pc:cxnChg>
        <pc:cxnChg chg="add del mod">
          <ac:chgData name="Cheng Fan" userId="73b39abba4055029" providerId="LiveId" clId="{2DD3223C-9F48-4838-ADE2-47C45DFD06FE}" dt="2020-03-06T07:35:48.650" v="3309"/>
          <ac:cxnSpMkLst>
            <pc:docMk/>
            <pc:sldMk cId="2762811217" sldId="851"/>
            <ac:cxnSpMk id="18" creationId="{594F3D24-DAA2-46E2-9DA4-6DB3AABBD56E}"/>
          </ac:cxnSpMkLst>
        </pc:cxnChg>
        <pc:cxnChg chg="add mod ord">
          <ac:chgData name="Cheng Fan" userId="73b39abba4055029" providerId="LiveId" clId="{2DD3223C-9F48-4838-ADE2-47C45DFD06FE}" dt="2020-03-07T14:41:56.830" v="7626" actId="164"/>
          <ac:cxnSpMkLst>
            <pc:docMk/>
            <pc:sldMk cId="2762811217" sldId="851"/>
            <ac:cxnSpMk id="25" creationId="{AF19BF2B-FE89-4988-9661-C5E12620D70C}"/>
          </ac:cxnSpMkLst>
        </pc:cxnChg>
        <pc:cxnChg chg="add mod ord">
          <ac:chgData name="Cheng Fan" userId="73b39abba4055029" providerId="LiveId" clId="{2DD3223C-9F48-4838-ADE2-47C45DFD06FE}" dt="2020-03-07T14:41:56.830" v="7626" actId="164"/>
          <ac:cxnSpMkLst>
            <pc:docMk/>
            <pc:sldMk cId="2762811217" sldId="851"/>
            <ac:cxnSpMk id="26" creationId="{2274D4F0-7927-4113-8BD9-7EE0628C88CE}"/>
          </ac:cxnSpMkLst>
        </pc:cxnChg>
        <pc:cxnChg chg="add mod ord">
          <ac:chgData name="Cheng Fan" userId="73b39abba4055029" providerId="LiveId" clId="{2DD3223C-9F48-4838-ADE2-47C45DFD06FE}" dt="2020-03-07T14:41:56.830" v="7626" actId="164"/>
          <ac:cxnSpMkLst>
            <pc:docMk/>
            <pc:sldMk cId="2762811217" sldId="851"/>
            <ac:cxnSpMk id="27" creationId="{88FEC44F-FBD4-4392-A816-8C4F4EA335A1}"/>
          </ac:cxnSpMkLst>
        </pc:cxnChg>
      </pc:sldChg>
      <pc:sldChg chg="addSp modSp add del">
        <pc:chgData name="Cheng Fan" userId="73b39abba4055029" providerId="LiveId" clId="{2DD3223C-9F48-4838-ADE2-47C45DFD06FE}" dt="2020-03-06T07:44:58.850" v="3635" actId="47"/>
        <pc:sldMkLst>
          <pc:docMk/>
          <pc:sldMk cId="608587983" sldId="852"/>
        </pc:sldMkLst>
        <pc:spChg chg="add mod">
          <ac:chgData name="Cheng Fan" userId="73b39abba4055029" providerId="LiveId" clId="{2DD3223C-9F48-4838-ADE2-47C45DFD06FE}" dt="2020-03-06T07:27:36.655" v="3142" actId="14100"/>
          <ac:spMkLst>
            <pc:docMk/>
            <pc:sldMk cId="608587983" sldId="852"/>
            <ac:spMk id="4" creationId="{2107FB66-51A4-41AD-9A3E-87BD64CEB692}"/>
          </ac:spMkLst>
        </pc:spChg>
        <pc:spChg chg="add mod">
          <ac:chgData name="Cheng Fan" userId="73b39abba4055029" providerId="LiveId" clId="{2DD3223C-9F48-4838-ADE2-47C45DFD06FE}" dt="2020-03-06T07:30:45.677" v="3194" actId="1076"/>
          <ac:spMkLst>
            <pc:docMk/>
            <pc:sldMk cId="608587983" sldId="852"/>
            <ac:spMk id="5" creationId="{85F01D15-E8FE-42EF-AF47-B61EB2DB69D0}"/>
          </ac:spMkLst>
        </pc:spChg>
        <pc:spChg chg="add mod">
          <ac:chgData name="Cheng Fan" userId="73b39abba4055029" providerId="LiveId" clId="{2DD3223C-9F48-4838-ADE2-47C45DFD06FE}" dt="2020-03-06T07:30:45.677" v="3194" actId="1076"/>
          <ac:spMkLst>
            <pc:docMk/>
            <pc:sldMk cId="608587983" sldId="852"/>
            <ac:spMk id="6" creationId="{92563A4A-A56C-4F8C-9A4D-D48C5859A584}"/>
          </ac:spMkLst>
        </pc:spChg>
        <pc:spChg chg="add mod">
          <ac:chgData name="Cheng Fan" userId="73b39abba4055029" providerId="LiveId" clId="{2DD3223C-9F48-4838-ADE2-47C45DFD06FE}" dt="2020-03-06T07:32:01.725" v="3233" actId="1076"/>
          <ac:spMkLst>
            <pc:docMk/>
            <pc:sldMk cId="608587983" sldId="852"/>
            <ac:spMk id="11" creationId="{5199F133-9FD2-4127-89A6-937CAAF5E763}"/>
          </ac:spMkLst>
        </pc:spChg>
        <pc:spChg chg="add mod">
          <ac:chgData name="Cheng Fan" userId="73b39abba4055029" providerId="LiveId" clId="{2DD3223C-9F48-4838-ADE2-47C45DFD06FE}" dt="2020-03-06T07:32:15.775" v="3235" actId="1076"/>
          <ac:spMkLst>
            <pc:docMk/>
            <pc:sldMk cId="608587983" sldId="852"/>
            <ac:spMk id="12" creationId="{7CE7E0B2-EA7B-473C-B030-D842B7A5AE86}"/>
          </ac:spMkLst>
        </pc:spChg>
        <pc:spChg chg="add mod">
          <ac:chgData name="Cheng Fan" userId="73b39abba4055029" providerId="LiveId" clId="{2DD3223C-9F48-4838-ADE2-47C45DFD06FE}" dt="2020-03-06T07:32:42.055" v="3248" actId="14100"/>
          <ac:spMkLst>
            <pc:docMk/>
            <pc:sldMk cId="608587983" sldId="852"/>
            <ac:spMk id="15" creationId="{B413572F-906F-4B88-A546-7655CF0904EA}"/>
          </ac:spMkLst>
        </pc:spChg>
        <pc:cxnChg chg="add mod">
          <ac:chgData name="Cheng Fan" userId="73b39abba4055029" providerId="LiveId" clId="{2DD3223C-9F48-4838-ADE2-47C45DFD06FE}" dt="2020-03-06T07:30:45.677" v="3194" actId="1076"/>
          <ac:cxnSpMkLst>
            <pc:docMk/>
            <pc:sldMk cId="608587983" sldId="852"/>
            <ac:cxnSpMk id="8" creationId="{701F0E96-BFC8-4E8C-8E0C-AC08951CCCE6}"/>
          </ac:cxnSpMkLst>
        </pc:cxnChg>
        <pc:cxnChg chg="add mod">
          <ac:chgData name="Cheng Fan" userId="73b39abba4055029" providerId="LiveId" clId="{2DD3223C-9F48-4838-ADE2-47C45DFD06FE}" dt="2020-03-06T07:32:10.659" v="3234" actId="14100"/>
          <ac:cxnSpMkLst>
            <pc:docMk/>
            <pc:sldMk cId="608587983" sldId="852"/>
            <ac:cxnSpMk id="9" creationId="{24C3E19C-D75D-46B2-9148-4426C2B467E8}"/>
          </ac:cxnSpMkLst>
        </pc:cxnChg>
        <pc:cxnChg chg="add mod">
          <ac:chgData name="Cheng Fan" userId="73b39abba4055029" providerId="LiveId" clId="{2DD3223C-9F48-4838-ADE2-47C45DFD06FE}" dt="2020-03-06T07:31:44.192" v="3231" actId="14100"/>
          <ac:cxnSpMkLst>
            <pc:docMk/>
            <pc:sldMk cId="608587983" sldId="852"/>
            <ac:cxnSpMk id="10" creationId="{C44FCBF1-62DE-41A6-9825-8BA0476E8F6C}"/>
          </ac:cxnSpMkLst>
        </pc:cxnChg>
      </pc:sldChg>
      <pc:sldChg chg="addSp delSp modSp add del">
        <pc:chgData name="Cheng Fan" userId="73b39abba4055029" providerId="LiveId" clId="{2DD3223C-9F48-4838-ADE2-47C45DFD06FE}" dt="2020-03-06T14:00:40.099" v="6303" actId="47"/>
        <pc:sldMkLst>
          <pc:docMk/>
          <pc:sldMk cId="2967900482" sldId="852"/>
        </pc:sldMkLst>
        <pc:spChg chg="mod">
          <ac:chgData name="Cheng Fan" userId="73b39abba4055029" providerId="LiveId" clId="{2DD3223C-9F48-4838-ADE2-47C45DFD06FE}" dt="2020-03-06T13:17:26.655" v="4646" actId="20577"/>
          <ac:spMkLst>
            <pc:docMk/>
            <pc:sldMk cId="2967900482" sldId="852"/>
            <ac:spMk id="3" creationId="{1BECD767-6121-4A7F-A7FE-0A0DC831154A}"/>
          </ac:spMkLst>
        </pc:spChg>
        <pc:spChg chg="mod">
          <ac:chgData name="Cheng Fan" userId="73b39abba4055029" providerId="LiveId" clId="{2DD3223C-9F48-4838-ADE2-47C45DFD06FE}" dt="2020-03-06T08:51:52.930" v="4467" actId="20577"/>
          <ac:spMkLst>
            <pc:docMk/>
            <pc:sldMk cId="2967900482" sldId="852"/>
            <ac:spMk id="4" creationId="{CC2434E4-16B7-E540-A13C-960B63D56793}"/>
          </ac:spMkLst>
        </pc:spChg>
        <pc:spChg chg="add mod">
          <ac:chgData name="Cheng Fan" userId="73b39abba4055029" providerId="LiveId" clId="{2DD3223C-9F48-4838-ADE2-47C45DFD06FE}" dt="2020-03-06T13:18:44.715" v="4648" actId="1038"/>
          <ac:spMkLst>
            <pc:docMk/>
            <pc:sldMk cId="2967900482" sldId="852"/>
            <ac:spMk id="6" creationId="{4B6BECBE-BFD8-4005-9EEB-EF0D96466375}"/>
          </ac:spMkLst>
        </pc:spChg>
        <pc:spChg chg="del">
          <ac:chgData name="Cheng Fan" userId="73b39abba4055029" providerId="LiveId" clId="{2DD3223C-9F48-4838-ADE2-47C45DFD06FE}" dt="2020-03-06T08:52:00.330" v="4469" actId="478"/>
          <ac:spMkLst>
            <pc:docMk/>
            <pc:sldMk cId="2967900482" sldId="852"/>
            <ac:spMk id="10" creationId="{D7B12816-635B-D249-BE4E-A4969E8EEF6E}"/>
          </ac:spMkLst>
        </pc:spChg>
        <pc:picChg chg="del">
          <ac:chgData name="Cheng Fan" userId="73b39abba4055029" providerId="LiveId" clId="{2DD3223C-9F48-4838-ADE2-47C45DFD06FE}" dt="2020-03-06T08:51:58.029" v="4468" actId="478"/>
          <ac:picMkLst>
            <pc:docMk/>
            <pc:sldMk cId="2967900482" sldId="852"/>
            <ac:picMk id="11" creationId="{00000000-0000-0000-0000-000000000000}"/>
          </ac:picMkLst>
        </pc:picChg>
      </pc:sldChg>
      <pc:sldChg chg="addSp delSp modSp add">
        <pc:chgData name="Cheng Fan" userId="73b39abba4055029" providerId="LiveId" clId="{2DD3223C-9F48-4838-ADE2-47C45DFD06FE}" dt="2020-03-08T01:55:06.737" v="7944"/>
        <pc:sldMkLst>
          <pc:docMk/>
          <pc:sldMk cId="2171379750" sldId="853"/>
        </pc:sldMkLst>
        <pc:spChg chg="mod">
          <ac:chgData name="Cheng Fan" userId="73b39abba4055029" providerId="LiveId" clId="{2DD3223C-9F48-4838-ADE2-47C45DFD06FE}" dt="2020-03-07T08:03:05.291" v="6831" actId="1035"/>
          <ac:spMkLst>
            <pc:docMk/>
            <pc:sldMk cId="2171379750" sldId="853"/>
            <ac:spMk id="3" creationId="{1BECD767-6121-4A7F-A7FE-0A0DC831154A}"/>
          </ac:spMkLst>
        </pc:spChg>
        <pc:spChg chg="add del mod">
          <ac:chgData name="Cheng Fan" userId="73b39abba4055029" providerId="LiveId" clId="{2DD3223C-9F48-4838-ADE2-47C45DFD06FE}" dt="2020-03-06T13:57:33.497" v="6049" actId="478"/>
          <ac:spMkLst>
            <pc:docMk/>
            <pc:sldMk cId="2171379750" sldId="853"/>
            <ac:spMk id="6" creationId="{19674CA5-5F2F-477C-BBB5-DA519EC43F36}"/>
          </ac:spMkLst>
        </pc:spChg>
        <pc:spChg chg="add mod">
          <ac:chgData name="Cheng Fan" userId="73b39abba4055029" providerId="LiveId" clId="{2DD3223C-9F48-4838-ADE2-47C45DFD06FE}" dt="2020-03-06T14:01:18.990" v="6321" actId="14100"/>
          <ac:spMkLst>
            <pc:docMk/>
            <pc:sldMk cId="2171379750" sldId="853"/>
            <ac:spMk id="7" creationId="{1D2420D0-6939-41A1-84C4-DE288CEBDA1B}"/>
          </ac:spMkLst>
        </pc:spChg>
        <pc:spChg chg="add mod">
          <ac:chgData name="Cheng Fan" userId="73b39abba4055029" providerId="LiveId" clId="{2DD3223C-9F48-4838-ADE2-47C45DFD06FE}" dt="2020-03-07T23:17:30.920" v="7651" actId="20577"/>
          <ac:spMkLst>
            <pc:docMk/>
            <pc:sldMk cId="2171379750" sldId="853"/>
            <ac:spMk id="8" creationId="{63FEA917-E706-4C96-90BF-772DBE673ACA}"/>
          </ac:spMkLst>
        </pc:spChg>
        <pc:spChg chg="add mod">
          <ac:chgData name="Cheng Fan" userId="73b39abba4055029" providerId="LiveId" clId="{2DD3223C-9F48-4838-ADE2-47C45DFD06FE}" dt="2020-03-08T01:18:53.587" v="7932" actId="20577"/>
          <ac:spMkLst>
            <pc:docMk/>
            <pc:sldMk cId="2171379750" sldId="853"/>
            <ac:spMk id="9" creationId="{5F5166E0-CB82-4EC8-B68D-19EB66E61C3A}"/>
          </ac:spMkLst>
        </pc:spChg>
        <pc:spChg chg="mod">
          <ac:chgData name="Cheng Fan" userId="73b39abba4055029" providerId="LiveId" clId="{2DD3223C-9F48-4838-ADE2-47C45DFD06FE}" dt="2020-03-06T13:57:28.206" v="6048" actId="1076"/>
          <ac:spMkLst>
            <pc:docMk/>
            <pc:sldMk cId="2171379750" sldId="853"/>
            <ac:spMk id="10" creationId="{D7B12816-635B-D249-BE4E-A4969E8EEF6E}"/>
          </ac:spMkLst>
        </pc:spChg>
        <pc:picChg chg="add mod">
          <ac:chgData name="Cheng Fan" userId="73b39abba4055029" providerId="LiveId" clId="{2DD3223C-9F48-4838-ADE2-47C45DFD06FE}" dt="2020-03-08T01:55:06.737" v="7944"/>
          <ac:picMkLst>
            <pc:docMk/>
            <pc:sldMk cId="2171379750" sldId="853"/>
            <ac:picMk id="5" creationId="{2FFC14C6-9798-4E2E-B6F2-5CB6F2573117}"/>
          </ac:picMkLst>
        </pc:picChg>
        <pc:picChg chg="mod">
          <ac:chgData name="Cheng Fan" userId="73b39abba4055029" providerId="LiveId" clId="{2DD3223C-9F48-4838-ADE2-47C45DFD06FE}" dt="2020-03-06T13:57:25.211" v="6047" actId="1076"/>
          <ac:picMkLst>
            <pc:docMk/>
            <pc:sldMk cId="2171379750" sldId="853"/>
            <ac:picMk id="11" creationId="{00000000-0000-0000-0000-000000000000}"/>
          </ac:picMkLst>
        </pc:picChg>
        <pc:inkChg chg="add">
          <ac:chgData name="Cheng Fan" userId="73b39abba4055029" providerId="LiveId" clId="{2DD3223C-9F48-4838-ADE2-47C45DFD06FE}" dt="2020-03-08T01:55:06.737" v="7944"/>
          <ac:inkMkLst>
            <pc:docMk/>
            <pc:sldMk cId="2171379750" sldId="853"/>
            <ac:inkMk id="2" creationId="{14D57E70-564C-4B46-A707-BE4FC4D4DEA1}"/>
          </ac:inkMkLst>
        </pc:inkChg>
      </pc:sldChg>
      <pc:sldChg chg="addSp delSp modSp add ord delAnim">
        <pc:chgData name="Cheng Fan" userId="73b39abba4055029" providerId="LiveId" clId="{2DD3223C-9F48-4838-ADE2-47C45DFD06FE}" dt="2020-03-16T23:25:31.122" v="11068"/>
        <pc:sldMkLst>
          <pc:docMk/>
          <pc:sldMk cId="2252054737" sldId="854"/>
        </pc:sldMkLst>
        <pc:picChg chg="add mod">
          <ac:chgData name="Cheng Fan" userId="73b39abba4055029" providerId="LiveId" clId="{2DD3223C-9F48-4838-ADE2-47C45DFD06FE}" dt="2020-03-16T23:25:31.122" v="11068"/>
          <ac:picMkLst>
            <pc:docMk/>
            <pc:sldMk cId="2252054737" sldId="854"/>
            <ac:picMk id="5" creationId="{F448032F-7C6E-4BF0-9E04-B43EF72C3C3A}"/>
          </ac:picMkLst>
        </pc:picChg>
        <pc:picChg chg="del">
          <ac:chgData name="Cheng Fan" userId="73b39abba4055029" providerId="LiveId" clId="{2DD3223C-9F48-4838-ADE2-47C45DFD06FE}" dt="2020-03-16T07:57:08.004" v="9039" actId="478"/>
          <ac:picMkLst>
            <pc:docMk/>
            <pc:sldMk cId="2252054737" sldId="854"/>
            <ac:picMk id="8" creationId="{259EA57F-D728-400F-A4A2-5D7174674A3C}"/>
          </ac:picMkLst>
        </pc:picChg>
        <pc:inkChg chg="add">
          <ac:chgData name="Cheng Fan" userId="73b39abba4055029" providerId="LiveId" clId="{2DD3223C-9F48-4838-ADE2-47C45DFD06FE}" dt="2020-03-16T23:25:31.122" v="11068"/>
          <ac:inkMkLst>
            <pc:docMk/>
            <pc:sldMk cId="2252054737" sldId="854"/>
            <ac:inkMk id="3" creationId="{C62019BE-6DA8-4FAA-BE45-1A519C179B3F}"/>
          </ac:inkMkLst>
        </pc:inkChg>
        <pc:inkChg chg="del">
          <ac:chgData name="Cheng Fan" userId="73b39abba4055029" providerId="LiveId" clId="{2DD3223C-9F48-4838-ADE2-47C45DFD06FE}" dt="2020-03-16T07:57:05.036" v="9038" actId="478"/>
          <ac:inkMkLst>
            <pc:docMk/>
            <pc:sldMk cId="2252054737" sldId="854"/>
            <ac:inkMk id="5" creationId="{42184E17-7B5D-4C16-97FF-0FCE8B565000}"/>
          </ac:inkMkLst>
        </pc:inkChg>
      </pc:sldChg>
      <pc:sldChg chg="addSp delSp modSp add del">
        <pc:chgData name="Cheng Fan" userId="73b39abba4055029" providerId="LiveId" clId="{2DD3223C-9F48-4838-ADE2-47C45DFD06FE}" dt="2020-03-07T14:36:29.328" v="7536" actId="47"/>
        <pc:sldMkLst>
          <pc:docMk/>
          <pc:sldMk cId="2958365863" sldId="854"/>
        </pc:sldMkLst>
        <pc:spChg chg="del">
          <ac:chgData name="Cheng Fan" userId="73b39abba4055029" providerId="LiveId" clId="{2DD3223C-9F48-4838-ADE2-47C45DFD06FE}" dt="2020-03-07T13:21:42.342" v="7045" actId="478"/>
          <ac:spMkLst>
            <pc:docMk/>
            <pc:sldMk cId="2958365863" sldId="854"/>
            <ac:spMk id="2" creationId="{10E60939-B0E1-4AD7-BF42-94327AED14DB}"/>
          </ac:spMkLst>
        </pc:spChg>
        <pc:spChg chg="del">
          <ac:chgData name="Cheng Fan" userId="73b39abba4055029" providerId="LiveId" clId="{2DD3223C-9F48-4838-ADE2-47C45DFD06FE}" dt="2020-03-07T13:21:38.632" v="7044" actId="478"/>
          <ac:spMkLst>
            <pc:docMk/>
            <pc:sldMk cId="2958365863" sldId="854"/>
            <ac:spMk id="3" creationId="{E4F38302-D879-4EA9-9423-596A3A0893D1}"/>
          </ac:spMkLst>
        </pc:spChg>
        <pc:spChg chg="add mod topLvl">
          <ac:chgData name="Cheng Fan" userId="73b39abba4055029" providerId="LiveId" clId="{2DD3223C-9F48-4838-ADE2-47C45DFD06FE}" dt="2020-03-07T13:41:57.549" v="7096" actId="338"/>
          <ac:spMkLst>
            <pc:docMk/>
            <pc:sldMk cId="2958365863" sldId="854"/>
            <ac:spMk id="4" creationId="{0F40699C-66C3-49A6-8BFF-D153562D01F4}"/>
          </ac:spMkLst>
        </pc:spChg>
        <pc:spChg chg="add mod topLvl">
          <ac:chgData name="Cheng Fan" userId="73b39abba4055029" providerId="LiveId" clId="{2DD3223C-9F48-4838-ADE2-47C45DFD06FE}" dt="2020-03-07T13:41:57.549" v="7096" actId="338"/>
          <ac:spMkLst>
            <pc:docMk/>
            <pc:sldMk cId="2958365863" sldId="854"/>
            <ac:spMk id="5" creationId="{E1E91E97-FAF5-41C6-BF0E-AFBF6E6A62E0}"/>
          </ac:spMkLst>
        </pc:spChg>
        <pc:grpChg chg="add del mod">
          <ac:chgData name="Cheng Fan" userId="73b39abba4055029" providerId="LiveId" clId="{2DD3223C-9F48-4838-ADE2-47C45DFD06FE}" dt="2020-03-07T13:40:54.832" v="7088" actId="165"/>
          <ac:grpSpMkLst>
            <pc:docMk/>
            <pc:sldMk cId="2958365863" sldId="854"/>
            <ac:grpSpMk id="6" creationId="{DA7BB530-4CA6-4C5C-86DA-68BEEA9853FA}"/>
          </ac:grpSpMkLst>
        </pc:grpChg>
        <pc:grpChg chg="add mod">
          <ac:chgData name="Cheng Fan" userId="73b39abba4055029" providerId="LiveId" clId="{2DD3223C-9F48-4838-ADE2-47C45DFD06FE}" dt="2020-03-07T13:41:57.549" v="7096" actId="338"/>
          <ac:grpSpMkLst>
            <pc:docMk/>
            <pc:sldMk cId="2958365863" sldId="854"/>
            <ac:grpSpMk id="7" creationId="{7620FF31-1421-4DC8-80F9-87B6FD9C74B2}"/>
          </ac:grpSpMkLst>
        </pc:grpChg>
      </pc:sldChg>
      <pc:sldChg chg="addSp delSp modSp add delAnim">
        <pc:chgData name="Cheng Fan" userId="73b39abba4055029" providerId="LiveId" clId="{2DD3223C-9F48-4838-ADE2-47C45DFD06FE}" dt="2020-03-16T23:45:07.664" v="11073"/>
        <pc:sldMkLst>
          <pc:docMk/>
          <pc:sldMk cId="1831576397" sldId="855"/>
        </pc:sldMkLst>
        <pc:spChg chg="mod">
          <ac:chgData name="Cheng Fan" userId="73b39abba4055029" providerId="LiveId" clId="{2DD3223C-9F48-4838-ADE2-47C45DFD06FE}" dt="2020-03-16T07:58:03.737" v="9042"/>
          <ac:spMkLst>
            <pc:docMk/>
            <pc:sldMk cId="1831576397" sldId="855"/>
            <ac:spMk id="4" creationId="{CC2434E4-16B7-E540-A13C-960B63D56793}"/>
          </ac:spMkLst>
        </pc:spChg>
        <pc:spChg chg="mod">
          <ac:chgData name="Cheng Fan" userId="73b39abba4055029" providerId="LiveId" clId="{2DD3223C-9F48-4838-ADE2-47C45DFD06FE}" dt="2020-03-16T13:16:11.799" v="10979" actId="20577"/>
          <ac:spMkLst>
            <pc:docMk/>
            <pc:sldMk cId="1831576397" sldId="855"/>
            <ac:spMk id="7" creationId="{1EA83447-A9DA-42A5-A224-5CAD6E4FCFB4}"/>
          </ac:spMkLst>
        </pc:spChg>
        <pc:spChg chg="del mod">
          <ac:chgData name="Cheng Fan" userId="73b39abba4055029" providerId="LiveId" clId="{2DD3223C-9F48-4838-ADE2-47C45DFD06FE}" dt="2020-03-16T08:05:41.453" v="9090"/>
          <ac:spMkLst>
            <pc:docMk/>
            <pc:sldMk cId="1831576397" sldId="855"/>
            <ac:spMk id="8" creationId="{2F81B3B3-769B-4521-AE5A-68FB9E9A59F7}"/>
          </ac:spMkLst>
        </pc:spChg>
        <pc:spChg chg="add mod">
          <ac:chgData name="Cheng Fan" userId="73b39abba4055029" providerId="LiveId" clId="{2DD3223C-9F48-4838-ADE2-47C45DFD06FE}" dt="2020-03-16T22:21:43.305" v="11044" actId="207"/>
          <ac:spMkLst>
            <pc:docMk/>
            <pc:sldMk cId="1831576397" sldId="855"/>
            <ac:spMk id="9" creationId="{EFD4E0C1-2AE3-4F09-A32E-1B5DDB7E6D58}"/>
          </ac:spMkLst>
        </pc:spChg>
        <pc:spChg chg="del">
          <ac:chgData name="Cheng Fan" userId="73b39abba4055029" providerId="LiveId" clId="{2DD3223C-9F48-4838-ADE2-47C45DFD06FE}" dt="2020-03-16T07:58:08.215" v="9043" actId="478"/>
          <ac:spMkLst>
            <pc:docMk/>
            <pc:sldMk cId="1831576397" sldId="855"/>
            <ac:spMk id="12" creationId="{A769FA6D-63BB-2049-B3CC-A3243E97C4F5}"/>
          </ac:spMkLst>
        </pc:spChg>
        <pc:picChg chg="del">
          <ac:chgData name="Cheng Fan" userId="73b39abba4055029" providerId="LiveId" clId="{2DD3223C-9F48-4838-ADE2-47C45DFD06FE}" dt="2020-03-16T07:58:16.412" v="9044" actId="478"/>
          <ac:picMkLst>
            <pc:docMk/>
            <pc:sldMk cId="1831576397" sldId="855"/>
            <ac:picMk id="3" creationId="{24F5311A-74EF-423D-A926-E45860A7297D}"/>
          </ac:picMkLst>
        </pc:picChg>
        <pc:picChg chg="add mod">
          <ac:chgData name="Cheng Fan" userId="73b39abba4055029" providerId="LiveId" clId="{2DD3223C-9F48-4838-ADE2-47C45DFD06FE}" dt="2020-03-16T23:45:07.664" v="11073"/>
          <ac:picMkLst>
            <pc:docMk/>
            <pc:sldMk cId="1831576397" sldId="855"/>
            <ac:picMk id="3" creationId="{69E04F8C-C71D-445D-A198-7B74C531729B}"/>
          </ac:picMkLst>
        </pc:picChg>
        <pc:inkChg chg="add">
          <ac:chgData name="Cheng Fan" userId="73b39abba4055029" providerId="LiveId" clId="{2DD3223C-9F48-4838-ADE2-47C45DFD06FE}" dt="2020-03-16T23:45:07.664" v="11073"/>
          <ac:inkMkLst>
            <pc:docMk/>
            <pc:sldMk cId="1831576397" sldId="855"/>
            <ac:inkMk id="2" creationId="{1060521A-8AA6-4183-A9A7-578016978B4C}"/>
          </ac:inkMkLst>
        </pc:inkChg>
      </pc:sldChg>
      <pc:sldChg chg="add del">
        <pc:chgData name="Cheng Fan" userId="73b39abba4055029" providerId="LiveId" clId="{2DD3223C-9F48-4838-ADE2-47C45DFD06FE}" dt="2020-03-07T13:32:34.077" v="7047" actId="47"/>
        <pc:sldMkLst>
          <pc:docMk/>
          <pc:sldMk cId="3011580798" sldId="855"/>
        </pc:sldMkLst>
      </pc:sldChg>
    </pc:docChg>
  </pc:docChgLst>
  <pc:docChgLst>
    <pc:chgData name="Cheng Fan" userId="73b39abba4055029" providerId="LiveId" clId="{2B4EEAA8-9ED1-43A1-AA66-02284BCF57F1}"/>
    <pc:docChg chg="modSld">
      <pc:chgData name="Cheng Fan" userId="73b39abba4055029" providerId="LiveId" clId="{2B4EEAA8-9ED1-43A1-AA66-02284BCF57F1}" dt="2021-02-17T13:02:29.464" v="2"/>
      <pc:docMkLst>
        <pc:docMk/>
      </pc:docMkLst>
      <pc:sldChg chg="delSp modSp mod modAnim">
        <pc:chgData name="Cheng Fan" userId="73b39abba4055029" providerId="LiveId" clId="{2B4EEAA8-9ED1-43A1-AA66-02284BCF57F1}" dt="2021-02-17T13:02:29.464" v="2"/>
        <pc:sldMkLst>
          <pc:docMk/>
          <pc:sldMk cId="2040243274" sldId="628"/>
        </pc:sldMkLst>
        <pc:spChg chg="mod">
          <ac:chgData name="Cheng Fan" userId="73b39abba4055029" providerId="LiveId" clId="{2B4EEAA8-9ED1-43A1-AA66-02284BCF57F1}" dt="2021-02-17T13:02:20.687" v="1" actId="20577"/>
          <ac:spMkLst>
            <pc:docMk/>
            <pc:sldMk cId="2040243274" sldId="628"/>
            <ac:spMk id="5" creationId="{0C494AC4-83F7-A546-AA32-D9C97D2A9A6A}"/>
          </ac:spMkLst>
        </pc:spChg>
        <pc:picChg chg="del">
          <ac:chgData name="Cheng Fan" userId="73b39abba4055029" providerId="LiveId" clId="{2B4EEAA8-9ED1-43A1-AA66-02284BCF57F1}" dt="2021-02-17T13:02:29.464" v="2"/>
          <ac:picMkLst>
            <pc:docMk/>
            <pc:sldMk cId="2040243274" sldId="628"/>
            <ac:picMk id="7" creationId="{D702FA17-37EB-4202-9544-987BE04EADB9}"/>
          </ac:picMkLst>
        </pc:pic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2267203452" sldId="775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2267203452" sldId="775"/>
            <ac:picMk id="9" creationId="{5CC336E3-26F3-416C-B410-EE3F9764CBCC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2267203452" sldId="775"/>
            <ac:inkMk id="8" creationId="{5C14A4D2-AFA9-4FD6-B2C0-83CB7E4A3198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851788458" sldId="819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851788458" sldId="819"/>
            <ac:picMk id="3" creationId="{B146923B-16C1-493E-B837-E8C20B91EC08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851788458" sldId="819"/>
            <ac:inkMk id="2" creationId="{A53B0CA8-7DE2-4232-8217-04946C85EA03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482216814" sldId="820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482216814" sldId="820"/>
            <ac:picMk id="8" creationId="{4B29A593-6E4C-4ECB-BB0B-AFC8AC81E946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482216814" sldId="820"/>
            <ac:inkMk id="6" creationId="{80A00DF3-082B-4132-B648-F90341E37F2D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1524843501" sldId="821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1524843501" sldId="821"/>
            <ac:picMk id="3" creationId="{416CC64B-15BF-4FBC-A26E-5D018BEF98D3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1524843501" sldId="821"/>
            <ac:inkMk id="2" creationId="{5C2A46D4-FDD8-4E2F-91AE-A94DCBF952CD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1052889689" sldId="845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1052889689" sldId="845"/>
            <ac:picMk id="6" creationId="{2EDB14A4-6043-4DD7-B28D-1FE2579A60BA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1052889689" sldId="845"/>
            <ac:inkMk id="5" creationId="{A9541F1A-F9A8-4E1A-AF56-564B92B7BCEA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4252420003" sldId="846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4252420003" sldId="846"/>
            <ac:picMk id="3" creationId="{3B9D4B99-A0F7-4D8E-9536-82A4615D3237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4252420003" sldId="846"/>
            <ac:inkMk id="2" creationId="{9B843128-CC33-46E6-A265-4EB6D3D4CDC5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567619181" sldId="847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567619181" sldId="847"/>
            <ac:picMk id="7" creationId="{00F17A5F-A879-461D-90A5-D6F4EEFDFA95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567619181" sldId="847"/>
            <ac:inkMk id="3" creationId="{AF5C6CA4-301F-4D66-92E2-85E0D14022FF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1633532835" sldId="848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1633532835" sldId="848"/>
            <ac:picMk id="3" creationId="{834F5D40-F803-43A3-9749-FDF9D6883AA6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1633532835" sldId="848"/>
            <ac:inkMk id="2" creationId="{1E276B6F-BF93-4E1C-9D18-F1CEEE505F22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3774516840" sldId="849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3774516840" sldId="849"/>
            <ac:picMk id="18" creationId="{072E7FFE-4F75-44E8-AA56-FF6BA0949141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3774516840" sldId="849"/>
            <ac:inkMk id="9" creationId="{6F758941-3B6D-4554-90C7-72C0DA819A7C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4276585344" sldId="850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4276585344" sldId="850"/>
            <ac:picMk id="5" creationId="{D3F234EA-BA74-4CEE-A3F3-56FC82BE690D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4276585344" sldId="850"/>
            <ac:inkMk id="2" creationId="{D0D37773-3C3E-4379-A1F8-CB7C98FF92E9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2762811217" sldId="851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2762811217" sldId="851"/>
            <ac:picMk id="7" creationId="{C02DD8D7-E3C4-46E7-A581-BF496EBBED3F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2762811217" sldId="851"/>
            <ac:inkMk id="5" creationId="{4BDD79BD-C89E-4FFF-8FA0-519FE41C7DCD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2171379750" sldId="853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2171379750" sldId="853"/>
            <ac:picMk id="5" creationId="{2FFC14C6-9798-4E2E-B6F2-5CB6F2573117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2171379750" sldId="853"/>
            <ac:inkMk id="2" creationId="{14D57E70-564C-4B46-A707-BE4FC4D4DEA1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2252054737" sldId="854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2252054737" sldId="854"/>
            <ac:picMk id="5" creationId="{F448032F-7C6E-4BF0-9E04-B43EF72C3C3A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2252054737" sldId="854"/>
            <ac:inkMk id="3" creationId="{C62019BE-6DA8-4FAA-BE45-1A519C179B3F}"/>
          </ac:inkMkLst>
        </pc:inkChg>
      </pc:sldChg>
      <pc:sldChg chg="delSp modAnim">
        <pc:chgData name="Cheng Fan" userId="73b39abba4055029" providerId="LiveId" clId="{2B4EEAA8-9ED1-43A1-AA66-02284BCF57F1}" dt="2021-02-17T13:02:29.464" v="2"/>
        <pc:sldMkLst>
          <pc:docMk/>
          <pc:sldMk cId="1831576397" sldId="855"/>
        </pc:sldMkLst>
        <pc:picChg chg="del">
          <ac:chgData name="Cheng Fan" userId="73b39abba4055029" providerId="LiveId" clId="{2B4EEAA8-9ED1-43A1-AA66-02284BCF57F1}" dt="2021-02-17T13:02:29.464" v="2"/>
          <ac:picMkLst>
            <pc:docMk/>
            <pc:sldMk cId="1831576397" sldId="855"/>
            <ac:picMk id="3" creationId="{69E04F8C-C71D-445D-A198-7B74C531729B}"/>
          </ac:picMkLst>
        </pc:picChg>
        <pc:inkChg chg="del">
          <ac:chgData name="Cheng Fan" userId="73b39abba4055029" providerId="LiveId" clId="{2B4EEAA8-9ED1-43A1-AA66-02284BCF57F1}" dt="2021-02-17T13:02:29.464" v="2"/>
          <ac:inkMkLst>
            <pc:docMk/>
            <pc:sldMk cId="1831576397" sldId="855"/>
            <ac:inkMk id="2" creationId="{1060521A-8AA6-4183-A9A7-578016978B4C}"/>
          </ac:inkMkLst>
        </pc:inkChg>
      </pc:sldChg>
    </pc:docChg>
  </pc:docChgLst>
  <pc:docChgLst>
    <pc:chgData name="Fan" userId="73b39abba4055029" providerId="LiveId" clId="{0D1D927C-7285-40EA-A82B-13F4684B3FE8}"/>
    <pc:docChg chg="undo custSel modSld">
      <pc:chgData name="Fan" userId="73b39abba4055029" providerId="LiveId" clId="{0D1D927C-7285-40EA-A82B-13F4684B3FE8}" dt="2023-02-19T03:47:16.086" v="214" actId="207"/>
      <pc:docMkLst>
        <pc:docMk/>
      </pc:docMkLst>
      <pc:sldChg chg="modSp mod">
        <pc:chgData name="Fan" userId="73b39abba4055029" providerId="LiveId" clId="{0D1D927C-7285-40EA-A82B-13F4684B3FE8}" dt="2023-02-19T03:44:59.979" v="1" actId="20577"/>
        <pc:sldMkLst>
          <pc:docMk/>
          <pc:sldMk cId="2040243274" sldId="628"/>
        </pc:sldMkLst>
        <pc:spChg chg="mod">
          <ac:chgData name="Fan" userId="73b39abba4055029" providerId="LiveId" clId="{0D1D927C-7285-40EA-A82B-13F4684B3FE8}" dt="2023-02-19T03:44:59.979" v="1" actId="20577"/>
          <ac:spMkLst>
            <pc:docMk/>
            <pc:sldMk cId="2040243274" sldId="628"/>
            <ac:spMk id="5" creationId="{0C494AC4-83F7-A546-AA32-D9C97D2A9A6A}"/>
          </ac:spMkLst>
        </pc:spChg>
      </pc:sldChg>
      <pc:sldChg chg="addSp modSp mod">
        <pc:chgData name="Fan" userId="73b39abba4055029" providerId="LiveId" clId="{0D1D927C-7285-40EA-A82B-13F4684B3FE8}" dt="2023-02-19T03:47:16.086" v="214" actId="207"/>
        <pc:sldMkLst>
          <pc:docMk/>
          <pc:sldMk cId="1831576397" sldId="855"/>
        </pc:sldMkLst>
        <pc:spChg chg="add mod">
          <ac:chgData name="Fan" userId="73b39abba4055029" providerId="LiveId" clId="{0D1D927C-7285-40EA-A82B-13F4684B3FE8}" dt="2023-02-19T03:47:16.086" v="214" actId="207"/>
          <ac:spMkLst>
            <pc:docMk/>
            <pc:sldMk cId="1831576397" sldId="855"/>
            <ac:spMk id="2" creationId="{9A215360-B16F-36DA-EF65-3E7788FF61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0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7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0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3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1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6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6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160.png"/><Relationship Id="rId7" Type="http://schemas.openxmlformats.org/officeDocument/2006/relationships/image" Target="../media/image101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140.png"/><Relationship Id="rId5" Type="http://schemas.openxmlformats.org/officeDocument/2006/relationships/image" Target="../media/image90.png"/><Relationship Id="rId10" Type="http://schemas.openxmlformats.org/officeDocument/2006/relationships/image" Target="../media/image5.jpeg"/><Relationship Id="rId9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5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notesSlide" Target="../notesSlides/notesSlide13.xml"/><Relationship Id="rId12" Type="http://schemas.openxmlformats.org/officeDocument/2006/relationships/image" Target="../media/image2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11" Type="http://schemas.openxmlformats.org/officeDocument/2006/relationships/image" Target="../media/image24.png"/><Relationship Id="rId5" Type="http://schemas.openxmlformats.org/officeDocument/2006/relationships/image" Target="../media/image4.jpeg"/><Relationship Id="rId10" Type="http://schemas.openxmlformats.org/officeDocument/2006/relationships/image" Target="../media/image190.png"/><Relationship Id="rId4" Type="http://schemas.openxmlformats.org/officeDocument/2006/relationships/image" Target="../media/image3.jpe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11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CS258: Information T</a:t>
            </a:r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heory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Spring, </a:t>
            </a:r>
            <a:r>
              <a:rPr lang="en-US" altLang="zh-CN" sz="2013" dirty="0"/>
              <a:t>2023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"/>
    </mc:Choice>
    <mc:Fallback xmlns="">
      <p:transition spd="slow" advTm="51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Typical Set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0728" y="2440161"/>
                <a:ext cx="4032448" cy="4190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denotes the number of elements in the set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Proof. </a:t>
                </a:r>
                <a:endParaRPr lang="en-US" altLang="zh-CN" sz="1800" b="0" i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2440161"/>
                <a:ext cx="4032448" cy="4190571"/>
              </a:xfrm>
              <a:prstGeom prst="rect">
                <a:avLst/>
              </a:prstGeom>
              <a:blipFill>
                <a:blip r:embed="rId5"/>
                <a:stretch>
                  <a:fillRect l="-1208" r="-604" b="-1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B1AD57-F8CE-4815-B6A2-6D314ED2708A}"/>
                  </a:ext>
                </a:extLst>
              </p:cNvPr>
              <p:cNvSpPr/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typical set (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典型集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𝝐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the set of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with the property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B1AD57-F8CE-4815-B6A2-6D314ED27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blipFill>
                <a:blip r:embed="rId6"/>
                <a:stretch>
                  <a:fillRect l="-708" r="-97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42DED8-14C7-4851-82A1-CAA73F15B2A4}"/>
                  </a:ext>
                </a:extLst>
              </p:cNvPr>
              <p:cNvSpPr/>
              <p:nvPr/>
            </p:nvSpPr>
            <p:spPr>
              <a:xfrm>
                <a:off x="5173216" y="4766390"/>
                <a:ext cx="3816424" cy="14109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0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𝒳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Tw Cen MT Condensed" panose="020B0606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1" i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𝐏𝐫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" panose="020B0606020104020203" pitchFamily="34" charset="77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42DED8-14C7-4851-82A1-CAA73F15B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16" y="4766390"/>
                <a:ext cx="3816424" cy="1410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781BD99-9DC4-42EE-AF3B-DFE7CAB5787A}"/>
              </a:ext>
            </a:extLst>
          </p:cNvPr>
          <p:cNvGrpSpPr/>
          <p:nvPr/>
        </p:nvGrpSpPr>
        <p:grpSpPr>
          <a:xfrm>
            <a:off x="5749280" y="2854527"/>
            <a:ext cx="1656184" cy="1584176"/>
            <a:chOff x="2389014" y="1942119"/>
            <a:chExt cx="1656184" cy="15841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3F8571-ED6E-4E4D-A9A5-AD316AEB87EF}"/>
                </a:ext>
              </a:extLst>
            </p:cNvPr>
            <p:cNvSpPr/>
            <p:nvPr/>
          </p:nvSpPr>
          <p:spPr>
            <a:xfrm>
              <a:off x="2389014" y="1942119"/>
              <a:ext cx="1656184" cy="1584176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blipFill>
                  <a:blip r:embed="rId9"/>
                  <a:tile tx="0" ty="0" sx="100000" sy="100000" flip="none" algn="tl"/>
                </a:blip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C5CF3D-83FF-4CEB-9CD8-C70573B8D624}"/>
                </a:ext>
              </a:extLst>
            </p:cNvPr>
            <p:cNvSpPr/>
            <p:nvPr/>
          </p:nvSpPr>
          <p:spPr>
            <a:xfrm>
              <a:off x="3080928" y="2872209"/>
              <a:ext cx="292088" cy="280126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31072-8D10-4172-A806-CE80BAE19063}"/>
                  </a:ext>
                </a:extLst>
              </p:cNvPr>
              <p:cNvSpPr txBox="1"/>
              <p:nvPr/>
            </p:nvSpPr>
            <p:spPr>
              <a:xfrm>
                <a:off x="8197710" y="2862057"/>
                <a:ext cx="590739" cy="380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31072-8D10-4172-A806-CE80BAE19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10" y="2862057"/>
                <a:ext cx="590739" cy="3804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B2670F-7DD6-4954-8D55-84457C1FD1A7}"/>
                  </a:ext>
                </a:extLst>
              </p:cNvPr>
              <p:cNvSpPr txBox="1"/>
              <p:nvPr/>
            </p:nvSpPr>
            <p:spPr>
              <a:xfrm>
                <a:off x="8192355" y="3383987"/>
                <a:ext cx="671402" cy="441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B2670F-7DD6-4954-8D55-84457C1F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355" y="3383987"/>
                <a:ext cx="671402" cy="441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82FBDF-CDE3-4866-9B57-F56DB30EE2B4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7333456" y="3052270"/>
            <a:ext cx="864254" cy="23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6EC33C-14EC-490E-8C97-0E85064A985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757392" y="3604913"/>
            <a:ext cx="1434963" cy="29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393F58-0508-43A6-BA97-878B838C3401}"/>
                  </a:ext>
                </a:extLst>
              </p:cNvPr>
              <p:cNvSpPr txBox="1"/>
              <p:nvPr/>
            </p:nvSpPr>
            <p:spPr>
              <a:xfrm>
                <a:off x="8139307" y="4090802"/>
                <a:ext cx="977512" cy="55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393F58-0508-43A6-BA97-878B838C3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307" y="4090802"/>
                <a:ext cx="977512" cy="5568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7E57C0-9D74-4614-8EAF-204C039277F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47592" y="4101580"/>
            <a:ext cx="1291715" cy="26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1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619"/>
    </mc:Choice>
    <mc:Fallback xmlns="">
      <p:transition spd="slow" advTm="4456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Typical Set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24744" y="2800201"/>
                <a:ext cx="8064896" cy="3144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sufficiently large.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Proof.  For sufficiently large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b="0" i="0" dirty="0"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func>
                  </m:oMath>
                </a14:m>
                <a:r>
                  <a:rPr lang="en-US" altLang="zh-CN" sz="1800" b="0" i="0" dirty="0"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so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b="0" i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800" b="0" i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1800" b="0" i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800" b="0" i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4" y="2800201"/>
                <a:ext cx="8064896" cy="3144259"/>
              </a:xfrm>
              <a:prstGeom prst="rect">
                <a:avLst/>
              </a:prstGeom>
              <a:blipFill>
                <a:blip r:embed="rId5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CACF77-67C1-4016-854C-117EE234B391}"/>
                  </a:ext>
                </a:extLst>
              </p:cNvPr>
              <p:cNvSpPr/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typical set (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典型集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𝝐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the set of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with the property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CACF77-67C1-4016-854C-117EE234B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blipFill>
                <a:blip r:embed="rId6"/>
                <a:stretch>
                  <a:fillRect l="-708" r="-97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234C77D-BB4F-F544-8F2F-3FB74F03E41D}"/>
              </a:ext>
            </a:extLst>
          </p:cNvPr>
          <p:cNvSpPr/>
          <p:nvPr/>
        </p:nvSpPr>
        <p:spPr>
          <a:xfrm>
            <a:off x="5821288" y="5656428"/>
            <a:ext cx="3705952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Image,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you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operating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company,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your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customers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like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Typical</a:t>
            </a:r>
            <a:r>
              <a:rPr lang="zh-CN" altLang="en-US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set…</a:t>
            </a:r>
          </a:p>
        </p:txBody>
      </p:sp>
    </p:spTree>
    <p:extLst>
      <p:ext uri="{BB962C8B-B14F-4D97-AF65-F5344CB8AC3E}">
        <p14:creationId xmlns:p14="http://schemas.microsoft.com/office/powerpoint/2010/main" val="16335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668"/>
    </mc:Choice>
    <mc:Fallback xmlns="">
      <p:transition spd="slow" advTm="2656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High Probability Set</a:t>
            </a:r>
            <a:r>
              <a:rPr lang="zh-CN" altLang="en-US" sz="4301" dirty="0">
                <a:solidFill>
                  <a:schemeClr val="accent2">
                    <a:lumMod val="75000"/>
                  </a:schemeClr>
                </a:solidFill>
              </a:rPr>
              <a:t>（</a:t>
            </a:r>
            <a:r>
              <a:rPr lang="en-US" sz="4301" dirty="0" err="1">
                <a:solidFill>
                  <a:schemeClr val="accent2">
                    <a:lumMod val="75000"/>
                  </a:schemeClr>
                </a:solidFill>
              </a:rPr>
              <a:t>不要求</a:t>
            </a:r>
            <a:r>
              <a:rPr lang="zh-CN" altLang="en-US" sz="4301" dirty="0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CD767-6121-4A7F-A7FE-0A0DC831154A}"/>
                  </a:ext>
                </a:extLst>
              </p:cNvPr>
              <p:cNvSpPr txBox="1"/>
              <p:nvPr/>
            </p:nvSpPr>
            <p:spPr>
              <a:xfrm>
                <a:off x="492696" y="1239993"/>
                <a:ext cx="9129080" cy="44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70" b="0" dirty="0"/>
                  <a:t> is a very tiny set that contains most of the probability; i.e., high probability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CD767-6121-4A7F-A7FE-0A0DC831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1239993"/>
                <a:ext cx="9129080" cy="441659"/>
              </a:xfrm>
              <a:prstGeom prst="rect">
                <a:avLst/>
              </a:prstGeom>
              <a:blipFill>
                <a:blip r:embed="rId5"/>
                <a:stretch>
                  <a:fillRect l="-468" b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3C60D3-A894-44D6-88DE-51094CA6854F}"/>
                  </a:ext>
                </a:extLst>
              </p:cNvPr>
              <p:cNvSpPr/>
              <p:nvPr/>
            </p:nvSpPr>
            <p:spPr>
              <a:xfrm>
                <a:off x="464660" y="1864097"/>
                <a:ext cx="9129080" cy="16561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Definition. </a:t>
                </a:r>
                <a:r>
                  <a:rPr lang="en-US" sz="18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2, …,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be the </a:t>
                </a:r>
                <a:r>
                  <a:rPr lang="en-US" sz="1800" dirty="0">
                    <a:solidFill>
                      <a:srgbClr val="7030A0"/>
                    </a:solidFill>
                  </a:rPr>
                  <a:t>smallest set </a:t>
                </a:r>
                <a:r>
                  <a:rPr lang="en-US" sz="1800" dirty="0">
                    <a:solidFill>
                      <a:schemeClr val="tx1"/>
                    </a:solidFill>
                  </a:rPr>
                  <a:t>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Theorem. </a:t>
                </a:r>
                <a:r>
                  <a:rPr lang="en-US" sz="1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be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i.i.d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func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then </a:t>
                </a:r>
              </a:p>
              <a:p>
                <a:r>
                  <a:rPr lang="en-US" sz="1800" b="0" dirty="0">
                    <a:solidFill>
                      <a:schemeClr val="tx1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sufficiently large.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3C60D3-A894-44D6-88DE-51094CA68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0" y="1864097"/>
                <a:ext cx="9129080" cy="1656184"/>
              </a:xfrm>
              <a:prstGeom prst="rect">
                <a:avLst/>
              </a:prstGeom>
              <a:blipFill>
                <a:blip r:embed="rId6"/>
                <a:stretch>
                  <a:fillRect l="-467" r="-600" b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C3CF86-3EC1-4222-87F4-D0D9A80FF83F}"/>
                  </a:ext>
                </a:extLst>
              </p:cNvPr>
              <p:cNvSpPr txBox="1"/>
              <p:nvPr/>
            </p:nvSpPr>
            <p:spPr>
              <a:xfrm>
                <a:off x="492696" y="3520281"/>
                <a:ext cx="8131275" cy="2996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870" dirty="0">
                    <a:solidFill>
                      <a:srgbClr val="C00000"/>
                    </a:solidFill>
                  </a:rPr>
                  <a:t>Intuition:</a:t>
                </a:r>
                <a:r>
                  <a:rPr lang="en-US" altLang="zh-CN" sz="1870" dirty="0"/>
                  <a:t> </a:t>
                </a:r>
                <a:r>
                  <a:rPr lang="en-US" altLang="zh-CN" sz="1870" b="0" dirty="0"/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70" b="0" dirty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70" b="0" dirty="0"/>
                  <a:t> elements,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1870" b="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1870" dirty="0">
                    <a:solidFill>
                      <a:srgbClr val="7030A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7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187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7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7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sz="187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1870" b="0" dirty="0">
                    <a:solidFill>
                      <a:srgbClr val="7030A0"/>
                    </a:solidFill>
                  </a:rPr>
                  <a:t> are equal </a:t>
                </a:r>
                <a:r>
                  <a:rPr lang="en-US" altLang="zh-CN" sz="1870" dirty="0"/>
                  <a:t>to the first order in the exponent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870" b="0" dirty="0"/>
                  <a:t>Proof: (exercise 3.11)</a:t>
                </a: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sz="1870" b="0" dirty="0"/>
                  <a:t>For any two sets </a:t>
                </a:r>
                <a14:m>
                  <m:oMath xmlns:m="http://schemas.openxmlformats.org/officeDocument/2006/math"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87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70" b="0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7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187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7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zh-CN" sz="1870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altLang="zh-CN" sz="187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7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70" b="0" dirty="0"/>
                  <a:t> then</a:t>
                </a:r>
              </a:p>
              <a:p>
                <a:pPr lvl="1"/>
                <a:r>
                  <a:rPr lang="en-US" altLang="zh-CN" sz="1870" dirty="0"/>
                  <a:t>                   </a:t>
                </a:r>
                <a:r>
                  <a:rPr lang="en-US" altLang="zh-CN" sz="1870" b="0" dirty="0"/>
                  <a:t>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7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&gt;1−</m:t>
                        </m:r>
                        <m:sSub>
                          <m:sSub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1870" b="0" dirty="0"/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7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7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7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7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7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func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Sup>
                          <m:sSubSup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1870" i="1"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sub>
                      <m:sup/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Sup>
                          <m:sSubSup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1870" i="1"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sub>
                      <m:sup/>
                      <m:e>
                        <m:sSup>
                          <m:sSup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70" b="0" dirty="0"/>
              </a:p>
              <a:p>
                <a:pPr lvl="1"/>
                <a:r>
                  <a:rPr lang="en-US" altLang="zh-CN" sz="187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7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187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sSup>
                      <m:sSupPr>
                        <m:ctrlPr>
                          <a:rPr lang="en-US" altLang="zh-CN" sz="187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7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7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7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187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7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7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7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sSup>
                      <m:sSupPr>
                        <m:ctrlPr>
                          <a:rPr lang="en-US" altLang="zh-CN" sz="187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7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7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7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7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7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187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7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870" b="0" dirty="0"/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sz="187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7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7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7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87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7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187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7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87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187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7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7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7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7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187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7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US" altLang="zh-CN" sz="187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sz="187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87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7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87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187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C3CF86-3EC1-4222-87F4-D0D9A80FF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3520281"/>
                <a:ext cx="8131275" cy="2996718"/>
              </a:xfrm>
              <a:prstGeom prst="rect">
                <a:avLst/>
              </a:prstGeom>
              <a:blipFill>
                <a:blip r:embed="rId7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5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225"/>
    </mc:Choice>
    <mc:Fallback xmlns="">
      <p:transition spd="slow" advTm="5532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928992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Data Compression: 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904AEEC-4E57-42FC-8A20-C62865726541}"/>
                  </a:ext>
                </a:extLst>
              </p:cNvPr>
              <p:cNvSpPr/>
              <p:nvPr/>
            </p:nvSpPr>
            <p:spPr>
              <a:xfrm>
                <a:off x="884723" y="2390145"/>
                <a:ext cx="8104917" cy="408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(Data compression/Source coding) For a source sequence, we seek to find a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shorter encoding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them:</a:t>
                </a:r>
              </a:p>
              <a:p>
                <a:pPr algn="ctr"/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“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苟利国家生死以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→{00, 01, 1, 110, 111, 010, 1010}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“</a:t>
                </a:r>
                <a:r>
                  <a:rPr lang="en-US" altLang="zh-CN" dirty="0"/>
                  <a:t>government of the people, by the people, for the people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{……}</a:t>
                </a:r>
                <a:endPara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Problem definition: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Source: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i.i.d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Source sequences: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denotes the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-tuple that represents a sequence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source symbols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Alphabet: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={1,2,…, 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|}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– the possible values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can take on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Encoder and decoder are a pair of functions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such that </a:t>
                </a: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Probability of error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1800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1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“lossless”, otherwise “lossy”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rate of a scheme: </a:t>
                </a:r>
                <a:r>
                  <a:rPr lang="en-US" altLang="zh-CN" sz="1800" i="1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trivial!)</a:t>
                </a:r>
              </a:p>
              <a:p>
                <a:r>
                  <a:rPr lang="en-US" altLang="zh-CN" sz="1800" dirty="0" err="1">
                    <a:solidFill>
                      <a:srgbClr val="00B05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ToDo</a:t>
                </a:r>
                <a:r>
                  <a:rPr lang="en-US" altLang="zh-CN" sz="1800" dirty="0">
                    <a:solidFill>
                      <a:srgbClr val="00B05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Find an encoder and decoder pair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→0,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904AEEC-4E57-42FC-8A20-C62865726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3" y="2390145"/>
                <a:ext cx="8104917" cy="4082464"/>
              </a:xfrm>
              <a:prstGeom prst="rect">
                <a:avLst/>
              </a:prstGeom>
              <a:blipFill>
                <a:blip r:embed="rId5"/>
                <a:stretch>
                  <a:fillRect l="-677" t="-896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EEBF35E-3E8F-4262-AC30-ECE6B73996DD}"/>
              </a:ext>
            </a:extLst>
          </p:cNvPr>
          <p:cNvGrpSpPr/>
          <p:nvPr/>
        </p:nvGrpSpPr>
        <p:grpSpPr>
          <a:xfrm>
            <a:off x="1068760" y="1345318"/>
            <a:ext cx="7488832" cy="807265"/>
            <a:chOff x="1068760" y="1251578"/>
            <a:chExt cx="7488832" cy="80726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FF1B0F-740A-42C6-93D9-9013C278FBFE}"/>
                </a:ext>
              </a:extLst>
            </p:cNvPr>
            <p:cNvSpPr/>
            <p:nvPr/>
          </p:nvSpPr>
          <p:spPr>
            <a:xfrm>
              <a:off x="1068760" y="1251578"/>
              <a:ext cx="7488832" cy="8072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F29B0D-DCAB-447A-9EE8-8C6FD0FACE3A}"/>
                    </a:ext>
                  </a:extLst>
                </p:cNvPr>
                <p:cNvSpPr txBox="1"/>
                <p:nvPr/>
              </p:nvSpPr>
              <p:spPr>
                <a:xfrm>
                  <a:off x="4933724" y="1274786"/>
                  <a:ext cx="864958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bits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F29B0D-DCAB-447A-9EE8-8C6FD0FAC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4" y="1274786"/>
                  <a:ext cx="864958" cy="380425"/>
                </a:xfrm>
                <a:prstGeom prst="rect">
                  <a:avLst/>
                </a:prstGeom>
                <a:blipFill>
                  <a:blip r:embed="rId6"/>
                  <a:stretch>
                    <a:fillRect t="-6349" b="-25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19BF2B-FE89-4988-9661-C5E12620D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532" y="1644557"/>
              <a:ext cx="1453848" cy="35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74D4F0-7927-4113-8BD9-7EE0628C88CE}"/>
                </a:ext>
              </a:extLst>
            </p:cNvPr>
            <p:cNvCxnSpPr>
              <a:cxnSpLocks/>
            </p:cNvCxnSpPr>
            <p:nvPr/>
          </p:nvCxnSpPr>
          <p:spPr>
            <a:xfrm>
              <a:off x="7247760" y="1627805"/>
              <a:ext cx="58975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8FEC44F-FBD4-4392-A816-8C4F4EA335A1}"/>
                </a:ext>
              </a:extLst>
            </p:cNvPr>
            <p:cNvCxnSpPr>
              <a:cxnSpLocks/>
            </p:cNvCxnSpPr>
            <p:nvPr/>
          </p:nvCxnSpPr>
          <p:spPr>
            <a:xfrm>
              <a:off x="3012976" y="1644250"/>
              <a:ext cx="5760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D140A18-8517-41D9-8EDA-AC98C5896822}"/>
                    </a:ext>
                  </a:extLst>
                </p:cNvPr>
                <p:cNvSpPr txBox="1"/>
                <p:nvPr/>
              </p:nvSpPr>
              <p:spPr>
                <a:xfrm>
                  <a:off x="1123433" y="1444782"/>
                  <a:ext cx="1961551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D140A18-8517-41D9-8EDA-AC98C5896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433" y="1444782"/>
                  <a:ext cx="1961551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158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BB26C90-81D5-42DC-9CF5-9E5435FE8705}"/>
                    </a:ext>
                  </a:extLst>
                </p:cNvPr>
                <p:cNvSpPr txBox="1"/>
                <p:nvPr/>
              </p:nvSpPr>
              <p:spPr>
                <a:xfrm>
                  <a:off x="7797445" y="1436959"/>
                  <a:ext cx="544123" cy="3882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BB26C90-81D5-42DC-9CF5-9E5435FE8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445" y="1436959"/>
                  <a:ext cx="544123" cy="388248"/>
                </a:xfrm>
                <a:prstGeom prst="rect">
                  <a:avLst/>
                </a:prstGeom>
                <a:blipFill>
                  <a:blip r:embed="rId8"/>
                  <a:stretch>
                    <a:fillRect r="-112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190EC0-B2EF-43D3-BE8D-8C67CB1D5E38}"/>
                </a:ext>
              </a:extLst>
            </p:cNvPr>
            <p:cNvSpPr txBox="1"/>
            <p:nvPr/>
          </p:nvSpPr>
          <p:spPr>
            <a:xfrm>
              <a:off x="3676808" y="1436959"/>
              <a:ext cx="985724" cy="380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Encoder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616C2-738D-4B62-86F3-A27D60660438}"/>
                </a:ext>
              </a:extLst>
            </p:cNvPr>
            <p:cNvSpPr txBox="1"/>
            <p:nvPr/>
          </p:nvSpPr>
          <p:spPr>
            <a:xfrm>
              <a:off x="6116380" y="1424710"/>
              <a:ext cx="1057732" cy="380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Decoder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8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426"/>
    </mc:Choice>
    <mc:Fallback xmlns="">
      <p:transition spd="slow" advTm="2684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4276220-5693-4A62-8A35-82BCC9213965}"/>
              </a:ext>
            </a:extLst>
          </p:cNvPr>
          <p:cNvGrpSpPr/>
          <p:nvPr/>
        </p:nvGrpSpPr>
        <p:grpSpPr>
          <a:xfrm>
            <a:off x="1788840" y="1345318"/>
            <a:ext cx="1656184" cy="1584176"/>
            <a:chOff x="2389014" y="1942119"/>
            <a:chExt cx="1656184" cy="15841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C6F847-B03A-47FE-9CFA-0C03D9AFAC22}"/>
                </a:ext>
              </a:extLst>
            </p:cNvPr>
            <p:cNvSpPr/>
            <p:nvPr/>
          </p:nvSpPr>
          <p:spPr>
            <a:xfrm>
              <a:off x="2389014" y="1942119"/>
              <a:ext cx="1656184" cy="1584176"/>
            </a:xfrm>
            <a:prstGeom prst="ellipse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blipFill>
                  <a:blip r:embed="rId5"/>
                  <a:tile tx="0" ty="0" sx="100000" sy="100000" flip="none" algn="tl"/>
                </a:blip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4065D4-AE21-490D-9B9E-860940EE14EF}"/>
                </a:ext>
              </a:extLst>
            </p:cNvPr>
            <p:cNvSpPr/>
            <p:nvPr/>
          </p:nvSpPr>
          <p:spPr>
            <a:xfrm>
              <a:off x="3080928" y="2872209"/>
              <a:ext cx="292088" cy="280126"/>
            </a:xfrm>
            <a:prstGeom prst="ellipse">
              <a:avLst/>
            </a:prstGeom>
            <a:blipFill>
              <a:blip r:embed="rId6"/>
              <a:tile tx="0" ty="0" sx="100000" sy="100000" flip="none" algn="tl"/>
            </a:blip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Data Compression: Procedure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3E268A-5C19-4412-A891-F1544960751C}"/>
                  </a:ext>
                </a:extLst>
              </p:cNvPr>
              <p:cNvSpPr/>
              <p:nvPr/>
            </p:nvSpPr>
            <p:spPr>
              <a:xfrm>
                <a:off x="708720" y="3304257"/>
                <a:ext cx="8280920" cy="3245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Divide and conquer: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000" i="1" dirty="0">
                    <a:solidFill>
                      <a:srgbClr val="29252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292526"/>
                    </a:solidFill>
                    <a:latin typeface="Cambria Math" panose="02040503050406030204" pitchFamily="18" charset="0"/>
                  </a:rPr>
                  <a:t>and</a:t>
                </a:r>
                <a:r>
                  <a:rPr lang="en-US" altLang="zh-CN" sz="2000" i="1" dirty="0">
                    <a:solidFill>
                      <a:srgbClr val="292526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CN" sz="20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sz="2000" i="1" dirty="0">
                  <a:solidFill>
                    <a:srgbClr val="292526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1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sz="1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: </a:t>
                </a:r>
                <a:endParaRPr lang="en-US" altLang="zh-CN" sz="1800" dirty="0">
                  <a:solidFill>
                    <a:srgbClr val="292526"/>
                  </a:solidFill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rgbClr val="292526"/>
                    </a:solidFill>
                  </a:rPr>
                  <a:t>Since there are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600" i="1" dirty="0" smtClean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1600" i="1" dirty="0" smtClean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dirty="0" smtClean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292526"/>
                    </a:solidFill>
                  </a:rPr>
                  <a:t>sequences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1600" dirty="0">
                    <a:solidFill>
                      <a:srgbClr val="292526"/>
                    </a:solidFill>
                  </a:rPr>
                  <a:t>, the indexing requires no more than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sz="1600" i="1" dirty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) + 1 </m:t>
                    </m:r>
                  </m:oMath>
                </a14:m>
                <a:r>
                  <a:rPr lang="en-US" altLang="zh-CN" sz="1600" dirty="0">
                    <a:solidFill>
                      <a:srgbClr val="292526"/>
                    </a:solidFill>
                  </a:rPr>
                  <a:t>bits. [The extra bit may be necessary because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dirty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i="1" dirty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sz="1600" i="1" dirty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600" i="1" dirty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600" dirty="0">
                    <a:solidFill>
                      <a:srgbClr val="292526"/>
                    </a:solidFill>
                  </a:rPr>
                  <a:t>may not be an integer.] </a:t>
                </a:r>
                <a:endParaRPr lang="en-US" altLang="zh-CN" sz="1600" i="1" dirty="0">
                  <a:solidFill>
                    <a:srgbClr val="292526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sz="1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: 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rgbClr val="292526"/>
                    </a:solidFill>
                  </a:rPr>
                  <a:t>Similarly, we can index each sequence not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16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1600" i="1" dirty="0">
                    <a:solidFill>
                      <a:srgbClr val="292526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292526"/>
                    </a:solidFill>
                  </a:rPr>
                  <a:t>by using not more than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| + 1</m:t>
                    </m:r>
                  </m:oMath>
                </a14:m>
                <a:r>
                  <a:rPr lang="en-US" altLang="zh-CN" sz="1600" dirty="0">
                    <a:solidFill>
                      <a:srgbClr val="292526"/>
                    </a:solidFill>
                  </a:rPr>
                  <a:t> bits.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rgbClr val="292526"/>
                    </a:solidFill>
                  </a:rPr>
                  <a:t>To deal with overlap in the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altLang="zh-CN" sz="1600" dirty="0">
                    <a:solidFill>
                      <a:srgbClr val="292526"/>
                    </a:solidFill>
                  </a:rPr>
                  <a:t> sequences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rgbClr val="292526"/>
                    </a:solidFill>
                  </a:rPr>
                  <a:t>We prefix all these sequences by a 0, giving a total length of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1600" i="1" dirty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16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altLang="zh-CN" sz="16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sz="1600" i="1" dirty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+ 2</m:t>
                    </m:r>
                  </m:oMath>
                </a14:m>
                <a:r>
                  <a:rPr lang="en-US" altLang="zh-CN" sz="1600" dirty="0">
                    <a:solidFill>
                      <a:srgbClr val="292526"/>
                    </a:solidFill>
                  </a:rPr>
                  <a:t> bits to represent each sequence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16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sz="1600" dirty="0">
                  <a:solidFill>
                    <a:srgbClr val="292526"/>
                  </a:solidFill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rgbClr val="292526"/>
                    </a:solidFill>
                  </a:rPr>
                  <a:t>Prefixing these indices by 1, we have a code for all the sequences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292526"/>
                    </a:solidFill>
                  </a:rPr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3E268A-5C19-4412-A891-F15449607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3304257"/>
                <a:ext cx="8280920" cy="3245632"/>
              </a:xfrm>
              <a:prstGeom prst="rect">
                <a:avLst/>
              </a:prstGeom>
              <a:blipFill>
                <a:blip r:embed="rId9"/>
                <a:stretch>
                  <a:fillRect l="-736" b="-1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3C8E-A4A1-4936-B061-3E1A475F08E9}"/>
              </a:ext>
            </a:extLst>
          </p:cNvPr>
          <p:cNvSpPr/>
          <p:nvPr/>
        </p:nvSpPr>
        <p:spPr>
          <a:xfrm>
            <a:off x="5978124" y="1427873"/>
            <a:ext cx="1728192" cy="484632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9830AE-1283-4B8E-B002-D246763E9BDA}"/>
                  </a:ext>
                </a:extLst>
              </p:cNvPr>
              <p:cNvSpPr txBox="1"/>
              <p:nvPr/>
            </p:nvSpPr>
            <p:spPr>
              <a:xfrm>
                <a:off x="4199150" y="2347952"/>
                <a:ext cx="1565044" cy="7299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elements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9830AE-1283-4B8E-B002-D246763E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50" y="2347952"/>
                <a:ext cx="1565044" cy="729943"/>
              </a:xfrm>
              <a:prstGeom prst="rect">
                <a:avLst/>
              </a:prstGeom>
              <a:blipFill>
                <a:blip r:embed="rId10"/>
                <a:stretch>
                  <a:fillRect l="-3089" b="-12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13C164-11C6-4DDE-924B-4E8A7691AE7A}"/>
              </a:ext>
            </a:extLst>
          </p:cNvPr>
          <p:cNvCxnSpPr>
            <a:cxnSpLocks/>
          </p:cNvCxnSpPr>
          <p:nvPr/>
        </p:nvCxnSpPr>
        <p:spPr>
          <a:xfrm flipV="1">
            <a:off x="1281372" y="2226046"/>
            <a:ext cx="521104" cy="430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EEF965-082D-4329-980F-64B78885B51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772842" y="2436319"/>
            <a:ext cx="1426308" cy="27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775EFB-908A-4D2F-A7A8-3565752A0B4E}"/>
                  </a:ext>
                </a:extLst>
              </p:cNvPr>
              <p:cNvSpPr txBox="1"/>
              <p:nvPr/>
            </p:nvSpPr>
            <p:spPr>
              <a:xfrm>
                <a:off x="4156591" y="1395899"/>
                <a:ext cx="977512" cy="5568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775EFB-908A-4D2F-A7A8-3565752A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91" y="1395899"/>
                <a:ext cx="977512" cy="5568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A3CFA8-2741-4F3E-B4B6-DCC39D1EFAB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721835" y="1674341"/>
            <a:ext cx="1434756" cy="182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07231E-0487-41BD-849C-FDDA573C60D6}"/>
                  </a:ext>
                </a:extLst>
              </p:cNvPr>
              <p:cNvSpPr txBox="1"/>
              <p:nvPr/>
            </p:nvSpPr>
            <p:spPr>
              <a:xfrm>
                <a:off x="726815" y="2637897"/>
                <a:ext cx="590739" cy="3804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07231E-0487-41BD-849C-FDDA573C6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15" y="2637897"/>
                <a:ext cx="590739" cy="380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41A2EE68-2287-44BE-9B52-00027CF649B4}"/>
              </a:ext>
            </a:extLst>
          </p:cNvPr>
          <p:cNvSpPr/>
          <p:nvPr/>
        </p:nvSpPr>
        <p:spPr>
          <a:xfrm>
            <a:off x="5973510" y="2459015"/>
            <a:ext cx="1728192" cy="484632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09158C-CFD1-4BA8-8F17-E7C598820739}"/>
                  </a:ext>
                </a:extLst>
              </p:cNvPr>
              <p:cNvSpPr txBox="1"/>
              <p:nvPr/>
            </p:nvSpPr>
            <p:spPr>
              <a:xfrm>
                <a:off x="7959602" y="1339597"/>
                <a:ext cx="1750117" cy="6615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bits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09158C-CFD1-4BA8-8F17-E7C598820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602" y="1339597"/>
                <a:ext cx="1750117" cy="661591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6D2F1D-84E3-4A83-A0DF-8E6E58F8EF08}"/>
                  </a:ext>
                </a:extLst>
              </p:cNvPr>
              <p:cNvSpPr txBox="1"/>
              <p:nvPr/>
            </p:nvSpPr>
            <p:spPr>
              <a:xfrm>
                <a:off x="7981527" y="2368153"/>
                <a:ext cx="1800201" cy="6685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 bits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6D2F1D-84E3-4A83-A0DF-8E6E58F8E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527" y="2368153"/>
                <a:ext cx="1800201" cy="668516"/>
              </a:xfrm>
              <a:prstGeom prst="rect">
                <a:avLst/>
              </a:prstGeom>
              <a:blipFill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451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916"/>
    </mc:Choice>
    <mc:Fallback xmlns="">
      <p:transition spd="slow" advTm="3859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10" grpId="0" animBg="1"/>
      <p:bldP spid="13" grpId="0" animBg="1"/>
      <p:bldP spid="21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Data Compression: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5027534" y="3853261"/>
                <a:ext cx="3312368" cy="5729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Tw Cen MT Condensed" panose="020B0606020104020203" pitchFamily="34" charset="77"/>
                  </a:rPr>
                  <a:t>Thus, we can represent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Tw Cen MT Condensed" panose="020B0606020104020203" pitchFamily="34" charset="77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𝒏𝑯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Tw Cen MT Condensed" panose="020B0606020104020203" pitchFamily="34" charset="77"/>
                  </a:rPr>
                  <a:t> bits on the average.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34" y="3853261"/>
                <a:ext cx="3312368" cy="572939"/>
              </a:xfrm>
              <a:prstGeom prst="rect">
                <a:avLst/>
              </a:prstGeom>
              <a:blipFill>
                <a:blip r:embed="rId5"/>
                <a:stretch>
                  <a:fillRect l="-917" t="-2083" r="-1284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2" y="3754794"/>
            <a:ext cx="2376264" cy="789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CD767-6121-4A7F-A7FE-0A0DC831154A}"/>
                  </a:ext>
                </a:extLst>
              </p:cNvPr>
              <p:cNvSpPr txBox="1"/>
              <p:nvPr/>
            </p:nvSpPr>
            <p:spPr>
              <a:xfrm>
                <a:off x="636712" y="1072009"/>
                <a:ext cx="8131275" cy="270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7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87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7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87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7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7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87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7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7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87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7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7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187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7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7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7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7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87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187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87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7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7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87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70" b="0" dirty="0"/>
              </a:p>
              <a:p>
                <a:r>
                  <a:rPr lang="en-US" altLang="zh-CN" sz="1870" b="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 sz="187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sSubSup>
                          <m:sSubSup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70" b="0" dirty="0"/>
              </a:p>
              <a:p>
                <a:r>
                  <a:rPr lang="en-US" altLang="zh-CN" sz="1870" b="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7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7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sub>
                      <m:sup/>
                      <m:e>
                        <m:r>
                          <a:rPr lang="en-US" altLang="zh-CN" sz="187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nary>
                    <m:r>
                      <a:rPr lang="en-US" altLang="zh-CN" sz="187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7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70" i="1">
                            <a:latin typeface="Cambria Math" panose="02040503050406030204" pitchFamily="18" charset="0"/>
                          </a:rPr>
                          <m:t>∉</m:t>
                        </m:r>
                        <m:sSubSup>
                          <m:sSubSup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sub>
                      <m:sup/>
                      <m:e>
                        <m:r>
                          <a:rPr lang="en-US" altLang="zh-CN" sz="187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7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7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70" b="0" i="1" smtClean="0">
                                        <a:latin typeface="Cambria Math" panose="02040503050406030204" pitchFamily="18" charset="0"/>
                                      </a:rPr>
                                      <m:t>𝒳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+2 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187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870" b="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7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7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7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func>
                    <m:d>
                      <m:d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7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7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altLang="zh-CN" sz="187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187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7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87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7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7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187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87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7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</m:func>
                    <m:d>
                      <m:dPr>
                        <m:ctrlPr>
                          <a:rPr lang="en-US" altLang="zh-CN" sz="187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7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187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7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i="1">
                                    <a:latin typeface="Cambria Math" panose="02040503050406030204" pitchFamily="18" charset="0"/>
                                  </a:rPr>
                                  <m:t>𝒳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187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altLang="zh-CN" sz="187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870" b="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7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70" b="0" i="1" smtClean="0">
                                    <a:latin typeface="Cambria Math" panose="02040503050406030204" pitchFamily="18" charset="0"/>
                                  </a:rPr>
                                  <m:t>𝒳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CN" sz="187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870" b="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7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CD767-6121-4A7F-A7FE-0A0DC831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072009"/>
                <a:ext cx="8131275" cy="2704458"/>
              </a:xfrm>
              <a:prstGeom prst="rect">
                <a:avLst/>
              </a:prstGeom>
              <a:blipFill>
                <a:blip r:embed="rId7"/>
                <a:stretch>
                  <a:fillRect b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2420D0-6939-41A1-84C4-DE288CEBDA1B}"/>
                  </a:ext>
                </a:extLst>
              </p:cNvPr>
              <p:cNvSpPr/>
              <p:nvPr/>
            </p:nvSpPr>
            <p:spPr>
              <a:xfrm>
                <a:off x="636712" y="4672409"/>
                <a:ext cx="8481008" cy="5187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(Converse). </a:t>
                </a:r>
                <a:r>
                  <a:rPr lang="en-US" sz="2000" dirty="0">
                    <a:solidFill>
                      <a:schemeClr val="tx1"/>
                    </a:solidFill>
                  </a:rPr>
                  <a:t>For any scheme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2420D0-6939-41A1-84C4-DE288CEB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4672409"/>
                <a:ext cx="8481008" cy="518780"/>
              </a:xfrm>
              <a:prstGeom prst="rect">
                <a:avLst/>
              </a:prstGeom>
              <a:blipFill>
                <a:blip r:embed="rId8"/>
                <a:stretch>
                  <a:fillRect l="-646"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EA917-E706-4C96-90BF-772DBE673ACA}"/>
                  </a:ext>
                </a:extLst>
              </p:cNvPr>
              <p:cNvSpPr txBox="1"/>
              <p:nvPr/>
            </p:nvSpPr>
            <p:spPr>
              <a:xfrm>
                <a:off x="642341" y="5248473"/>
                <a:ext cx="8131275" cy="97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70" b="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870" b="0" dirty="0"/>
                  <a:t>. </a:t>
                </a:r>
                <a:r>
                  <a:rPr lang="en-US" altLang="zh-CN" sz="1870" dirty="0"/>
                  <a:t>For</a:t>
                </a:r>
                <a:r>
                  <a:rPr lang="en-US" altLang="zh-CN" sz="1870" b="0" dirty="0"/>
                  <a:t> any scheme with rate </a:t>
                </a:r>
                <a14:m>
                  <m:oMath xmlns:m="http://schemas.openxmlformats.org/officeDocument/2006/math"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70" b="0" dirty="0"/>
                  <a:t>, it can encode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𝑛𝑟</m:t>
                        </m:r>
                      </m:sup>
                    </m:sSup>
                  </m:oMath>
                </a14:m>
                <a:r>
                  <a:rPr lang="en-US" altLang="zh-CN" sz="1870" b="0" dirty="0"/>
                  <a:t> different symbols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70" b="0" dirty="0"/>
                  <a:t>. The correct decoding probability is </a:t>
                </a:r>
                <a14:m>
                  <m:oMath xmlns:m="http://schemas.openxmlformats.org/officeDocument/2006/math">
                    <m:r>
                      <a:rPr lang="en-US" altLang="zh-CN" sz="1870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𝑛𝑟</m:t>
                        </m:r>
                      </m:sup>
                    </m:sSup>
                    <m:sSup>
                      <m:sSup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𝑛𝐻</m:t>
                        </m:r>
                      </m:sup>
                    </m:sSup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7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CN" sz="1870" b="0" dirty="0"/>
              </a:p>
              <a:p>
                <a:pPr algn="ctr"/>
                <a:r>
                  <a:rPr lang="en-US" altLang="zh-CN" sz="187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7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altLang="zh-CN" sz="187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EA917-E706-4C96-90BF-772DBE673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41" y="5248473"/>
                <a:ext cx="8131275" cy="975203"/>
              </a:xfrm>
              <a:prstGeom prst="rect">
                <a:avLst/>
              </a:prstGeom>
              <a:blipFill>
                <a:blip r:embed="rId9"/>
                <a:stretch>
                  <a:fillRect l="-675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5166E0-CB82-4EC8-B68D-19EB66E61C3A}"/>
              </a:ext>
            </a:extLst>
          </p:cNvPr>
          <p:cNvSpPr/>
          <p:nvPr/>
        </p:nvSpPr>
        <p:spPr>
          <a:xfrm>
            <a:off x="7045424" y="279921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B05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Homework</a:t>
            </a:r>
          </a:p>
          <a:p>
            <a:r>
              <a:rPr lang="en-US" altLang="zh-CN" sz="1800" b="1" dirty="0">
                <a:solidFill>
                  <a:srgbClr val="00B05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Cover: 3.1, 3.3, 3.4</a:t>
            </a:r>
          </a:p>
        </p:txBody>
      </p:sp>
    </p:spTree>
    <p:extLst>
      <p:ext uri="{BB962C8B-B14F-4D97-AF65-F5344CB8AC3E}">
        <p14:creationId xmlns:p14="http://schemas.microsoft.com/office/powerpoint/2010/main" val="217137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193"/>
    </mc:Choice>
    <mc:Fallback xmlns="">
      <p:transition spd="slow" advTm="39119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704" y="1288033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All the materials can be found at: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T. Cover </a:t>
            </a: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8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 Ch. 3</a:t>
            </a:r>
          </a:p>
        </p:txBody>
      </p:sp>
    </p:spTree>
    <p:extLst>
      <p:ext uri="{BB962C8B-B14F-4D97-AF65-F5344CB8AC3E}">
        <p14:creationId xmlns:p14="http://schemas.microsoft.com/office/powerpoint/2010/main" val="23689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929521" y="1504057"/>
            <a:ext cx="8060119" cy="32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Law of Large Numbers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Asymptotic Equipartition Property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Typical Set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Data Compression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2"/>
    </mc:Choice>
    <mc:Fallback xmlns="">
      <p:transition spd="slow" advTm="383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956581" y="1324733"/>
            <a:ext cx="7984920" cy="1224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1%</a:t>
            </a:r>
            <a:r>
              <a:rPr lang="zh-CN" altLang="en-US" sz="24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的人掌握了</a:t>
            </a:r>
            <a:r>
              <a:rPr lang="en-US" altLang="zh-CN" sz="24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99%</a:t>
            </a:r>
            <a:r>
              <a:rPr lang="zh-CN" altLang="en-US" sz="24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的财富，</a:t>
            </a:r>
            <a:r>
              <a:rPr lang="en-US" altLang="zh-CN" sz="24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1%</a:t>
            </a:r>
            <a:r>
              <a:rPr lang="zh-CN" altLang="en-US" sz="24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的事件占据了</a:t>
            </a:r>
            <a:r>
              <a:rPr lang="en-US" altLang="zh-CN" sz="24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99%</a:t>
            </a:r>
            <a:r>
              <a:rPr lang="zh-CN" altLang="en-US" sz="24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的概率</a:t>
            </a:r>
            <a:endParaRPr lang="en-US" altLang="zh-CN" sz="24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20%</a:t>
            </a:r>
            <a:r>
              <a:rPr lang="zh-CN" altLang="en-US" sz="24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的人完成了</a:t>
            </a:r>
            <a:r>
              <a:rPr lang="en-US" altLang="zh-CN" sz="24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80%</a:t>
            </a:r>
            <a:r>
              <a:rPr lang="zh-CN" altLang="en-US" sz="24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的工作，</a:t>
            </a:r>
            <a:r>
              <a:rPr lang="en-US" altLang="zh-CN" sz="24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20%</a:t>
            </a:r>
            <a:r>
              <a:rPr lang="zh-CN" altLang="en-US" sz="24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的任务耗费了</a:t>
            </a:r>
            <a:r>
              <a:rPr lang="en-US" altLang="zh-CN" sz="24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80%</a:t>
            </a:r>
            <a:r>
              <a:rPr lang="zh-CN" altLang="en-US" sz="24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的资源</a:t>
            </a:r>
            <a:endParaRPr lang="en-US" altLang="zh-CN" sz="2400" dirty="0">
              <a:solidFill>
                <a:srgbClr val="00B0F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一种信息论的观点</a:t>
            </a:r>
            <a:endParaRPr lang="en-US" altLang="zh-CN" sz="24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33862-3EB9-4D8E-BCE5-DB1C3507D9D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91952" y="3210649"/>
              <a:ext cx="7065640" cy="81368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13128">
                      <a:extLst>
                        <a:ext uri="{9D8B030D-6E8A-4147-A177-3AD203B41FA5}">
                          <a16:colId xmlns:a16="http://schemas.microsoft.com/office/drawing/2014/main" val="3259289991"/>
                        </a:ext>
                      </a:extLst>
                    </a:gridCol>
                    <a:gridCol w="1413128">
                      <a:extLst>
                        <a:ext uri="{9D8B030D-6E8A-4147-A177-3AD203B41FA5}">
                          <a16:colId xmlns:a16="http://schemas.microsoft.com/office/drawing/2014/main" val="2826730347"/>
                        </a:ext>
                      </a:extLst>
                    </a:gridCol>
                    <a:gridCol w="1413128">
                      <a:extLst>
                        <a:ext uri="{9D8B030D-6E8A-4147-A177-3AD203B41FA5}">
                          <a16:colId xmlns:a16="http://schemas.microsoft.com/office/drawing/2014/main" val="1581440060"/>
                        </a:ext>
                      </a:extLst>
                    </a:gridCol>
                    <a:gridCol w="1413128">
                      <a:extLst>
                        <a:ext uri="{9D8B030D-6E8A-4147-A177-3AD203B41FA5}">
                          <a16:colId xmlns:a16="http://schemas.microsoft.com/office/drawing/2014/main" val="2619911021"/>
                        </a:ext>
                      </a:extLst>
                    </a:gridCol>
                    <a:gridCol w="1413128">
                      <a:extLst>
                        <a:ext uri="{9D8B030D-6E8A-4147-A177-3AD203B41FA5}">
                          <a16:colId xmlns:a16="http://schemas.microsoft.com/office/drawing/2014/main" val="3379924989"/>
                        </a:ext>
                      </a:extLst>
                    </a:gridCol>
                  </a:tblGrid>
                  <a:tr h="4068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 err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dirty="0" err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623430"/>
                      </a:ext>
                    </a:extLst>
                  </a:tr>
                  <a:tr h="4068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046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33862-3EB9-4D8E-BCE5-DB1C3507D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459337"/>
                  </p:ext>
                </p:extLst>
              </p:nvPr>
            </p:nvGraphicFramePr>
            <p:xfrm>
              <a:off x="1491952" y="3210649"/>
              <a:ext cx="7065640" cy="81368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13128">
                      <a:extLst>
                        <a:ext uri="{9D8B030D-6E8A-4147-A177-3AD203B41FA5}">
                          <a16:colId xmlns:a16="http://schemas.microsoft.com/office/drawing/2014/main" val="3259289991"/>
                        </a:ext>
                      </a:extLst>
                    </a:gridCol>
                    <a:gridCol w="1413128">
                      <a:extLst>
                        <a:ext uri="{9D8B030D-6E8A-4147-A177-3AD203B41FA5}">
                          <a16:colId xmlns:a16="http://schemas.microsoft.com/office/drawing/2014/main" val="2826730347"/>
                        </a:ext>
                      </a:extLst>
                    </a:gridCol>
                    <a:gridCol w="1413128">
                      <a:extLst>
                        <a:ext uri="{9D8B030D-6E8A-4147-A177-3AD203B41FA5}">
                          <a16:colId xmlns:a16="http://schemas.microsoft.com/office/drawing/2014/main" val="1581440060"/>
                        </a:ext>
                      </a:extLst>
                    </a:gridCol>
                    <a:gridCol w="1413128">
                      <a:extLst>
                        <a:ext uri="{9D8B030D-6E8A-4147-A177-3AD203B41FA5}">
                          <a16:colId xmlns:a16="http://schemas.microsoft.com/office/drawing/2014/main" val="2619911021"/>
                        </a:ext>
                      </a:extLst>
                    </a:gridCol>
                    <a:gridCol w="1413128">
                      <a:extLst>
                        <a:ext uri="{9D8B030D-6E8A-4147-A177-3AD203B41FA5}">
                          <a16:colId xmlns:a16="http://schemas.microsoft.com/office/drawing/2014/main" val="3379924989"/>
                        </a:ext>
                      </a:extLst>
                    </a:gridCol>
                  </a:tblGrid>
                  <a:tr h="4068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31" t="-1471" r="-401724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431" t="-1471" r="-301724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431" t="-1471" r="-201724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431" t="-1471" r="-101724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0431" t="-1471" r="-1724" b="-10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23430"/>
                      </a:ext>
                    </a:extLst>
                  </a:tr>
                  <a:tr h="4068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31" t="-102985" r="-401724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431" t="-102985" r="-301724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431" t="-102985" r="-201724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431" t="-102985" r="-101724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0431" t="-102985" r="-1724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0467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4F542D0-ECF3-48B8-B0B9-DD6B037304BB}"/>
              </a:ext>
            </a:extLst>
          </p:cNvPr>
          <p:cNvSpPr/>
          <p:nvPr/>
        </p:nvSpPr>
        <p:spPr>
          <a:xfrm>
            <a:off x="987896" y="4193321"/>
            <a:ext cx="7137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ea typeface="华文楷体" panose="02010600040101010101" pitchFamily="2" charset="-122"/>
                <a:cs typeface="Times New Roman" panose="02020603050405020304" pitchFamily="18" charset="0"/>
              </a:rPr>
              <a:t>We say the occurrence of some events is 99% </a:t>
            </a:r>
            <a:r>
              <a:rPr lang="en-US" altLang="zh-CN" sz="2000" dirty="0">
                <a:solidFill>
                  <a:srgbClr val="7030A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in probability. 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7030A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The number of such events may be very small.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ea typeface="华文楷体" panose="02010600040101010101" pitchFamily="2" charset="-122"/>
                <a:cs typeface="Times New Roman" panose="02020603050405020304" pitchFamily="18" charset="0"/>
              </a:rPr>
              <a:t>Two different points of view</a:t>
            </a:r>
            <a:endParaRPr lang="en-US" altLang="zh-CN" sz="2000" dirty="0">
              <a:solidFill>
                <a:srgbClr val="7030A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ea typeface="华文楷体" panose="02010600040101010101" pitchFamily="2" charset="-122"/>
                <a:cs typeface="Times New Roman" panose="02020603050405020304" pitchFamily="18" charset="0"/>
              </a:rPr>
              <a:t>Utility maximization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ea typeface="华文楷体" panose="02010600040101010101" pitchFamily="2" charset="-122"/>
                <a:cs typeface="Times New Roman" panose="02020603050405020304" pitchFamily="18" charset="0"/>
              </a:rPr>
              <a:t>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E9F27F-3ACE-4D2F-A34D-5E4E2D824CCF}"/>
                  </a:ext>
                </a:extLst>
              </p:cNvPr>
              <p:cNvSpPr/>
              <p:nvPr/>
            </p:nvSpPr>
            <p:spPr>
              <a:xfrm>
                <a:off x="996752" y="2688123"/>
                <a:ext cx="31951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人多势众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20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势众人多？</a:t>
                </a:r>
                <a:endParaRPr lang="en-US" altLang="zh-CN" sz="20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E9F27F-3ACE-4D2F-A34D-5E4E2D824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52" y="2688123"/>
                <a:ext cx="3195105" cy="400110"/>
              </a:xfrm>
              <a:prstGeom prst="rect">
                <a:avLst/>
              </a:prstGeom>
              <a:blipFill>
                <a:blip r:embed="rId6"/>
                <a:stretch>
                  <a:fillRect l="-1718" t="-7576" r="-133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DD15F3A9-CAB9-4351-94EF-935B107093A7}"/>
              </a:ext>
            </a:extLst>
          </p:cNvPr>
          <p:cNvSpPr txBox="1">
            <a:spLocks/>
          </p:cNvSpPr>
          <p:nvPr/>
        </p:nvSpPr>
        <p:spPr>
          <a:xfrm>
            <a:off x="348680" y="260043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Grand Picture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5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973"/>
    </mc:Choice>
    <mc:Fallback xmlns="">
      <p:transition spd="slow" advTm="2649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15F3A9-CAB9-4351-94EF-935B107093A7}"/>
              </a:ext>
            </a:extLst>
          </p:cNvPr>
          <p:cNvSpPr txBox="1">
            <a:spLocks/>
          </p:cNvSpPr>
          <p:nvPr/>
        </p:nvSpPr>
        <p:spPr>
          <a:xfrm>
            <a:off x="348680" y="260043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Terminology of Probability Theory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D799BA-CA84-4B0F-A834-2E50CD8D4B12}"/>
              </a:ext>
            </a:extLst>
          </p:cNvPr>
          <p:cNvGrpSpPr/>
          <p:nvPr/>
        </p:nvGrpSpPr>
        <p:grpSpPr>
          <a:xfrm>
            <a:off x="1356792" y="5248473"/>
            <a:ext cx="1341863" cy="1296144"/>
            <a:chOff x="1212776" y="3952329"/>
            <a:chExt cx="1917927" cy="18722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E5A13D-2EA0-462E-BFD8-F44047E56698}"/>
                </a:ext>
              </a:extLst>
            </p:cNvPr>
            <p:cNvSpPr/>
            <p:nvPr/>
          </p:nvSpPr>
          <p:spPr>
            <a:xfrm>
              <a:off x="1212776" y="3952329"/>
              <a:ext cx="1917927" cy="18722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EF9C37-ECA0-4DAC-ADB0-45DF7AB7658A}"/>
                </a:ext>
              </a:extLst>
            </p:cNvPr>
            <p:cNvCxnSpPr/>
            <p:nvPr/>
          </p:nvCxnSpPr>
          <p:spPr>
            <a:xfrm flipV="1">
              <a:off x="1212776" y="3952329"/>
              <a:ext cx="1917927" cy="187220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Graphic 12" descr="Frog">
              <a:extLst>
                <a:ext uri="{FF2B5EF4-FFF2-40B4-BE49-F238E27FC236}">
                  <a16:creationId xmlns:a16="http://schemas.microsoft.com/office/drawing/2014/main" id="{CEE38635-F5FF-491F-ADD1-D166A5C56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28800" y="4528393"/>
              <a:ext cx="338336" cy="338336"/>
            </a:xfrm>
            <a:prstGeom prst="rect">
              <a:avLst/>
            </a:prstGeom>
          </p:spPr>
        </p:pic>
        <p:pic>
          <p:nvPicPr>
            <p:cNvPr id="14" name="Graphic 13" descr="Frog">
              <a:extLst>
                <a:ext uri="{FF2B5EF4-FFF2-40B4-BE49-F238E27FC236}">
                  <a16:creationId xmlns:a16="http://schemas.microsoft.com/office/drawing/2014/main" id="{F2E2F1ED-F2A8-40DD-AF6D-13209F7F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02571" y="5320481"/>
              <a:ext cx="338336" cy="338336"/>
            </a:xfrm>
            <a:prstGeom prst="rect">
              <a:avLst/>
            </a:prstGeom>
          </p:spPr>
        </p:pic>
        <p:pic>
          <p:nvPicPr>
            <p:cNvPr id="15" name="Graphic 14" descr="Frog">
              <a:extLst>
                <a:ext uri="{FF2B5EF4-FFF2-40B4-BE49-F238E27FC236}">
                  <a16:creationId xmlns:a16="http://schemas.microsoft.com/office/drawing/2014/main" id="{64441BD7-61DC-4BAF-A040-6585FC76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0928" y="4764139"/>
              <a:ext cx="338336" cy="338336"/>
            </a:xfrm>
            <a:prstGeom prst="rect">
              <a:avLst/>
            </a:prstGeom>
          </p:spPr>
        </p:pic>
        <p:pic>
          <p:nvPicPr>
            <p:cNvPr id="16" name="Graphic 15" descr="Frog">
              <a:extLst>
                <a:ext uri="{FF2B5EF4-FFF2-40B4-BE49-F238E27FC236}">
                  <a16:creationId xmlns:a16="http://schemas.microsoft.com/office/drawing/2014/main" id="{040308A5-0B66-42FA-A429-14985D86E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66637" y="5248473"/>
              <a:ext cx="338336" cy="33833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0F3FD0-C4CE-4D58-B7BF-AB41B7A23BC1}"/>
                  </a:ext>
                </a:extLst>
              </p:cNvPr>
              <p:cNvSpPr/>
              <p:nvPr/>
            </p:nvSpPr>
            <p:spPr>
              <a:xfrm>
                <a:off x="3552134" y="5187206"/>
                <a:ext cx="5394080" cy="14294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lvl="0" indent="-34290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By counting the number of frogs, 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frogs</m:t>
                              </m:r>
                              <m:r>
                                <a:rPr lang="en-US" altLang="zh-CN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stay</m:t>
                              </m:r>
                              <m:r>
                                <a:rPr lang="en-US" altLang="zh-CN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in</m:t>
                              </m:r>
                              <m:r>
                                <a:rPr lang="en-US" altLang="zh-CN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the</m:t>
                              </m:r>
                              <m:r>
                                <a:rPr lang="en-US" altLang="zh-CN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lower</m:t>
                              </m:r>
                              <m:r>
                                <a:rPr lang="en-US" altLang="zh-CN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triangle</m:t>
                              </m:r>
                            </m:e>
                          </m:d>
                        </m:e>
                      </m:func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the probability of the frog in the upper triangle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then</a:t>
                </a:r>
              </a:p>
              <a:p>
                <a:pPr lvl="0"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frogs</m:t>
                            </m:r>
                            <m:r>
                              <a:rPr lang="en-US" altLang="zh-CN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stay</m:t>
                            </m:r>
                            <m:r>
                              <a:rPr lang="en-US" altLang="zh-CN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in</m:t>
                            </m:r>
                            <m:r>
                              <a:rPr lang="en-US" altLang="zh-CN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the</m:t>
                            </m:r>
                            <m:r>
                              <a:rPr lang="en-US" altLang="zh-CN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lower</m:t>
                            </m:r>
                            <m:r>
                              <a:rPr lang="en-US" altLang="zh-CN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triangle</m:t>
                            </m:r>
                          </m:e>
                        </m:d>
                      </m:e>
                    </m:func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0F3FD0-C4CE-4D58-B7BF-AB41B7A23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34" y="5187206"/>
                <a:ext cx="5394080" cy="1429419"/>
              </a:xfrm>
              <a:prstGeom prst="rect">
                <a:avLst/>
              </a:prstGeom>
              <a:blipFill>
                <a:blip r:embed="rId7"/>
                <a:stretch>
                  <a:fillRect l="-338" t="-2966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232014-161E-4A1C-B35A-BC24ADDC05C7}"/>
                  </a:ext>
                </a:extLst>
              </p:cNvPr>
              <p:cNvSpPr/>
              <p:nvPr/>
            </p:nvSpPr>
            <p:spPr>
              <a:xfrm>
                <a:off x="708720" y="1231253"/>
                <a:ext cx="8653721" cy="37913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lvl="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sample space or alphabet.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random variable.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an event in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endParaRPr lang="en-US" altLang="zh-CN" sz="16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Condensed" panose="020B0606020104020203" pitchFamily="34" charset="77"/>
                  </a:rPr>
                  <a:t>(</a:t>
                </a:r>
                <a:r>
                  <a:rPr lang="en-US" altLang="zh-CN" sz="1600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Condensed" panose="020B0606020104020203" pitchFamily="34" charset="77"/>
                  </a:rPr>
                  <a:t>i.i.d</a:t>
                </a:r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Condensed" panose="020B0606020104020203" pitchFamily="34" charset="77"/>
                  </a:rPr>
                  <a:t>.): independent, identically distributed</a:t>
                </a:r>
                <a:endParaRPr lang="en-US" altLang="zh-CN" sz="16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the probability of event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endParaRPr lang="en-US" altLang="zh-CN" sz="16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a set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60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b="1" i="0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b="1" i="1" dirty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dirty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func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:=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16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6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zh-CN" sz="16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1600" b="1" i="1" dirty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1" i="0" dirty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𝐏𝐫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600" b="1" i="1" dirty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dirty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  <m:r>
                                    <a:rPr lang="en-US" altLang="zh-CN" sz="1600" b="1" i="1" dirty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b="1" i="1" dirty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600" b="1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We say that </a:t>
                </a:r>
                <a:r>
                  <a:rPr lang="en-US" altLang="zh-CN" sz="1600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events occurred in probability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or the probability of set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</a:t>
                </a:r>
                <a:r>
                  <a:rPr lang="en-US" altLang="zh-CN" sz="1600" dirty="0" err="1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i.i.d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random variables, then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600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  <m:r>
                        <a:rPr lang="en-US" altLang="zh-CN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chemeClr val="tx1"/>
                    </a:solidFill>
                    <a:effectLst/>
                  </a:rPr>
                  <a:t>For two independent random variables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ffectLst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ffectLst/>
                  </a:rPr>
                  <a:t>, the probability mass function of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ffectLst/>
                  </a:rPr>
                  <a:t> is the </a:t>
                </a:r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convolution</a:t>
                </a:r>
                <a:r>
                  <a:rPr lang="en-US" altLang="zh-CN" sz="1600" dirty="0">
                    <a:solidFill>
                      <a:schemeClr val="tx1"/>
                    </a:solidFill>
                    <a:effectLst/>
                  </a:rPr>
                  <a:t> of the </a:t>
                </a:r>
                <a:r>
                  <a:rPr lang="en-US" altLang="zh-CN" sz="1600" dirty="0" err="1">
                    <a:solidFill>
                      <a:schemeClr val="tx1"/>
                    </a:solidFill>
                    <a:effectLst/>
                  </a:rPr>
                  <a:t>p.m.fs</a:t>
                </a:r>
                <a:r>
                  <a:rPr lang="en-US" altLang="zh-CN" sz="1600" dirty="0">
                    <a:solidFill>
                      <a:schemeClr val="tx1"/>
                    </a:solidFill>
                    <a:effectLst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ffectLst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b="1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𝐏𝐫</m:t>
                          </m:r>
                        </m:fName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𝓧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1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1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fName>
                            <m:e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232014-161E-4A1C-B35A-BC24ADDC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1231253"/>
                <a:ext cx="8653721" cy="3791372"/>
              </a:xfrm>
              <a:prstGeom prst="rect">
                <a:avLst/>
              </a:prstGeom>
              <a:blipFill>
                <a:blip r:embed="rId8"/>
                <a:stretch>
                  <a:fillRect l="-211" t="-481" b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8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315"/>
    </mc:Choice>
    <mc:Fallback xmlns="">
      <p:transition spd="slow" advTm="3353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60043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Convergence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A83447-A9DA-42A5-A224-5CAD6E4FCFB4}"/>
                  </a:ext>
                </a:extLst>
              </p:cNvPr>
              <p:cNvSpPr/>
              <p:nvPr/>
            </p:nvSpPr>
            <p:spPr>
              <a:xfrm>
                <a:off x="673431" y="2656185"/>
                <a:ext cx="8460225" cy="4053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corresponding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form</a:t>
                </a:r>
              </a:p>
              <a:p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1. In probability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set of events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Equivalently,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800" b="1" i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rgbClr val="7030A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rgbClr val="7030A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rgbClr val="7030A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altLang="zh-CN" sz="1800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1800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𝝐</m:t>
                            </m:r>
                          </m:e>
                        </m:d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func>
                  </m:oMath>
                </a14:m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800" b="1" i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2. In mean square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′&gt;0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3. With probability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1800" dirty="0">
                  <a:solidFill>
                    <a:srgbClr val="C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′&gt;0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n"/>
                </a:pPr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A83447-A9DA-42A5-A224-5CAD6E4FC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1" y="2656185"/>
                <a:ext cx="8460225" cy="4053930"/>
              </a:xfrm>
              <a:prstGeom prst="rect">
                <a:avLst/>
              </a:prstGeom>
              <a:blipFill>
                <a:blip r:embed="rId5"/>
                <a:stretch>
                  <a:fillRect l="-576" t="-902" b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D4E0C1-2AE3-4F09-A32E-1B5DDB7E6D58}"/>
                  </a:ext>
                </a:extLst>
              </p:cNvPr>
              <p:cNvSpPr/>
              <p:nvPr/>
            </p:nvSpPr>
            <p:spPr>
              <a:xfrm>
                <a:off x="657495" y="1144017"/>
                <a:ext cx="8509705" cy="14747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Definition (Convergence of random variables). Given a sequence of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we say that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highlight>
                      <a:srgbClr val="FFFF00"/>
                    </a:highligh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converges to a random variable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highlight>
                      <a:srgbClr val="FFFF00"/>
                    </a:highligh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In probability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&gt; 0, </m:t>
                    </m:r>
                    <m:r>
                      <m:rPr>
                        <m:sty m:val="p"/>
                      </m:rPr>
                      <a:rPr lang="en-US" altLang="zh-CN" sz="18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⁡{|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 &gt;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 → 0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In mean square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− </m:t>
                            </m:r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→ 0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With probability 1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(also called almost surely)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⁡{</m:t>
                    </m:r>
                    <m:func>
                      <m:func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 = 1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D4E0C1-2AE3-4F09-A32E-1B5DDB7E6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5" y="1144017"/>
                <a:ext cx="8509705" cy="1474761"/>
              </a:xfrm>
              <a:prstGeom prst="rect">
                <a:avLst/>
              </a:prstGeom>
              <a:blipFill>
                <a:blip r:embed="rId6"/>
                <a:stretch>
                  <a:fillRect l="-595" t="-4237" b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B4A8B5-D138-ED4C-889C-1432D8FD5351}"/>
                  </a:ext>
                </a:extLst>
              </p:cNvPr>
              <p:cNvSpPr/>
              <p:nvPr/>
            </p:nvSpPr>
            <p:spPr>
              <a:xfrm>
                <a:off x="5461248" y="2800201"/>
                <a:ext cx="3705952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lvl="0" indent="-34290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In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this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course,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may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assume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fixed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real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number.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Not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random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variable.</a:t>
                </a:r>
                <a:r>
                  <a:rPr lang="zh-CN" altLang="en-US" sz="16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endParaRPr lang="en-US" altLang="zh-CN" sz="16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B4A8B5-D138-ED4C-889C-1432D8FD5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248" y="2800201"/>
                <a:ext cx="3705952" cy="576064"/>
              </a:xfrm>
              <a:prstGeom prst="rect">
                <a:avLst/>
              </a:prstGeom>
              <a:blipFill>
                <a:blip r:embed="rId7"/>
                <a:stretch>
                  <a:fillRect l="-340" t="-2083" b="-1041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215360-B16F-36DA-EF65-3E7788FF6154}"/>
                  </a:ext>
                </a:extLst>
              </p:cNvPr>
              <p:cNvSpPr txBox="1"/>
              <p:nvPr/>
            </p:nvSpPr>
            <p:spPr>
              <a:xfrm>
                <a:off x="5461248" y="3497524"/>
                <a:ext cx="4032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FF0000"/>
                    </a:solidFill>
                  </a:rPr>
                  <a:t>本课程中，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400" dirty="0">
                    <a:solidFill>
                      <a:srgbClr val="FF0000"/>
                    </a:solidFill>
                  </a:rPr>
                  <a:t>一般是一个常数，所以只用考虑此特殊情况。更一般的定义，需要测度论的知识。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215360-B16F-36DA-EF65-3E7788FF6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248" y="3497524"/>
                <a:ext cx="4032448" cy="523220"/>
              </a:xfrm>
              <a:prstGeom prst="rect">
                <a:avLst/>
              </a:prstGeom>
              <a:blipFill>
                <a:blip r:embed="rId8"/>
                <a:stretch>
                  <a:fillRect l="-454" t="-2326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E5F5525-FE18-5676-4201-42E524B8E3C8}"/>
              </a:ext>
            </a:extLst>
          </p:cNvPr>
          <p:cNvSpPr txBox="1"/>
          <p:nvPr/>
        </p:nvSpPr>
        <p:spPr>
          <a:xfrm>
            <a:off x="8314660" y="404037"/>
            <a:ext cx="114646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不做要求</a:t>
            </a:r>
          </a:p>
        </p:txBody>
      </p:sp>
    </p:spTree>
    <p:extLst>
      <p:ext uri="{BB962C8B-B14F-4D97-AF65-F5344CB8AC3E}">
        <p14:creationId xmlns:p14="http://schemas.microsoft.com/office/powerpoint/2010/main" val="18315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266"/>
    </mc:Choice>
    <mc:Fallback xmlns="">
      <p:transition spd="slow" advTm="5012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25996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Law of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88215" y="1325440"/>
                <a:ext cx="8409000" cy="28429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For </a:t>
                </a:r>
                <a:r>
                  <a:rPr lang="en-US" altLang="zh-CN" sz="1800" dirty="0" err="1">
                    <a:solidFill>
                      <a:schemeClr val="tx1"/>
                    </a:solidFill>
                  </a:rPr>
                  <a:t>i.i.d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. random variables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rgbClr val="7030A0"/>
                    </a:solidFill>
                  </a:rPr>
                  <a:t>Strong law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large number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func>
                            <m:funcPr>
                              <m:ctrlP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 }</m:t>
                          </m:r>
                        </m:e>
                      </m:func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sz="18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Weak law of large number </a:t>
                </a:r>
                <a:endParaRPr lang="en-US" altLang="zh-CN" sz="18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acc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in probability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may not exist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15" y="1325440"/>
                <a:ext cx="8409000" cy="2842913"/>
              </a:xfrm>
              <a:prstGeom prst="rect">
                <a:avLst/>
              </a:prstGeom>
              <a:blipFill>
                <a:blip r:embed="rId5"/>
                <a:stretch>
                  <a:fillRect l="-579" t="-1066" b="-3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B429D0-2B29-48D2-BF28-CBB327A3BE6A}"/>
                  </a:ext>
                </a:extLst>
              </p:cNvPr>
              <p:cNvSpPr/>
              <p:nvPr/>
            </p:nvSpPr>
            <p:spPr>
              <a:xfrm>
                <a:off x="708720" y="4275908"/>
                <a:ext cx="8424936" cy="1548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form of weak law of large numbers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By the definition of “convergence in probability”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→0</m:t>
                          </m:r>
                        </m:e>
                      </m:func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when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func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B429D0-2B29-48D2-BF28-CBB327A3B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4275908"/>
                <a:ext cx="8424936" cy="1548629"/>
              </a:xfrm>
              <a:prstGeom prst="rect">
                <a:avLst/>
              </a:prstGeom>
              <a:blipFill>
                <a:blip r:embed="rId6"/>
                <a:stretch>
                  <a:fillRect l="-579" t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9829CA-AB36-46B8-B043-5459ECA81947}"/>
                  </a:ext>
                </a:extLst>
              </p:cNvPr>
              <p:cNvSpPr/>
              <p:nvPr/>
            </p:nvSpPr>
            <p:spPr>
              <a:xfrm>
                <a:off x="2724944" y="5896545"/>
                <a:ext cx="6377485" cy="7063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sufficiently large,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b="1" i="1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800" b="1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1800" b="1" i="1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zh-CN" sz="1800" b="1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𝝐</m:t>
                            </m:r>
                          </m:e>
                        </m:d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𝝐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; i.e.,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b="1" i="1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  <m:d>
                                    <m:dPr>
                                      <m:ctrlPr>
                                        <a:rPr lang="en-US" altLang="zh-CN" sz="1800" b="1" i="1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𝝐</m:t>
                              </m:r>
                            </m:e>
                          </m:d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9829CA-AB36-46B8-B043-5459ECA81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944" y="5896545"/>
                <a:ext cx="6377485" cy="706360"/>
              </a:xfrm>
              <a:prstGeom prst="rect">
                <a:avLst/>
              </a:prstGeom>
              <a:blipFill>
                <a:blip r:embed="rId7"/>
                <a:stretch>
                  <a:fillRect l="-763" t="-847" r="-2958" b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7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973"/>
    </mc:Choice>
    <mc:Fallback xmlns="">
      <p:transition spd="slow" advTm="28897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Asymptotic Equipartition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99634" y="1216025"/>
                <a:ext cx="8336992" cy="10081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1800" dirty="0">
                    <a:solidFill>
                      <a:srgbClr val="C00000"/>
                    </a:solidFill>
                  </a:rPr>
                  <a:t> (AEP 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渐近均分性</a:t>
                </a:r>
                <a:r>
                  <a:rPr lang="en-US" sz="1800" dirty="0">
                    <a:solidFill>
                      <a:srgbClr val="C00000"/>
                    </a:solidFill>
                  </a:rPr>
                  <a:t>) </a:t>
                </a:r>
                <a:r>
                  <a:rPr lang="en-US" sz="1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 .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are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i.i.d</a:t>
                </a:r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then</a:t>
                </a:r>
              </a:p>
              <a:p>
                <a:r>
                  <a:rPr lang="en-US" sz="1800" b="0" dirty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               in probability.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4" y="1216025"/>
                <a:ext cx="8336992" cy="1008112"/>
              </a:xfrm>
              <a:prstGeom prst="rect">
                <a:avLst/>
              </a:prstGeom>
              <a:blipFill>
                <a:blip r:embed="rId5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99635" y="2262310"/>
                <a:ext cx="8336992" cy="2265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           →−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func>
                      <m:func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in probability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     =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总概率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→1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5" y="2262310"/>
                <a:ext cx="8336992" cy="2265172"/>
              </a:xfrm>
              <a:prstGeom prst="rect">
                <a:avLst/>
              </a:prstGeom>
              <a:blipFill>
                <a:blip r:embed="rId6"/>
                <a:stretch>
                  <a:fillRect l="-658" t="-1344" b="-3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5029200" y="4456385"/>
            <a:ext cx="4392488" cy="492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w Cen MT Condensed" panose="020B0606020104020203" pitchFamily="34" charset="77"/>
              </a:rPr>
              <a:t>The counterpart of L.L.N in information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79011C4-5BFF-4291-9B89-2D95C301E3F4}"/>
                  </a:ext>
                </a:extLst>
              </p:cNvPr>
              <p:cNvSpPr/>
              <p:nvPr/>
            </p:nvSpPr>
            <p:spPr>
              <a:xfrm>
                <a:off x="2004864" y="4997006"/>
                <a:ext cx="6352252" cy="104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prob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sup>
                      </m:sSup>
                      <m:r>
                        <a:rPr lang="en-US" altLang="zh-CN" sz="20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sup>
                      </m:sSup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⇒</m:t>
                      </m:r>
                      <m:sSubSup>
                        <m:sSubSupPr>
                          <m:ctrlP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79011C4-5BFF-4291-9B89-2D95C301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864" y="4997006"/>
                <a:ext cx="6352252" cy="1043555"/>
              </a:xfrm>
              <a:prstGeom prst="rect">
                <a:avLst/>
              </a:prstGeom>
              <a:blipFill>
                <a:blip r:embed="rId7"/>
                <a:stretch>
                  <a:fillRect b="-5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2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836"/>
    </mc:Choice>
    <mc:Fallback xmlns="">
      <p:transition spd="slow" advTm="3208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Typical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typical set (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典型集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𝝐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the set of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with the property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blipFill>
                <a:blip r:embed="rId5"/>
                <a:stretch>
                  <a:fillRect l="-708" r="-97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52736" y="2697427"/>
                <a:ext cx="8064896" cy="1645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func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≥1−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func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sufficiently large.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|≤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denotes the number of elements in the set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sufficiently large.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2697427"/>
                <a:ext cx="8064896" cy="1645707"/>
              </a:xfrm>
              <a:prstGeom prst="rect">
                <a:avLst/>
              </a:prstGeom>
              <a:blipFill>
                <a:blip r:embed="rId6"/>
                <a:stretch>
                  <a:fillRect l="-529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1140768" y="4600401"/>
                <a:ext cx="7488832" cy="12570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Intuition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2. The typical set has probability nearly 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</a:rPr>
                  <a:t>1</a:t>
                </a:r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3. All elements of the typical set are nearly 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</a:rPr>
                  <a:t>equiprobable (</a:t>
                </a:r>
                <a:r>
                  <a:rPr lang="zh-CN" altLang="en-US" sz="2000" dirty="0">
                    <a:solidFill>
                      <a:srgbClr val="7030A0"/>
                    </a:solidFill>
                    <a:effectLst/>
                  </a:rPr>
                  <a:t>等概率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</a:rPr>
                  <a:t>)  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4. The number of elements in the typical set is nearly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𝑛𝐻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8" y="4600401"/>
                <a:ext cx="7488832" cy="1257057"/>
              </a:xfrm>
              <a:prstGeom prst="rect">
                <a:avLst/>
              </a:prstGeom>
              <a:blipFill>
                <a:blip r:embed="rId7"/>
                <a:stretch>
                  <a:fillRect l="-731" t="-4808" r="-487" b="-10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4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220"/>
    </mc:Choice>
    <mc:Fallback xmlns="">
      <p:transition spd="slow" advTm="1552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Typical Set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6752" y="3049043"/>
                <a:ext cx="8064896" cy="3423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func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Proof. By the definition of typical set.</a:t>
                </a:r>
              </a:p>
              <a:p>
                <a:endParaRPr lang="en-US" altLang="zh-CN" sz="18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≥1−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func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sufficiently large.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Proof. By AEP Theorem, the probability of the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err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 err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tends to 1 as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Thus, for any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&gt; 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≥ 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&gt;1−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52" y="3049043"/>
                <a:ext cx="8064896" cy="3423566"/>
              </a:xfrm>
              <a:prstGeom prst="rect">
                <a:avLst/>
              </a:prstGeom>
              <a:blipFill>
                <a:blip r:embed="rId5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6E6541-2370-4169-8343-24384A1989A2}"/>
                  </a:ext>
                </a:extLst>
              </p:cNvPr>
              <p:cNvSpPr/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typical set (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典型集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𝝐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the set of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with the property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6E6541-2370-4169-8343-24384A198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blipFill>
                <a:blip r:embed="rId6"/>
                <a:stretch>
                  <a:fillRect l="-708" r="-97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29A3CB-88D7-4A90-A902-FA8EE1349E68}"/>
                  </a:ext>
                </a:extLst>
              </p:cNvPr>
              <p:cNvSpPr/>
              <p:nvPr/>
            </p:nvSpPr>
            <p:spPr>
              <a:xfrm>
                <a:off x="6162061" y="2440161"/>
                <a:ext cx="2952328" cy="4920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Tw Cen MT Condensed" panose="020B0606020104020203" pitchFamily="34" charset="77"/>
                  </a:rPr>
                  <a:t>By definition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w Cen MT Condensed" panose="020B0606020104020203" pitchFamily="34" charset="77"/>
                  </a:rPr>
                  <a:t> form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29A3CB-88D7-4A90-A902-FA8EE1349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61" y="2440161"/>
                <a:ext cx="2952328" cy="492026"/>
              </a:xfrm>
              <a:prstGeom prst="rect">
                <a:avLst/>
              </a:prstGeom>
              <a:blipFill>
                <a:blip r:embed="rId7"/>
                <a:stretch>
                  <a:fillRect l="-2058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42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055"/>
    </mc:Choice>
    <mc:Fallback xmlns="">
      <p:transition spd="slow" advTm="26505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9|12.5|41.8|93.3|31.5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67998</TotalTime>
  <Words>1898</Words>
  <Application>Microsoft Macintosh PowerPoint</Application>
  <PresentationFormat>自定义</PresentationFormat>
  <Paragraphs>219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华文楷体</vt:lpstr>
      <vt:lpstr>Calibri</vt:lpstr>
      <vt:lpstr>Cambria Math</vt:lpstr>
      <vt:lpstr>Tw Cen MT</vt:lpstr>
      <vt:lpstr>Tw Cen MT Condensed</vt:lpstr>
      <vt:lpstr>Wingdings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黄 奔皓</cp:lastModifiedBy>
  <cp:revision>3421</cp:revision>
  <cp:lastPrinted>2018-02-19T20:12:03Z</cp:lastPrinted>
  <dcterms:created xsi:type="dcterms:W3CDTF">2012-11-18T11:25:02Z</dcterms:created>
  <dcterms:modified xsi:type="dcterms:W3CDTF">2023-04-24T05:22:12Z</dcterms:modified>
</cp:coreProperties>
</file>