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628" r:id="rId2"/>
    <p:sldId id="775" r:id="rId3"/>
    <p:sldId id="845" r:id="rId4"/>
    <p:sldId id="819" r:id="rId5"/>
    <p:sldId id="854" r:id="rId6"/>
    <p:sldId id="820" r:id="rId7"/>
    <p:sldId id="821" r:id="rId8"/>
    <p:sldId id="847" r:id="rId9"/>
    <p:sldId id="846" r:id="rId10"/>
    <p:sldId id="853" r:id="rId11"/>
    <p:sldId id="848" r:id="rId12"/>
    <p:sldId id="849" r:id="rId13"/>
    <p:sldId id="855" r:id="rId14"/>
    <p:sldId id="851" r:id="rId15"/>
    <p:sldId id="852" r:id="rId16"/>
    <p:sldId id="850" r:id="rId17"/>
    <p:sldId id="842" r:id="rId18"/>
  </p:sldIdLst>
  <p:sldSz cx="10058400" cy="7040563"/>
  <p:notesSz cx="6858000" cy="9144000"/>
  <p:custDataLst>
    <p:tags r:id="rId20"/>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1" autoAdjust="0"/>
    <p:restoredTop sz="96327" autoAdjust="0"/>
  </p:normalViewPr>
  <p:slideViewPr>
    <p:cSldViewPr showGuides="1">
      <p:cViewPr varScale="1">
        <p:scale>
          <a:sx n="120" d="100"/>
          <a:sy n="120" d="100"/>
        </p:scale>
        <p:origin x="584" y="184"/>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 Cheng" userId="73b39abba4055029" providerId="LiveId" clId="{B266636A-D569-4AE4-9417-9F43F49312C1}"/>
    <pc:docChg chg="undo custSel addSld delSld modSld sldOrd">
      <pc:chgData name="Fan Cheng" userId="73b39abba4055029" providerId="LiveId" clId="{B266636A-D569-4AE4-9417-9F43F49312C1}" dt="2018-07-30T08:05:33.267" v="8427" actId="20577"/>
      <pc:docMkLst>
        <pc:docMk/>
      </pc:docMkLst>
      <pc:sldChg chg="del">
        <pc:chgData name="Fan Cheng" userId="73b39abba4055029" providerId="LiveId" clId="{B266636A-D569-4AE4-9417-9F43F49312C1}" dt="2018-07-29T21:10:49.646" v="6838" actId="2696"/>
        <pc:sldMkLst>
          <pc:docMk/>
          <pc:sldMk cId="844665580" sldId="258"/>
        </pc:sldMkLst>
      </pc:sldChg>
      <pc:sldChg chg="del">
        <pc:chgData name="Fan Cheng" userId="73b39abba4055029" providerId="LiveId" clId="{B266636A-D569-4AE4-9417-9F43F49312C1}" dt="2018-07-29T21:10:50.237" v="6841" actId="2696"/>
        <pc:sldMkLst>
          <pc:docMk/>
          <pc:sldMk cId="2012767092" sldId="263"/>
        </pc:sldMkLst>
      </pc:sldChg>
      <pc:sldChg chg="del">
        <pc:chgData name="Fan Cheng" userId="73b39abba4055029" providerId="LiveId" clId="{B266636A-D569-4AE4-9417-9F43F49312C1}" dt="2018-07-29T21:10:47.955" v="6829" actId="2696"/>
        <pc:sldMkLst>
          <pc:docMk/>
          <pc:sldMk cId="3808521123" sldId="266"/>
        </pc:sldMkLst>
      </pc:sldChg>
      <pc:sldChg chg="del">
        <pc:chgData name="Fan Cheng" userId="73b39abba4055029" providerId="LiveId" clId="{B266636A-D569-4AE4-9417-9F43F49312C1}" dt="2018-07-29T21:10:50.664" v="6843" actId="2696"/>
        <pc:sldMkLst>
          <pc:docMk/>
          <pc:sldMk cId="2486728610" sldId="267"/>
        </pc:sldMkLst>
      </pc:sldChg>
      <pc:sldChg chg="del">
        <pc:chgData name="Fan Cheng" userId="73b39abba4055029" providerId="LiveId" clId="{B266636A-D569-4AE4-9417-9F43F49312C1}" dt="2018-07-29T21:10:50.875" v="6844" actId="2696"/>
        <pc:sldMkLst>
          <pc:docMk/>
          <pc:sldMk cId="512884373" sldId="268"/>
        </pc:sldMkLst>
      </pc:sldChg>
      <pc:sldChg chg="del">
        <pc:chgData name="Fan Cheng" userId="73b39abba4055029" providerId="LiveId" clId="{B266636A-D569-4AE4-9417-9F43F49312C1}" dt="2018-07-29T21:10:48.146" v="6830" actId="2696"/>
        <pc:sldMkLst>
          <pc:docMk/>
          <pc:sldMk cId="3453302971" sldId="271"/>
        </pc:sldMkLst>
      </pc:sldChg>
      <pc:sldChg chg="add del">
        <pc:chgData name="Fan Cheng" userId="73b39abba4055029" providerId="LiveId" clId="{B266636A-D569-4AE4-9417-9F43F49312C1}" dt="2018-07-29T21:20:31.072" v="7199" actId="2696"/>
        <pc:sldMkLst>
          <pc:docMk/>
          <pc:sldMk cId="2213919360" sldId="278"/>
        </pc:sldMkLst>
      </pc:sldChg>
      <pc:sldChg chg="addSp delSp modSp add modAnim modNotesTx">
        <pc:chgData name="Fan Cheng" userId="73b39abba4055029" providerId="LiveId" clId="{B266636A-D569-4AE4-9417-9F43F49312C1}" dt="2018-07-30T08:05:33.267" v="8427" actId="20577"/>
        <pc:sldMkLst>
          <pc:docMk/>
          <pc:sldMk cId="3529519353" sldId="278"/>
        </pc:sldMkLst>
        <pc:spChg chg="add del">
          <ac:chgData name="Fan Cheng" userId="73b39abba4055029" providerId="LiveId" clId="{B266636A-D569-4AE4-9417-9F43F49312C1}" dt="2018-07-30T00:31:29.914" v="7448" actId="478"/>
          <ac:spMkLst>
            <pc:docMk/>
            <pc:sldMk cId="3529519353" sldId="278"/>
            <ac:spMk id="2" creationId="{00000000-0000-0000-0000-000000000000}"/>
          </ac:spMkLst>
        </pc:spChg>
        <pc:spChg chg="del">
          <ac:chgData name="Fan Cheng" userId="73b39abba4055029" providerId="LiveId" clId="{B266636A-D569-4AE4-9417-9F43F49312C1}" dt="2018-07-30T00:30:51.185" v="7434" actId="478"/>
          <ac:spMkLst>
            <pc:docMk/>
            <pc:sldMk cId="3529519353" sldId="278"/>
            <ac:spMk id="3" creationId="{00000000-0000-0000-0000-000000000000}"/>
          </ac:spMkLst>
        </pc:spChg>
        <pc:spChg chg="add del mod">
          <ac:chgData name="Fan Cheng" userId="73b39abba4055029" providerId="LiveId" clId="{B266636A-D569-4AE4-9417-9F43F49312C1}" dt="2018-07-30T02:19:26.957" v="8416" actId="20577"/>
          <ac:spMkLst>
            <pc:docMk/>
            <pc:sldMk cId="3529519353" sldId="278"/>
            <ac:spMk id="6" creationId="{5364887B-0B78-284B-8760-C9813904624A}"/>
          </ac:spMkLst>
        </pc:spChg>
        <pc:spChg chg="del">
          <ac:chgData name="Fan Cheng" userId="73b39abba4055029" providerId="LiveId" clId="{B266636A-D569-4AE4-9417-9F43F49312C1}" dt="2018-07-30T00:31:06.491" v="7442" actId="478"/>
          <ac:spMkLst>
            <pc:docMk/>
            <pc:sldMk cId="3529519353" sldId="278"/>
            <ac:spMk id="7" creationId="{5DC5172B-4DD5-0442-ACD6-74DA9611A927}"/>
          </ac:spMkLst>
        </pc:spChg>
        <pc:spChg chg="add del mod">
          <ac:chgData name="Fan Cheng" userId="73b39abba4055029" providerId="LiveId" clId="{B266636A-D569-4AE4-9417-9F43F49312C1}" dt="2018-07-30T00:31:29.914" v="7448" actId="478"/>
          <ac:spMkLst>
            <pc:docMk/>
            <pc:sldMk cId="3529519353" sldId="278"/>
            <ac:spMk id="8" creationId="{56DE2CA6-CC5F-4013-8227-E318EA8238F9}"/>
          </ac:spMkLst>
        </pc:spChg>
        <pc:spChg chg="del">
          <ac:chgData name="Fan Cheng" userId="73b39abba4055029" providerId="LiveId" clId="{B266636A-D569-4AE4-9417-9F43F49312C1}" dt="2018-07-30T00:31:03.302" v="7441" actId="478"/>
          <ac:spMkLst>
            <pc:docMk/>
            <pc:sldMk cId="3529519353" sldId="278"/>
            <ac:spMk id="14" creationId="{00000000-0000-0000-0000-000000000000}"/>
          </ac:spMkLst>
        </pc:spChg>
        <pc:spChg chg="del">
          <ac:chgData name="Fan Cheng" userId="73b39abba4055029" providerId="LiveId" clId="{B266636A-D569-4AE4-9417-9F43F49312C1}" dt="2018-07-30T00:31:17.452" v="7446" actId="478"/>
          <ac:spMkLst>
            <pc:docMk/>
            <pc:sldMk cId="3529519353" sldId="278"/>
            <ac:spMk id="15" creationId="{00000000-0000-0000-0000-000000000000}"/>
          </ac:spMkLst>
        </pc:spChg>
        <pc:spChg chg="add mod">
          <ac:chgData name="Fan Cheng" userId="73b39abba4055029" providerId="LiveId" clId="{B266636A-D569-4AE4-9417-9F43F49312C1}" dt="2018-07-30T08:05:33.267" v="8427" actId="20577"/>
          <ac:spMkLst>
            <pc:docMk/>
            <pc:sldMk cId="3529519353" sldId="278"/>
            <ac:spMk id="19" creationId="{8004D104-C37C-4745-9D3E-52AB98DD0C1A}"/>
          </ac:spMkLst>
        </pc:spChg>
        <pc:spChg chg="del mod">
          <ac:chgData name="Fan Cheng" userId="73b39abba4055029" providerId="LiveId" clId="{B266636A-D569-4AE4-9417-9F43F49312C1}" dt="2018-07-30T00:30:56.018" v="7435" actId="478"/>
          <ac:spMkLst>
            <pc:docMk/>
            <pc:sldMk cId="3529519353" sldId="278"/>
            <ac:spMk id="29" creationId="{00000000-0000-0000-0000-000000000000}"/>
          </ac:spMkLst>
        </pc:spChg>
        <pc:spChg chg="del">
          <ac:chgData name="Fan Cheng" userId="73b39abba4055029" providerId="LiveId" clId="{B266636A-D569-4AE4-9417-9F43F49312C1}" dt="2018-07-30T00:31:09.521" v="7443" actId="478"/>
          <ac:spMkLst>
            <pc:docMk/>
            <pc:sldMk cId="3529519353" sldId="278"/>
            <ac:spMk id="30" creationId="{00000000-0000-0000-0000-000000000000}"/>
          </ac:spMkLst>
        </pc:spChg>
        <pc:grpChg chg="del">
          <ac:chgData name="Fan Cheng" userId="73b39abba4055029" providerId="LiveId" clId="{B266636A-D569-4AE4-9417-9F43F49312C1}" dt="2018-07-29T21:20:57.962" v="7262" actId="478"/>
          <ac:grpSpMkLst>
            <pc:docMk/>
            <pc:sldMk cId="3529519353" sldId="278"/>
            <ac:grpSpMk id="39" creationId="{5E45BE03-FA55-3D47-9020-6868EBEB93FA}"/>
          </ac:grpSpMkLst>
        </pc:grpChg>
        <pc:grpChg chg="del">
          <ac:chgData name="Fan Cheng" userId="73b39abba4055029" providerId="LiveId" clId="{B266636A-D569-4AE4-9417-9F43F49312C1}" dt="2018-07-29T21:20:56.052" v="7261" actId="478"/>
          <ac:grpSpMkLst>
            <pc:docMk/>
            <pc:sldMk cId="3529519353" sldId="278"/>
            <ac:grpSpMk id="49" creationId="{5A8C3A22-26ED-504E-A65A-F96B3736B08E}"/>
          </ac:grpSpMkLst>
        </pc:grpChg>
        <pc:picChg chg="del mod">
          <ac:chgData name="Fan Cheng" userId="73b39abba4055029" providerId="LiveId" clId="{B266636A-D569-4AE4-9417-9F43F49312C1}" dt="2018-07-30T00:31:13.917" v="7445" actId="478"/>
          <ac:picMkLst>
            <pc:docMk/>
            <pc:sldMk cId="3529519353" sldId="278"/>
            <ac:picMk id="5" creationId="{00000000-0000-0000-0000-000000000000}"/>
          </ac:picMkLst>
        </pc:picChg>
        <pc:picChg chg="add del mod">
          <ac:chgData name="Fan Cheng" userId="73b39abba4055029" providerId="LiveId" clId="{B266636A-D569-4AE4-9417-9F43F49312C1}" dt="2018-07-30T00:43:29.112" v="8161"/>
          <ac:picMkLst>
            <pc:docMk/>
            <pc:sldMk cId="3529519353" sldId="278"/>
            <ac:picMk id="1026" creationId="{C13F42EA-069C-4825-B886-33600E0EBF8B}"/>
          </ac:picMkLst>
        </pc:picChg>
        <pc:picChg chg="add mod">
          <ac:chgData name="Fan Cheng" userId="73b39abba4055029" providerId="LiveId" clId="{B266636A-D569-4AE4-9417-9F43F49312C1}" dt="2018-07-30T00:50:00.847" v="8213" actId="1038"/>
          <ac:picMkLst>
            <pc:docMk/>
            <pc:sldMk cId="3529519353" sldId="278"/>
            <ac:picMk id="1028" creationId="{E0CDCCBE-E937-444C-8C3C-95674205BF4D}"/>
          </ac:picMkLst>
        </pc:picChg>
        <pc:picChg chg="add mod">
          <ac:chgData name="Fan Cheng" userId="73b39abba4055029" providerId="LiveId" clId="{B266636A-D569-4AE4-9417-9F43F49312C1}" dt="2018-07-30T00:49:52.708" v="8198" actId="1037"/>
          <ac:picMkLst>
            <pc:docMk/>
            <pc:sldMk cId="3529519353" sldId="278"/>
            <ac:picMk id="1030" creationId="{439149F2-3458-435E-AF9F-D7107A0CAFB0}"/>
          </ac:picMkLst>
        </pc:picChg>
        <pc:picChg chg="add mod">
          <ac:chgData name="Fan Cheng" userId="73b39abba4055029" providerId="LiveId" clId="{B266636A-D569-4AE4-9417-9F43F49312C1}" dt="2018-07-30T00:49:57.999" v="8210" actId="1037"/>
          <ac:picMkLst>
            <pc:docMk/>
            <pc:sldMk cId="3529519353" sldId="278"/>
            <ac:picMk id="1032" creationId="{E97BBE4B-7183-45D6-92CD-720024F7A477}"/>
          </ac:picMkLst>
        </pc:picChg>
      </pc:sldChg>
      <pc:sldChg chg="del">
        <pc:chgData name="Fan Cheng" userId="73b39abba4055029" providerId="LiveId" clId="{B266636A-D569-4AE4-9417-9F43F49312C1}" dt="2018-07-29T21:10:46.477" v="6821" actId="2696"/>
        <pc:sldMkLst>
          <pc:docMk/>
          <pc:sldMk cId="2432937344" sldId="279"/>
        </pc:sldMkLst>
      </pc:sldChg>
      <pc:sldChg chg="del">
        <pc:chgData name="Fan Cheng" userId="73b39abba4055029" providerId="LiveId" clId="{B266636A-D569-4AE4-9417-9F43F49312C1}" dt="2018-07-29T21:10:51.518" v="6847" actId="2696"/>
        <pc:sldMkLst>
          <pc:docMk/>
          <pc:sldMk cId="4122175973" sldId="280"/>
        </pc:sldMkLst>
      </pc:sldChg>
      <pc:sldChg chg="del">
        <pc:chgData name="Fan Cheng" userId="73b39abba4055029" providerId="LiveId" clId="{B266636A-D569-4AE4-9417-9F43F49312C1}" dt="2018-07-29T21:10:47.209" v="6825" actId="2696"/>
        <pc:sldMkLst>
          <pc:docMk/>
          <pc:sldMk cId="159402455" sldId="288"/>
        </pc:sldMkLst>
      </pc:sldChg>
      <pc:sldChg chg="del">
        <pc:chgData name="Fan Cheng" userId="73b39abba4055029" providerId="LiveId" clId="{B266636A-D569-4AE4-9417-9F43F49312C1}" dt="2018-07-29T21:10:47.768" v="6828" actId="2696"/>
        <pc:sldMkLst>
          <pc:docMk/>
          <pc:sldMk cId="2450602495" sldId="289"/>
        </pc:sldMkLst>
      </pc:sldChg>
      <pc:sldChg chg="del">
        <pc:chgData name="Fan Cheng" userId="73b39abba4055029" providerId="LiveId" clId="{B266636A-D569-4AE4-9417-9F43F49312C1}" dt="2018-07-29T21:10:44.752" v="6811" actId="2696"/>
        <pc:sldMkLst>
          <pc:docMk/>
          <pc:sldMk cId="4156828831" sldId="406"/>
        </pc:sldMkLst>
      </pc:sldChg>
      <pc:sldChg chg="del">
        <pc:chgData name="Fan Cheng" userId="73b39abba4055029" providerId="LiveId" clId="{B266636A-D569-4AE4-9417-9F43F49312C1}" dt="2018-07-29T21:10:44.873" v="6812" actId="2696"/>
        <pc:sldMkLst>
          <pc:docMk/>
          <pc:sldMk cId="3202255490" sldId="421"/>
        </pc:sldMkLst>
      </pc:sldChg>
      <pc:sldChg chg="modSp">
        <pc:chgData name="Fan Cheng" userId="73b39abba4055029" providerId="LiveId" clId="{B266636A-D569-4AE4-9417-9F43F49312C1}" dt="2018-07-30T00:27:29.506" v="7376" actId="113"/>
        <pc:sldMkLst>
          <pc:docMk/>
          <pc:sldMk cId="2040243274" sldId="628"/>
        </pc:sldMkLst>
        <pc:spChg chg="mod">
          <ac:chgData name="Fan Cheng" userId="73b39abba4055029" providerId="LiveId" clId="{B266636A-D569-4AE4-9417-9F43F49312C1}" dt="2018-07-30T00:27:29.506" v="7376" actId="113"/>
          <ac:spMkLst>
            <pc:docMk/>
            <pc:sldMk cId="2040243274" sldId="628"/>
            <ac:spMk id="6" creationId="{50CF6249-A30E-1C4B-8788-87183A84F3D8}"/>
          </ac:spMkLst>
        </pc:spChg>
      </pc:sldChg>
      <pc:sldChg chg="del">
        <pc:chgData name="Fan Cheng" userId="73b39abba4055029" providerId="LiveId" clId="{B266636A-D569-4AE4-9417-9F43F49312C1}" dt="2018-07-29T21:10:52.777" v="6852" actId="2696"/>
        <pc:sldMkLst>
          <pc:docMk/>
          <pc:sldMk cId="2479631001" sldId="671"/>
        </pc:sldMkLst>
      </pc:sldChg>
      <pc:sldChg chg="delSp modSp modAnim">
        <pc:chgData name="Fan Cheng" userId="73b39abba4055029" providerId="LiveId" clId="{B266636A-D569-4AE4-9417-9F43F49312C1}" dt="2018-07-30T00:09:32.419" v="7272"/>
        <pc:sldMkLst>
          <pc:docMk/>
          <pc:sldMk cId="4133409235" sldId="672"/>
        </pc:sldMkLst>
        <pc:spChg chg="del">
          <ac:chgData name="Fan Cheng" userId="73b39abba4055029" providerId="LiveId" clId="{B266636A-D569-4AE4-9417-9F43F49312C1}" dt="2018-07-30T00:07:58.526" v="7265" actId="478"/>
          <ac:spMkLst>
            <pc:docMk/>
            <pc:sldMk cId="4133409235" sldId="672"/>
            <ac:spMk id="2" creationId="{3EFDDB95-FA73-7C4B-8921-33D4485D9450}"/>
          </ac:spMkLst>
        </pc:spChg>
        <pc:spChg chg="mod">
          <ac:chgData name="Fan Cheng" userId="73b39abba4055029" providerId="LiveId" clId="{B266636A-D569-4AE4-9417-9F43F49312C1}" dt="2018-07-30T00:08:49.527" v="7269" actId="14100"/>
          <ac:spMkLst>
            <pc:docMk/>
            <pc:sldMk cId="4133409235" sldId="672"/>
            <ac:spMk id="7" creationId="{EEE7B5CA-233C-5F41-B466-1FD90B03C9F2}"/>
          </ac:spMkLst>
        </pc:spChg>
        <pc:spChg chg="mod">
          <ac:chgData name="Fan Cheng" userId="73b39abba4055029" providerId="LiveId" clId="{B266636A-D569-4AE4-9417-9F43F49312C1}" dt="2018-07-28T08:37:43.439" v="507" actId="339"/>
          <ac:spMkLst>
            <pc:docMk/>
            <pc:sldMk cId="4133409235" sldId="672"/>
            <ac:spMk id="19" creationId="{CC26EB1F-44AA-BD48-B827-44A1BA17836A}"/>
          </ac:spMkLst>
        </pc:spChg>
        <pc:picChg chg="mod">
          <ac:chgData name="Fan Cheng" userId="73b39abba4055029" providerId="LiveId" clId="{B266636A-D569-4AE4-9417-9F43F49312C1}" dt="2018-07-30T00:08:16.355" v="7266" actId="1036"/>
          <ac:picMkLst>
            <pc:docMk/>
            <pc:sldMk cId="4133409235" sldId="672"/>
            <ac:picMk id="1028" creationId="{00000000-0000-0000-0000-000000000000}"/>
          </ac:picMkLst>
        </pc:picChg>
      </pc:sldChg>
      <pc:sldChg chg="delSp modSp modAnim modNotesTx">
        <pc:chgData name="Fan Cheng" userId="73b39abba4055029" providerId="LiveId" clId="{B266636A-D569-4AE4-9417-9F43F49312C1}" dt="2018-07-30T00:14:26.187" v="7313" actId="20577"/>
        <pc:sldMkLst>
          <pc:docMk/>
          <pc:sldMk cId="4246714972" sldId="673"/>
        </pc:sldMkLst>
        <pc:spChg chg="mod">
          <ac:chgData name="Fan Cheng" userId="73b39abba4055029" providerId="LiveId" clId="{B266636A-D569-4AE4-9417-9F43F49312C1}" dt="2018-07-28T08:30:20.124" v="249" actId="1076"/>
          <ac:spMkLst>
            <pc:docMk/>
            <pc:sldMk cId="4246714972" sldId="673"/>
            <ac:spMk id="2" creationId="{58D755A0-4630-3144-9FCC-B25CBEB5453A}"/>
          </ac:spMkLst>
        </pc:spChg>
        <pc:spChg chg="del mod">
          <ac:chgData name="Fan Cheng" userId="73b39abba4055029" providerId="LiveId" clId="{B266636A-D569-4AE4-9417-9F43F49312C1}" dt="2018-07-30T00:10:18.611" v="7274" actId="478"/>
          <ac:spMkLst>
            <pc:docMk/>
            <pc:sldMk cId="4246714972" sldId="673"/>
            <ac:spMk id="7" creationId="{00000000-0000-0000-0000-000000000000}"/>
          </ac:spMkLst>
        </pc:spChg>
        <pc:spChg chg="mod">
          <ac:chgData name="Fan Cheng" userId="73b39abba4055029" providerId="LiveId" clId="{B266636A-D569-4AE4-9417-9F43F49312C1}" dt="2018-07-28T08:30:14.864" v="248" actId="339"/>
          <ac:spMkLst>
            <pc:docMk/>
            <pc:sldMk cId="4246714972" sldId="673"/>
            <ac:spMk id="11" creationId="{A769FA6D-63BB-2049-B3CC-A3243E97C4F5}"/>
          </ac:spMkLst>
        </pc:spChg>
        <pc:spChg chg="mod">
          <ac:chgData name="Fan Cheng" userId="73b39abba4055029" providerId="LiveId" clId="{B266636A-D569-4AE4-9417-9F43F49312C1}" dt="2018-07-28T06:27:24.122" v="118" actId="14100"/>
          <ac:spMkLst>
            <pc:docMk/>
            <pc:sldMk cId="4246714972" sldId="673"/>
            <ac:spMk id="19" creationId="{A769FA6D-63BB-2049-B3CC-A3243E97C4F5}"/>
          </ac:spMkLst>
        </pc:spChg>
        <pc:spChg chg="mod">
          <ac:chgData name="Fan Cheng" userId="73b39abba4055029" providerId="LiveId" clId="{B266636A-D569-4AE4-9417-9F43F49312C1}" dt="2018-07-28T06:26:35.973" v="88"/>
          <ac:spMkLst>
            <pc:docMk/>
            <pc:sldMk cId="4246714972" sldId="673"/>
            <ac:spMk id="37" creationId="{A769FA6D-63BB-2049-B3CC-A3243E97C4F5}"/>
          </ac:spMkLst>
        </pc:spChg>
        <pc:spChg chg="mod">
          <ac:chgData name="Fan Cheng" userId="73b39abba4055029" providerId="LiveId" clId="{B266636A-D569-4AE4-9417-9F43F49312C1}" dt="2018-07-28T06:25:45.446" v="81" actId="1038"/>
          <ac:spMkLst>
            <pc:docMk/>
            <pc:sldMk cId="4246714972" sldId="673"/>
            <ac:spMk id="46" creationId="{A769FA6D-63BB-2049-B3CC-A3243E97C4F5}"/>
          </ac:spMkLst>
        </pc:spChg>
        <pc:cxnChg chg="mod">
          <ac:chgData name="Fan Cheng" userId="73b39abba4055029" providerId="LiveId" clId="{B266636A-D569-4AE4-9417-9F43F49312C1}" dt="2018-07-28T06:27:24.122" v="118" actId="14100"/>
          <ac:cxnSpMkLst>
            <pc:docMk/>
            <pc:sldMk cId="4246714972" sldId="673"/>
            <ac:cxnSpMk id="26" creationId="{00000000-0000-0000-0000-000000000000}"/>
          </ac:cxnSpMkLst>
        </pc:cxnChg>
        <pc:cxnChg chg="mod">
          <ac:chgData name="Fan Cheng" userId="73b39abba4055029" providerId="LiveId" clId="{B266636A-D569-4AE4-9417-9F43F49312C1}" dt="2018-07-28T06:27:24.122" v="118" actId="14100"/>
          <ac:cxnSpMkLst>
            <pc:docMk/>
            <pc:sldMk cId="4246714972" sldId="673"/>
            <ac:cxnSpMk id="32" creationId="{00000000-0000-0000-0000-000000000000}"/>
          </ac:cxnSpMkLst>
        </pc:cxnChg>
        <pc:cxnChg chg="mod">
          <ac:chgData name="Fan Cheng" userId="73b39abba4055029" providerId="LiveId" clId="{B266636A-D569-4AE4-9417-9F43F49312C1}" dt="2018-07-28T06:25:49.818" v="87" actId="1037"/>
          <ac:cxnSpMkLst>
            <pc:docMk/>
            <pc:sldMk cId="4246714972" sldId="673"/>
            <ac:cxnSpMk id="49" creationId="{00000000-0000-0000-0000-000000000000}"/>
          </ac:cxnSpMkLst>
        </pc:cxnChg>
      </pc:sldChg>
      <pc:sldChg chg="del">
        <pc:chgData name="Fan Cheng" userId="73b39abba4055029" providerId="LiveId" clId="{B266636A-D569-4AE4-9417-9F43F49312C1}" dt="2018-07-29T21:10:36.913" v="6783" actId="2696"/>
        <pc:sldMkLst>
          <pc:docMk/>
          <pc:sldMk cId="3196902210" sldId="674"/>
        </pc:sldMkLst>
      </pc:sldChg>
      <pc:sldChg chg="del">
        <pc:chgData name="Fan Cheng" userId="73b39abba4055029" providerId="LiveId" clId="{B266636A-D569-4AE4-9417-9F43F49312C1}" dt="2018-07-29T21:10:37.653" v="6786" actId="2696"/>
        <pc:sldMkLst>
          <pc:docMk/>
          <pc:sldMk cId="1598426150" sldId="676"/>
        </pc:sldMkLst>
      </pc:sldChg>
      <pc:sldChg chg="del">
        <pc:chgData name="Fan Cheng" userId="73b39abba4055029" providerId="LiveId" clId="{B266636A-D569-4AE4-9417-9F43F49312C1}" dt="2018-07-29T21:10:39.024" v="6788" actId="2696"/>
        <pc:sldMkLst>
          <pc:docMk/>
          <pc:sldMk cId="3475428166" sldId="678"/>
        </pc:sldMkLst>
      </pc:sldChg>
      <pc:sldChg chg="del">
        <pc:chgData name="Fan Cheng" userId="73b39abba4055029" providerId="LiveId" clId="{B266636A-D569-4AE4-9417-9F43F49312C1}" dt="2018-07-29T21:10:40.595" v="6794" actId="2696"/>
        <pc:sldMkLst>
          <pc:docMk/>
          <pc:sldMk cId="690531132" sldId="680"/>
        </pc:sldMkLst>
      </pc:sldChg>
      <pc:sldChg chg="del">
        <pc:chgData name="Fan Cheng" userId="73b39abba4055029" providerId="LiveId" clId="{B266636A-D569-4AE4-9417-9F43F49312C1}" dt="2018-07-29T21:10:41.398" v="6798" actId="2696"/>
        <pc:sldMkLst>
          <pc:docMk/>
          <pc:sldMk cId="991693992" sldId="682"/>
        </pc:sldMkLst>
      </pc:sldChg>
      <pc:sldChg chg="del">
        <pc:chgData name="Fan Cheng" userId="73b39abba4055029" providerId="LiveId" clId="{B266636A-D569-4AE4-9417-9F43F49312C1}" dt="2018-07-29T21:10:41.958" v="6801" actId="2696"/>
        <pc:sldMkLst>
          <pc:docMk/>
          <pc:sldMk cId="2695214918" sldId="683"/>
        </pc:sldMkLst>
      </pc:sldChg>
      <pc:sldChg chg="del">
        <pc:chgData name="Fan Cheng" userId="73b39abba4055029" providerId="LiveId" clId="{B266636A-D569-4AE4-9417-9F43F49312C1}" dt="2018-07-29T21:10:44.152" v="6808" actId="2696"/>
        <pc:sldMkLst>
          <pc:docMk/>
          <pc:sldMk cId="2089896870" sldId="685"/>
        </pc:sldMkLst>
      </pc:sldChg>
      <pc:sldChg chg="del">
        <pc:chgData name="Fan Cheng" userId="73b39abba4055029" providerId="LiveId" clId="{B266636A-D569-4AE4-9417-9F43F49312C1}" dt="2018-07-29T21:10:44.637" v="6810" actId="2696"/>
        <pc:sldMkLst>
          <pc:docMk/>
          <pc:sldMk cId="678625565" sldId="687"/>
        </pc:sldMkLst>
      </pc:sldChg>
      <pc:sldChg chg="del">
        <pc:chgData name="Fan Cheng" userId="73b39abba4055029" providerId="LiveId" clId="{B266636A-D569-4AE4-9417-9F43F49312C1}" dt="2018-07-29T21:10:45.559" v="6816" actId="2696"/>
        <pc:sldMkLst>
          <pc:docMk/>
          <pc:sldMk cId="307759433" sldId="691"/>
        </pc:sldMkLst>
      </pc:sldChg>
      <pc:sldChg chg="del">
        <pc:chgData name="Fan Cheng" userId="73b39abba4055029" providerId="LiveId" clId="{B266636A-D569-4AE4-9417-9F43F49312C1}" dt="2018-07-29T21:10:45.376" v="6815" actId="2696"/>
        <pc:sldMkLst>
          <pc:docMk/>
          <pc:sldMk cId="1432325454" sldId="692"/>
        </pc:sldMkLst>
      </pc:sldChg>
      <pc:sldChg chg="del">
        <pc:chgData name="Fan Cheng" userId="73b39abba4055029" providerId="LiveId" clId="{B266636A-D569-4AE4-9417-9F43F49312C1}" dt="2018-07-29T21:10:46.123" v="6818" actId="2696"/>
        <pc:sldMkLst>
          <pc:docMk/>
          <pc:sldMk cId="1201194930" sldId="704"/>
        </pc:sldMkLst>
      </pc:sldChg>
      <pc:sldChg chg="del">
        <pc:chgData name="Fan Cheng" userId="73b39abba4055029" providerId="LiveId" clId="{B266636A-D569-4AE4-9417-9F43F49312C1}" dt="2018-07-29T21:10:46.151" v="6819" actId="2696"/>
        <pc:sldMkLst>
          <pc:docMk/>
          <pc:sldMk cId="1350815810" sldId="705"/>
        </pc:sldMkLst>
      </pc:sldChg>
      <pc:sldChg chg="del">
        <pc:chgData name="Fan Cheng" userId="73b39abba4055029" providerId="LiveId" clId="{B266636A-D569-4AE4-9417-9F43F49312C1}" dt="2018-07-29T21:10:43.960" v="6807" actId="2696"/>
        <pc:sldMkLst>
          <pc:docMk/>
          <pc:sldMk cId="3406723724" sldId="710"/>
        </pc:sldMkLst>
      </pc:sldChg>
      <pc:sldChg chg="del">
        <pc:chgData name="Fan Cheng" userId="73b39abba4055029" providerId="LiveId" clId="{B266636A-D569-4AE4-9417-9F43F49312C1}" dt="2018-07-29T21:10:44.376" v="6809" actId="2696"/>
        <pc:sldMkLst>
          <pc:docMk/>
          <pc:sldMk cId="3300569897" sldId="712"/>
        </pc:sldMkLst>
      </pc:sldChg>
      <pc:sldChg chg="delSp modSp">
        <pc:chgData name="Fan Cheng" userId="73b39abba4055029" providerId="LiveId" clId="{B266636A-D569-4AE4-9417-9F43F49312C1}" dt="2018-07-30T00:27:15.933" v="7375" actId="478"/>
        <pc:sldMkLst>
          <pc:docMk/>
          <pc:sldMk cId="765016515" sldId="714"/>
        </pc:sldMkLst>
        <pc:spChg chg="del mod">
          <ac:chgData name="Fan Cheng" userId="73b39abba4055029" providerId="LiveId" clId="{B266636A-D569-4AE4-9417-9F43F49312C1}" dt="2018-07-30T00:27:15.933" v="7375" actId="478"/>
          <ac:spMkLst>
            <pc:docMk/>
            <pc:sldMk cId="765016515" sldId="714"/>
            <ac:spMk id="2" creationId="{5AA6DA4A-64F4-5E40-8692-B8301F252BAA}"/>
          </ac:spMkLst>
        </pc:spChg>
        <pc:spChg chg="mod">
          <ac:chgData name="Fan Cheng" userId="73b39abba4055029" providerId="LiveId" clId="{B266636A-D569-4AE4-9417-9F43F49312C1}" dt="2018-07-28T09:26:42.430" v="2647" actId="207"/>
          <ac:spMkLst>
            <pc:docMk/>
            <pc:sldMk cId="765016515" sldId="714"/>
            <ac:spMk id="16" creationId="{2E1B5D41-A6B9-F647-8E65-45FD042F75A8}"/>
          </ac:spMkLst>
        </pc:spChg>
      </pc:sldChg>
      <pc:sldChg chg="del">
        <pc:chgData name="Fan Cheng" userId="73b39abba4055029" providerId="LiveId" clId="{B266636A-D569-4AE4-9417-9F43F49312C1}" dt="2018-07-29T21:10:37.344" v="6785" actId="2696"/>
        <pc:sldMkLst>
          <pc:docMk/>
          <pc:sldMk cId="463544354" sldId="717"/>
        </pc:sldMkLst>
      </pc:sldChg>
      <pc:sldChg chg="del">
        <pc:chgData name="Fan Cheng" userId="73b39abba4055029" providerId="LiveId" clId="{B266636A-D569-4AE4-9417-9F43F49312C1}" dt="2018-07-29T21:10:39.477" v="6789" actId="2696"/>
        <pc:sldMkLst>
          <pc:docMk/>
          <pc:sldMk cId="3980079467" sldId="719"/>
        </pc:sldMkLst>
      </pc:sldChg>
      <pc:sldChg chg="del">
        <pc:chgData name="Fan Cheng" userId="73b39abba4055029" providerId="LiveId" clId="{B266636A-D569-4AE4-9417-9F43F49312C1}" dt="2018-07-29T21:10:40.155" v="6791" actId="2696"/>
        <pc:sldMkLst>
          <pc:docMk/>
          <pc:sldMk cId="3832363900" sldId="720"/>
        </pc:sldMkLst>
      </pc:sldChg>
      <pc:sldChg chg="del">
        <pc:chgData name="Fan Cheng" userId="73b39abba4055029" providerId="LiveId" clId="{B266636A-D569-4AE4-9417-9F43F49312C1}" dt="2018-07-29T21:10:40.217" v="6792" actId="2696"/>
        <pc:sldMkLst>
          <pc:docMk/>
          <pc:sldMk cId="2224409064" sldId="722"/>
        </pc:sldMkLst>
      </pc:sldChg>
      <pc:sldChg chg="del">
        <pc:chgData name="Fan Cheng" userId="73b39abba4055029" providerId="LiveId" clId="{B266636A-D569-4AE4-9417-9F43F49312C1}" dt="2018-07-29T21:10:40.823" v="6795" actId="2696"/>
        <pc:sldMkLst>
          <pc:docMk/>
          <pc:sldMk cId="2979311999" sldId="725"/>
        </pc:sldMkLst>
      </pc:sldChg>
      <pc:sldChg chg="del">
        <pc:chgData name="Fan Cheng" userId="73b39abba4055029" providerId="LiveId" clId="{B266636A-D569-4AE4-9417-9F43F49312C1}" dt="2018-07-29T21:10:45.886" v="6817" actId="2696"/>
        <pc:sldMkLst>
          <pc:docMk/>
          <pc:sldMk cId="1476763009" sldId="727"/>
        </pc:sldMkLst>
      </pc:sldChg>
      <pc:sldChg chg="del">
        <pc:chgData name="Fan Cheng" userId="73b39abba4055029" providerId="LiveId" clId="{B266636A-D569-4AE4-9417-9F43F49312C1}" dt="2018-07-29T21:10:37.151" v="6784" actId="2696"/>
        <pc:sldMkLst>
          <pc:docMk/>
          <pc:sldMk cId="1029563914" sldId="728"/>
        </pc:sldMkLst>
      </pc:sldChg>
      <pc:sldChg chg="del">
        <pc:chgData name="Fan Cheng" userId="73b39abba4055029" providerId="LiveId" clId="{B266636A-D569-4AE4-9417-9F43F49312C1}" dt="2018-07-29T21:10:41.264" v="6797" actId="2696"/>
        <pc:sldMkLst>
          <pc:docMk/>
          <pc:sldMk cId="2008979929" sldId="729"/>
        </pc:sldMkLst>
      </pc:sldChg>
      <pc:sldChg chg="del">
        <pc:chgData name="Fan Cheng" userId="73b39abba4055029" providerId="LiveId" clId="{B266636A-D569-4AE4-9417-9F43F49312C1}" dt="2018-07-29T21:10:41.597" v="6799" actId="2696"/>
        <pc:sldMkLst>
          <pc:docMk/>
          <pc:sldMk cId="3353635924" sldId="730"/>
        </pc:sldMkLst>
      </pc:sldChg>
      <pc:sldChg chg="del">
        <pc:chgData name="Fan Cheng" userId="73b39abba4055029" providerId="LiveId" clId="{B266636A-D569-4AE4-9417-9F43F49312C1}" dt="2018-07-29T21:10:41.018" v="6796" actId="2696"/>
        <pc:sldMkLst>
          <pc:docMk/>
          <pc:sldMk cId="915763240" sldId="731"/>
        </pc:sldMkLst>
      </pc:sldChg>
      <pc:sldChg chg="del">
        <pc:chgData name="Fan Cheng" userId="73b39abba4055029" providerId="LiveId" clId="{B266636A-D569-4AE4-9417-9F43F49312C1}" dt="2018-07-29T21:10:41.793" v="6800" actId="2696"/>
        <pc:sldMkLst>
          <pc:docMk/>
          <pc:sldMk cId="1444969200" sldId="732"/>
        </pc:sldMkLst>
      </pc:sldChg>
      <pc:sldChg chg="del">
        <pc:chgData name="Fan Cheng" userId="73b39abba4055029" providerId="LiveId" clId="{B266636A-D569-4AE4-9417-9F43F49312C1}" dt="2018-07-29T21:10:42.328" v="6803" actId="2696"/>
        <pc:sldMkLst>
          <pc:docMk/>
          <pc:sldMk cId="2327578560" sldId="734"/>
        </pc:sldMkLst>
      </pc:sldChg>
      <pc:sldChg chg="del">
        <pc:chgData name="Fan Cheng" userId="73b39abba4055029" providerId="LiveId" clId="{B266636A-D569-4AE4-9417-9F43F49312C1}" dt="2018-07-29T21:10:42.515" v="6804" actId="2696"/>
        <pc:sldMkLst>
          <pc:docMk/>
          <pc:sldMk cId="3038078901" sldId="735"/>
        </pc:sldMkLst>
      </pc:sldChg>
      <pc:sldChg chg="del">
        <pc:chgData name="Fan Cheng" userId="73b39abba4055029" providerId="LiveId" clId="{B266636A-D569-4AE4-9417-9F43F49312C1}" dt="2018-07-29T21:10:42.145" v="6802" actId="2696"/>
        <pc:sldMkLst>
          <pc:docMk/>
          <pc:sldMk cId="2552851046" sldId="737"/>
        </pc:sldMkLst>
      </pc:sldChg>
      <pc:sldChg chg="del">
        <pc:chgData name="Fan Cheng" userId="73b39abba4055029" providerId="LiveId" clId="{B266636A-D569-4AE4-9417-9F43F49312C1}" dt="2018-07-29T21:10:45.044" v="6813" actId="2696"/>
        <pc:sldMkLst>
          <pc:docMk/>
          <pc:sldMk cId="1430327927" sldId="738"/>
        </pc:sldMkLst>
      </pc:sldChg>
      <pc:sldChg chg="del">
        <pc:chgData name="Fan Cheng" userId="73b39abba4055029" providerId="LiveId" clId="{B266636A-D569-4AE4-9417-9F43F49312C1}" dt="2018-07-29T21:10:45.213" v="6814" actId="2696"/>
        <pc:sldMkLst>
          <pc:docMk/>
          <pc:sldMk cId="1683936349" sldId="739"/>
        </pc:sldMkLst>
      </pc:sldChg>
      <pc:sldChg chg="del">
        <pc:chgData name="Fan Cheng" userId="73b39abba4055029" providerId="LiveId" clId="{B266636A-D569-4AE4-9417-9F43F49312C1}" dt="2018-07-29T21:10:46.638" v="6822" actId="2696"/>
        <pc:sldMkLst>
          <pc:docMk/>
          <pc:sldMk cId="2830126924" sldId="740"/>
        </pc:sldMkLst>
      </pc:sldChg>
      <pc:sldChg chg="del">
        <pc:chgData name="Fan Cheng" userId="73b39abba4055029" providerId="LiveId" clId="{B266636A-D569-4AE4-9417-9F43F49312C1}" dt="2018-07-29T21:10:48.881" v="6834" actId="2696"/>
        <pc:sldMkLst>
          <pc:docMk/>
          <pc:sldMk cId="2507856836" sldId="741"/>
        </pc:sldMkLst>
      </pc:sldChg>
      <pc:sldChg chg="del">
        <pc:chgData name="Fan Cheng" userId="73b39abba4055029" providerId="LiveId" clId="{B266636A-D569-4AE4-9417-9F43F49312C1}" dt="2018-07-29T21:10:46.824" v="6823" actId="2696"/>
        <pc:sldMkLst>
          <pc:docMk/>
          <pc:sldMk cId="1128661890" sldId="742"/>
        </pc:sldMkLst>
      </pc:sldChg>
      <pc:sldChg chg="del">
        <pc:chgData name="Fan Cheng" userId="73b39abba4055029" providerId="LiveId" clId="{B266636A-D569-4AE4-9417-9F43F49312C1}" dt="2018-07-29T21:10:47.012" v="6824" actId="2696"/>
        <pc:sldMkLst>
          <pc:docMk/>
          <pc:sldMk cId="1458400242" sldId="744"/>
        </pc:sldMkLst>
      </pc:sldChg>
      <pc:sldChg chg="del">
        <pc:chgData name="Fan Cheng" userId="73b39abba4055029" providerId="LiveId" clId="{B266636A-D569-4AE4-9417-9F43F49312C1}" dt="2018-07-29T21:10:47.394" v="6826" actId="2696"/>
        <pc:sldMkLst>
          <pc:docMk/>
          <pc:sldMk cId="3423358979" sldId="745"/>
        </pc:sldMkLst>
      </pc:sldChg>
      <pc:sldChg chg="del">
        <pc:chgData name="Fan Cheng" userId="73b39abba4055029" providerId="LiveId" clId="{B266636A-D569-4AE4-9417-9F43F49312C1}" dt="2018-07-29T21:10:47.583" v="6827" actId="2696"/>
        <pc:sldMkLst>
          <pc:docMk/>
          <pc:sldMk cId="3287165624" sldId="747"/>
        </pc:sldMkLst>
      </pc:sldChg>
      <pc:sldChg chg="del">
        <pc:chgData name="Fan Cheng" userId="73b39abba4055029" providerId="LiveId" clId="{B266636A-D569-4AE4-9417-9F43F49312C1}" dt="2018-07-29T21:10:48.371" v="6831" actId="2696"/>
        <pc:sldMkLst>
          <pc:docMk/>
          <pc:sldMk cId="2415889972" sldId="748"/>
        </pc:sldMkLst>
      </pc:sldChg>
      <pc:sldChg chg="del">
        <pc:chgData name="Fan Cheng" userId="73b39abba4055029" providerId="LiveId" clId="{B266636A-D569-4AE4-9417-9F43F49312C1}" dt="2018-07-29T21:10:46.299" v="6820" actId="2696"/>
        <pc:sldMkLst>
          <pc:docMk/>
          <pc:sldMk cId="4132981171" sldId="749"/>
        </pc:sldMkLst>
      </pc:sldChg>
      <pc:sldChg chg="del">
        <pc:chgData name="Fan Cheng" userId="73b39abba4055029" providerId="LiveId" clId="{B266636A-D569-4AE4-9417-9F43F49312C1}" dt="2018-07-29T21:10:49.268" v="6836" actId="2696"/>
        <pc:sldMkLst>
          <pc:docMk/>
          <pc:sldMk cId="1368722884" sldId="750"/>
        </pc:sldMkLst>
      </pc:sldChg>
      <pc:sldChg chg="del">
        <pc:chgData name="Fan Cheng" userId="73b39abba4055029" providerId="LiveId" clId="{B266636A-D569-4AE4-9417-9F43F49312C1}" dt="2018-07-29T21:10:49.852" v="6839" actId="2696"/>
        <pc:sldMkLst>
          <pc:docMk/>
          <pc:sldMk cId="426365667" sldId="751"/>
        </pc:sldMkLst>
      </pc:sldChg>
      <pc:sldChg chg="del">
        <pc:chgData name="Fan Cheng" userId="73b39abba4055029" providerId="LiveId" clId="{B266636A-D569-4AE4-9417-9F43F49312C1}" dt="2018-07-29T21:10:50.048" v="6840" actId="2696"/>
        <pc:sldMkLst>
          <pc:docMk/>
          <pc:sldMk cId="898866621" sldId="752"/>
        </pc:sldMkLst>
      </pc:sldChg>
      <pc:sldChg chg="del">
        <pc:chgData name="Fan Cheng" userId="73b39abba4055029" providerId="LiveId" clId="{B266636A-D569-4AE4-9417-9F43F49312C1}" dt="2018-07-29T21:10:50.493" v="6842" actId="2696"/>
        <pc:sldMkLst>
          <pc:docMk/>
          <pc:sldMk cId="4092933937" sldId="753"/>
        </pc:sldMkLst>
      </pc:sldChg>
      <pc:sldChg chg="del">
        <pc:chgData name="Fan Cheng" userId="73b39abba4055029" providerId="LiveId" clId="{B266636A-D569-4AE4-9417-9F43F49312C1}" dt="2018-07-29T21:10:51.116" v="6845" actId="2696"/>
        <pc:sldMkLst>
          <pc:docMk/>
          <pc:sldMk cId="1413404944" sldId="755"/>
        </pc:sldMkLst>
      </pc:sldChg>
      <pc:sldChg chg="del">
        <pc:chgData name="Fan Cheng" userId="73b39abba4055029" providerId="LiveId" clId="{B266636A-D569-4AE4-9417-9F43F49312C1}" dt="2018-07-29T21:10:51.322" v="6846" actId="2696"/>
        <pc:sldMkLst>
          <pc:docMk/>
          <pc:sldMk cId="2173188643" sldId="756"/>
        </pc:sldMkLst>
      </pc:sldChg>
      <pc:sldChg chg="del">
        <pc:chgData name="Fan Cheng" userId="73b39abba4055029" providerId="LiveId" clId="{B266636A-D569-4AE4-9417-9F43F49312C1}" dt="2018-07-29T21:10:52.591" v="6851" actId="2696"/>
        <pc:sldMkLst>
          <pc:docMk/>
          <pc:sldMk cId="3907199544" sldId="757"/>
        </pc:sldMkLst>
      </pc:sldChg>
      <pc:sldChg chg="del">
        <pc:chgData name="Fan Cheng" userId="73b39abba4055029" providerId="LiveId" clId="{B266636A-D569-4AE4-9417-9F43F49312C1}" dt="2018-07-29T21:10:51.716" v="6848" actId="2696"/>
        <pc:sldMkLst>
          <pc:docMk/>
          <pc:sldMk cId="910138413" sldId="759"/>
        </pc:sldMkLst>
      </pc:sldChg>
      <pc:sldChg chg="del">
        <pc:chgData name="Fan Cheng" userId="73b39abba4055029" providerId="LiveId" clId="{B266636A-D569-4AE4-9417-9F43F49312C1}" dt="2018-07-29T21:10:52.393" v="6850" actId="2696"/>
        <pc:sldMkLst>
          <pc:docMk/>
          <pc:sldMk cId="1578591941" sldId="761"/>
        </pc:sldMkLst>
      </pc:sldChg>
      <pc:sldChg chg="del">
        <pc:chgData name="Fan Cheng" userId="73b39abba4055029" providerId="LiveId" clId="{B266636A-D569-4AE4-9417-9F43F49312C1}" dt="2018-07-29T21:10:42.704" v="6805" actId="2696"/>
        <pc:sldMkLst>
          <pc:docMk/>
          <pc:sldMk cId="3502445554" sldId="763"/>
        </pc:sldMkLst>
      </pc:sldChg>
      <pc:sldChg chg="del">
        <pc:chgData name="Fan Cheng" userId="73b39abba4055029" providerId="LiveId" clId="{B266636A-D569-4AE4-9417-9F43F49312C1}" dt="2018-07-29T21:10:42.909" v="6806" actId="2696"/>
        <pc:sldMkLst>
          <pc:docMk/>
          <pc:sldMk cId="3661140546" sldId="764"/>
        </pc:sldMkLst>
      </pc:sldChg>
      <pc:sldChg chg="del">
        <pc:chgData name="Fan Cheng" userId="73b39abba4055029" providerId="LiveId" clId="{B266636A-D569-4AE4-9417-9F43F49312C1}" dt="2018-07-29T21:10:48.508" v="6832" actId="2696"/>
        <pc:sldMkLst>
          <pc:docMk/>
          <pc:sldMk cId="3679531105" sldId="765"/>
        </pc:sldMkLst>
      </pc:sldChg>
      <pc:sldChg chg="del">
        <pc:chgData name="Fan Cheng" userId="73b39abba4055029" providerId="LiveId" clId="{B266636A-D569-4AE4-9417-9F43F49312C1}" dt="2018-07-29T21:10:48.699" v="6833" actId="2696"/>
        <pc:sldMkLst>
          <pc:docMk/>
          <pc:sldMk cId="1615419248" sldId="766"/>
        </pc:sldMkLst>
      </pc:sldChg>
      <pc:sldChg chg="del">
        <pc:chgData name="Fan Cheng" userId="73b39abba4055029" providerId="LiveId" clId="{B266636A-D569-4AE4-9417-9F43F49312C1}" dt="2018-07-29T21:10:49.080" v="6835" actId="2696"/>
        <pc:sldMkLst>
          <pc:docMk/>
          <pc:sldMk cId="3075729642" sldId="767"/>
        </pc:sldMkLst>
      </pc:sldChg>
      <pc:sldChg chg="delSp modSp add modAnim">
        <pc:chgData name="Fan Cheng" userId="73b39abba4055029" providerId="LiveId" clId="{B266636A-D569-4AE4-9417-9F43F49312C1}" dt="2018-07-30T00:17:53.404" v="7335" actId="478"/>
        <pc:sldMkLst>
          <pc:docMk/>
          <pc:sldMk cId="4263252921" sldId="768"/>
        </pc:sldMkLst>
        <pc:spChg chg="del">
          <ac:chgData name="Fan Cheng" userId="73b39abba4055029" providerId="LiveId" clId="{B266636A-D569-4AE4-9417-9F43F49312C1}" dt="2018-07-30T00:17:53.404" v="7335" actId="478"/>
          <ac:spMkLst>
            <pc:docMk/>
            <pc:sldMk cId="4263252921" sldId="768"/>
            <ac:spMk id="2" creationId="{BCCE447B-456C-0D4D-B8DE-C097E3DD2BA0}"/>
          </ac:spMkLst>
        </pc:spChg>
        <pc:spChg chg="del">
          <ac:chgData name="Fan Cheng" userId="73b39abba4055029" providerId="LiveId" clId="{B266636A-D569-4AE4-9417-9F43F49312C1}" dt="2018-07-30T00:17:49.328" v="7334" actId="478"/>
          <ac:spMkLst>
            <pc:docMk/>
            <pc:sldMk cId="4263252921" sldId="768"/>
            <ac:spMk id="3" creationId="{53490DAB-AE6D-3243-8E78-A5D769104FE5}"/>
          </ac:spMkLst>
        </pc:spChg>
        <pc:spChg chg="mod ord">
          <ac:chgData name="Fan Cheng" userId="73b39abba4055029" providerId="LiveId" clId="{B266636A-D569-4AE4-9417-9F43F49312C1}" dt="2018-07-30T00:17:44.247" v="7333" actId="167"/>
          <ac:spMkLst>
            <pc:docMk/>
            <pc:sldMk cId="4263252921" sldId="768"/>
            <ac:spMk id="17" creationId="{58565A15-ABE8-4DEB-A44B-A70BEF46F671}"/>
          </ac:spMkLst>
        </pc:spChg>
        <pc:picChg chg="mod">
          <ac:chgData name="Fan Cheng" userId="73b39abba4055029" providerId="LiveId" clId="{B266636A-D569-4AE4-9417-9F43F49312C1}" dt="2018-07-29T00:04:06.621" v="3375" actId="1076"/>
          <ac:picMkLst>
            <pc:docMk/>
            <pc:sldMk cId="4263252921" sldId="768"/>
            <ac:picMk id="6" creationId="{E59C3F81-9B97-4AA7-8D02-71F279B39DEC}"/>
          </ac:picMkLst>
        </pc:picChg>
      </pc:sldChg>
      <pc:sldChg chg="del">
        <pc:chgData name="Fan Cheng" userId="73b39abba4055029" providerId="LiveId" clId="{B266636A-D569-4AE4-9417-9F43F49312C1}" dt="2018-07-29T21:10:38.361" v="6787" actId="2696"/>
        <pc:sldMkLst>
          <pc:docMk/>
          <pc:sldMk cId="407891598" sldId="769"/>
        </pc:sldMkLst>
      </pc:sldChg>
      <pc:sldChg chg="del">
        <pc:chgData name="Fan Cheng" userId="73b39abba4055029" providerId="LiveId" clId="{B266636A-D569-4AE4-9417-9F43F49312C1}" dt="2018-07-29T21:10:39.931" v="6790" actId="2696"/>
        <pc:sldMkLst>
          <pc:docMk/>
          <pc:sldMk cId="3310198780" sldId="770"/>
        </pc:sldMkLst>
      </pc:sldChg>
      <pc:sldChg chg="del">
        <pc:chgData name="Fan Cheng" userId="73b39abba4055029" providerId="LiveId" clId="{B266636A-D569-4AE4-9417-9F43F49312C1}" dt="2018-07-29T21:10:40.400" v="6793" actId="2696"/>
        <pc:sldMkLst>
          <pc:docMk/>
          <pc:sldMk cId="1470130683" sldId="771"/>
        </pc:sldMkLst>
      </pc:sldChg>
      <pc:sldChg chg="del">
        <pc:chgData name="Fan Cheng" userId="73b39abba4055029" providerId="LiveId" clId="{B266636A-D569-4AE4-9417-9F43F49312C1}" dt="2018-07-29T21:10:51.907" v="6849" actId="2696"/>
        <pc:sldMkLst>
          <pc:docMk/>
          <pc:sldMk cId="3510775812" sldId="772"/>
        </pc:sldMkLst>
      </pc:sldChg>
      <pc:sldChg chg="del">
        <pc:chgData name="Fan Cheng" userId="73b39abba4055029" providerId="LiveId" clId="{B266636A-D569-4AE4-9417-9F43F49312C1}" dt="2018-07-29T21:10:49.470" v="6837" actId="2696"/>
        <pc:sldMkLst>
          <pc:docMk/>
          <pc:sldMk cId="3004722129" sldId="773"/>
        </pc:sldMkLst>
      </pc:sldChg>
      <pc:sldChg chg="del">
        <pc:chgData name="Fan Cheng" userId="73b39abba4055029" providerId="LiveId" clId="{B266636A-D569-4AE4-9417-9F43F49312C1}" dt="2018-07-29T21:10:52.979" v="6853" actId="2696"/>
        <pc:sldMkLst>
          <pc:docMk/>
          <pc:sldMk cId="3283359640" sldId="774"/>
        </pc:sldMkLst>
      </pc:sldChg>
      <pc:sldChg chg="delSp">
        <pc:chgData name="Fan Cheng" userId="73b39abba4055029" providerId="LiveId" clId="{B266636A-D569-4AE4-9417-9F43F49312C1}" dt="2018-07-30T00:07:50.464" v="7264" actId="478"/>
        <pc:sldMkLst>
          <pc:docMk/>
          <pc:sldMk cId="2267203452" sldId="775"/>
        </pc:sldMkLst>
        <pc:spChg chg="del">
          <ac:chgData name="Fan Cheng" userId="73b39abba4055029" providerId="LiveId" clId="{B266636A-D569-4AE4-9417-9F43F49312C1}" dt="2018-07-30T00:07:50.464" v="7264" actId="478"/>
          <ac:spMkLst>
            <pc:docMk/>
            <pc:sldMk cId="2267203452" sldId="775"/>
            <ac:spMk id="2" creationId="{AAEB9BF2-BF75-6149-A2DA-CFAFEB8E6C42}"/>
          </ac:spMkLst>
        </pc:spChg>
      </pc:sldChg>
      <pc:sldChg chg="delSp">
        <pc:chgData name="Fan Cheng" userId="73b39abba4055029" providerId="LiveId" clId="{B266636A-D569-4AE4-9417-9F43F49312C1}" dt="2018-07-30T00:27:10.306" v="7373" actId="478"/>
        <pc:sldMkLst>
          <pc:docMk/>
          <pc:sldMk cId="1420691045" sldId="776"/>
        </pc:sldMkLst>
        <pc:spChg chg="del">
          <ac:chgData name="Fan Cheng" userId="73b39abba4055029" providerId="LiveId" clId="{B266636A-D569-4AE4-9417-9F43F49312C1}" dt="2018-07-30T00:27:10.306" v="7373" actId="478"/>
          <ac:spMkLst>
            <pc:docMk/>
            <pc:sldMk cId="1420691045" sldId="776"/>
            <ac:spMk id="2" creationId="{3114FC1B-BEDE-894C-8D18-E7A0DA146D05}"/>
          </ac:spMkLst>
        </pc:spChg>
      </pc:sldChg>
      <pc:sldChg chg="delSp modSp modAnim">
        <pc:chgData name="Fan Cheng" userId="73b39abba4055029" providerId="LiveId" clId="{B266636A-D569-4AE4-9417-9F43F49312C1}" dt="2018-07-30T00:15:59.285" v="7324" actId="478"/>
        <pc:sldMkLst>
          <pc:docMk/>
          <pc:sldMk cId="3323820259" sldId="777"/>
        </pc:sldMkLst>
        <pc:spChg chg="del mod">
          <ac:chgData name="Fan Cheng" userId="73b39abba4055029" providerId="LiveId" clId="{B266636A-D569-4AE4-9417-9F43F49312C1}" dt="2018-07-30T00:15:59.285" v="7324" actId="478"/>
          <ac:spMkLst>
            <pc:docMk/>
            <pc:sldMk cId="3323820259" sldId="777"/>
            <ac:spMk id="2" creationId="{3114FC1B-BEDE-894C-8D18-E7A0DA146D05}"/>
          </ac:spMkLst>
        </pc:spChg>
        <pc:spChg chg="mod">
          <ac:chgData name="Fan Cheng" userId="73b39abba4055029" providerId="LiveId" clId="{B266636A-D569-4AE4-9417-9F43F49312C1}" dt="2018-07-30T00:15:07.394" v="7319" actId="1076"/>
          <ac:spMkLst>
            <pc:docMk/>
            <pc:sldMk cId="3323820259" sldId="777"/>
            <ac:spMk id="4" creationId="{CF7E8939-CF59-0941-8869-AE51A30533F9}"/>
          </ac:spMkLst>
        </pc:spChg>
        <pc:spChg chg="mod ord">
          <ac:chgData name="Fan Cheng" userId="73b39abba4055029" providerId="LiveId" clId="{B266636A-D569-4AE4-9417-9F43F49312C1}" dt="2018-07-30T00:15:51.338" v="7323" actId="167"/>
          <ac:spMkLst>
            <pc:docMk/>
            <pc:sldMk cId="3323820259" sldId="777"/>
            <ac:spMk id="26" creationId="{CEFBA2F9-BFBF-FA46-954F-C217D5B596B5}"/>
          </ac:spMkLst>
        </pc:spChg>
      </pc:sldChg>
      <pc:sldChg chg="addSp delSp modSp add del ord delAnim modAnim modNotesTx">
        <pc:chgData name="Fan Cheng" userId="73b39abba4055029" providerId="LiveId" clId="{B266636A-D569-4AE4-9417-9F43F49312C1}" dt="2018-07-30T00:55:39.206" v="8263" actId="1076"/>
        <pc:sldMkLst>
          <pc:docMk/>
          <pc:sldMk cId="1172330317" sldId="778"/>
        </pc:sldMkLst>
        <pc:spChg chg="mod">
          <ac:chgData name="Fan Cheng" userId="73b39abba4055029" providerId="LiveId" clId="{B266636A-D569-4AE4-9417-9F43F49312C1}" dt="2018-07-28T08:28:06.808" v="183" actId="20577"/>
          <ac:spMkLst>
            <pc:docMk/>
            <pc:sldMk cId="1172330317" sldId="778"/>
            <ac:spMk id="2" creationId="{58D755A0-4630-3144-9FCC-B25CBEB5453A}"/>
          </ac:spMkLst>
        </pc:spChg>
        <pc:spChg chg="add mod">
          <ac:chgData name="Fan Cheng" userId="73b39abba4055029" providerId="LiveId" clId="{B266636A-D569-4AE4-9417-9F43F49312C1}" dt="2018-07-30T00:14:04.135" v="7304" actId="1038"/>
          <ac:spMkLst>
            <pc:docMk/>
            <pc:sldMk cId="1172330317" sldId="778"/>
            <ac:spMk id="5" creationId="{182BC512-7C62-4924-98C7-340F03EB15A5}"/>
          </ac:spMkLst>
        </pc:spChg>
        <pc:spChg chg="add del mod">
          <ac:chgData name="Fan Cheng" userId="73b39abba4055029" providerId="LiveId" clId="{B266636A-D569-4AE4-9417-9F43F49312C1}" dt="2018-07-28T08:38:55.379" v="536" actId="478"/>
          <ac:spMkLst>
            <pc:docMk/>
            <pc:sldMk cId="1172330317" sldId="778"/>
            <ac:spMk id="6" creationId="{F39F7613-F762-4672-841E-7C82426A0FE8}"/>
          </ac:spMkLst>
        </pc:spChg>
        <pc:spChg chg="add mod">
          <ac:chgData name="Fan Cheng" userId="73b39abba4055029" providerId="LiveId" clId="{B266636A-D569-4AE4-9417-9F43F49312C1}" dt="2018-07-30T00:13:58.454" v="7300" actId="1038"/>
          <ac:spMkLst>
            <pc:docMk/>
            <pc:sldMk cId="1172330317" sldId="778"/>
            <ac:spMk id="7" creationId="{B0B730AC-320D-4886-AA3C-20FD7D0E9ACA}"/>
          </ac:spMkLst>
        </pc:spChg>
        <pc:spChg chg="del mod">
          <ac:chgData name="Fan Cheng" userId="73b39abba4055029" providerId="LiveId" clId="{B266636A-D569-4AE4-9417-9F43F49312C1}" dt="2018-07-30T00:26:57.154" v="7372" actId="478"/>
          <ac:spMkLst>
            <pc:docMk/>
            <pc:sldMk cId="1172330317" sldId="778"/>
            <ac:spMk id="8" creationId="{6E879F26-E314-CC45-B2D9-46FE36A5B831}"/>
          </ac:spMkLst>
        </pc:spChg>
        <pc:spChg chg="del">
          <ac:chgData name="Fan Cheng" userId="73b39abba4055029" providerId="LiveId" clId="{B266636A-D569-4AE4-9417-9F43F49312C1}" dt="2018-07-30T00:14:20.271" v="7312" actId="478"/>
          <ac:spMkLst>
            <pc:docMk/>
            <pc:sldMk cId="1172330317" sldId="778"/>
            <ac:spMk id="9" creationId="{DA707E49-834F-1E48-8455-36210EDB7178}"/>
          </ac:spMkLst>
        </pc:spChg>
        <pc:spChg chg="add mod">
          <ac:chgData name="Fan Cheng" userId="73b39abba4055029" providerId="LiveId" clId="{B266636A-D569-4AE4-9417-9F43F49312C1}" dt="2018-07-30T00:14:02.004" v="7302" actId="1037"/>
          <ac:spMkLst>
            <pc:docMk/>
            <pc:sldMk cId="1172330317" sldId="778"/>
            <ac:spMk id="10" creationId="{F2C82A12-515C-45A2-89E4-D001DF86936E}"/>
          </ac:spMkLst>
        </pc:spChg>
        <pc:spChg chg="add mod">
          <ac:chgData name="Fan Cheng" userId="73b39abba4055029" providerId="LiveId" clId="{B266636A-D569-4AE4-9417-9F43F49312C1}" dt="2018-07-30T00:14:06.734" v="7306" actId="1037"/>
          <ac:spMkLst>
            <pc:docMk/>
            <pc:sldMk cId="1172330317" sldId="778"/>
            <ac:spMk id="11" creationId="{F2C55F48-C770-4A68-B397-E2B1CAC19AC2}"/>
          </ac:spMkLst>
        </pc:spChg>
        <pc:spChg chg="add del mod">
          <ac:chgData name="Fan Cheng" userId="73b39abba4055029" providerId="LiveId" clId="{B266636A-D569-4AE4-9417-9F43F49312C1}" dt="2018-07-28T08:45:09.096" v="873"/>
          <ac:spMkLst>
            <pc:docMk/>
            <pc:sldMk cId="1172330317" sldId="778"/>
            <ac:spMk id="12" creationId="{28B657BB-7EBA-4AA4-989A-EC63C1B845B6}"/>
          </ac:spMkLst>
        </pc:spChg>
        <pc:spChg chg="add del mod">
          <ac:chgData name="Fan Cheng" userId="73b39abba4055029" providerId="LiveId" clId="{B266636A-D569-4AE4-9417-9F43F49312C1}" dt="2018-07-28T08:51:59.045" v="1223" actId="478"/>
          <ac:spMkLst>
            <pc:docMk/>
            <pc:sldMk cId="1172330317" sldId="778"/>
            <ac:spMk id="13" creationId="{B20772B5-FB8F-4095-8CF4-2B715A594EA0}"/>
          </ac:spMkLst>
        </pc:spChg>
        <pc:spChg chg="add mod">
          <ac:chgData name="Fan Cheng" userId="73b39abba4055029" providerId="LiveId" clId="{B266636A-D569-4AE4-9417-9F43F49312C1}" dt="2018-07-30T00:14:09.034" v="7308" actId="1038"/>
          <ac:spMkLst>
            <pc:docMk/>
            <pc:sldMk cId="1172330317" sldId="778"/>
            <ac:spMk id="14" creationId="{37F4F984-E807-45BC-9C05-8A657B603568}"/>
          </ac:spMkLst>
        </pc:spChg>
        <pc:spChg chg="add mod">
          <ac:chgData name="Fan Cheng" userId="73b39abba4055029" providerId="LiveId" clId="{B266636A-D569-4AE4-9417-9F43F49312C1}" dt="2018-07-30T00:14:11.775" v="7310" actId="1037"/>
          <ac:spMkLst>
            <pc:docMk/>
            <pc:sldMk cId="1172330317" sldId="778"/>
            <ac:spMk id="15" creationId="{DB5A1644-864B-4D4C-8076-F5CC607C9F05}"/>
          </ac:spMkLst>
        </pc:spChg>
        <pc:spChg chg="add del mod">
          <ac:chgData name="Fan Cheng" userId="73b39abba4055029" providerId="LiveId" clId="{B266636A-D569-4AE4-9417-9F43F49312C1}" dt="2018-07-28T09:09:29.145" v="1906"/>
          <ac:spMkLst>
            <pc:docMk/>
            <pc:sldMk cId="1172330317" sldId="778"/>
            <ac:spMk id="16" creationId="{9E6529BC-8388-4FB0-899F-21C051E0071D}"/>
          </ac:spMkLst>
        </pc:spChg>
        <pc:spChg chg="add mod">
          <ac:chgData name="Fan Cheng" userId="73b39abba4055029" providerId="LiveId" clId="{B266636A-D569-4AE4-9417-9F43F49312C1}" dt="2018-07-30T00:55:32.469" v="8262" actId="1076"/>
          <ac:spMkLst>
            <pc:docMk/>
            <pc:sldMk cId="1172330317" sldId="778"/>
            <ac:spMk id="17" creationId="{22D57689-A078-4B2F-8A36-B718E04DA6ED}"/>
          </ac:spMkLst>
        </pc:spChg>
        <pc:spChg chg="add mod">
          <ac:chgData name="Fan Cheng" userId="73b39abba4055029" providerId="LiveId" clId="{B266636A-D569-4AE4-9417-9F43F49312C1}" dt="2018-07-30T00:55:39.206" v="8263" actId="1076"/>
          <ac:spMkLst>
            <pc:docMk/>
            <pc:sldMk cId="1172330317" sldId="778"/>
            <ac:spMk id="18" creationId="{E3DA6A2D-7CBF-42E7-8776-0C2A4836515F}"/>
          </ac:spMkLst>
        </pc:spChg>
      </pc:sldChg>
      <pc:sldChg chg="delSp modSp add del">
        <pc:chgData name="Fan Cheng" userId="73b39abba4055029" providerId="LiveId" clId="{B266636A-D569-4AE4-9417-9F43F49312C1}" dt="2018-07-30T00:53:36.582" v="8259" actId="1038"/>
        <pc:sldMkLst>
          <pc:docMk/>
          <pc:sldMk cId="4278037971" sldId="779"/>
        </pc:sldMkLst>
        <pc:spChg chg="del">
          <ac:chgData name="Fan Cheng" userId="73b39abba4055029" providerId="LiveId" clId="{B266636A-D569-4AE4-9417-9F43F49312C1}" dt="2018-07-29T21:11:12.892" v="6863" actId="478"/>
          <ac:spMkLst>
            <pc:docMk/>
            <pc:sldMk cId="4278037971" sldId="779"/>
            <ac:spMk id="2" creationId="{00000000-0000-0000-0000-000000000000}"/>
          </ac:spMkLst>
        </pc:spChg>
        <pc:spChg chg="del">
          <ac:chgData name="Fan Cheng" userId="73b39abba4055029" providerId="LiveId" clId="{B266636A-D569-4AE4-9417-9F43F49312C1}" dt="2018-07-29T21:11:08.959" v="6862" actId="478"/>
          <ac:spMkLst>
            <pc:docMk/>
            <pc:sldMk cId="4278037971" sldId="779"/>
            <ac:spMk id="3" creationId="{00000000-0000-0000-0000-000000000000}"/>
          </ac:spMkLst>
        </pc:spChg>
        <pc:picChg chg="mod">
          <ac:chgData name="Fan Cheng" userId="73b39abba4055029" providerId="LiveId" clId="{B266636A-D569-4AE4-9417-9F43F49312C1}" dt="2018-07-30T00:53:36.582" v="8259" actId="1038"/>
          <ac:picMkLst>
            <pc:docMk/>
            <pc:sldMk cId="4278037971" sldId="779"/>
            <ac:picMk id="1028" creationId="{F3EEE4A4-567A-4CEC-BE9E-2D10F201DA78}"/>
          </ac:picMkLst>
        </pc:picChg>
      </pc:sldChg>
      <pc:sldChg chg="del">
        <pc:chgData name="Fan Cheng" userId="73b39abba4055029" providerId="LiveId" clId="{B266636A-D569-4AE4-9417-9F43F49312C1}" dt="2018-07-29T21:10:35.987" v="6782" actId="2696"/>
        <pc:sldMkLst>
          <pc:docMk/>
          <pc:sldMk cId="1554900990" sldId="780"/>
        </pc:sldMkLst>
      </pc:sldChg>
      <pc:sldChg chg="addSp delSp modSp add ord delAnim modAnim modNotesTx">
        <pc:chgData name="Fan Cheng" userId="73b39abba4055029" providerId="LiveId" clId="{B266636A-D569-4AE4-9417-9F43F49312C1}" dt="2018-07-30T00:59:32.554" v="8385" actId="1076"/>
        <pc:sldMkLst>
          <pc:docMk/>
          <pc:sldMk cId="4041864598" sldId="781"/>
        </pc:sldMkLst>
        <pc:spChg chg="mod">
          <ac:chgData name="Fan Cheng" userId="73b39abba4055029" providerId="LiveId" clId="{B266636A-D569-4AE4-9417-9F43F49312C1}" dt="2018-07-28T08:45:49.663" v="940" actId="20577"/>
          <ac:spMkLst>
            <pc:docMk/>
            <pc:sldMk cId="4041864598" sldId="781"/>
            <ac:spMk id="2" creationId="{58D755A0-4630-3144-9FCC-B25CBEB5453A}"/>
          </ac:spMkLst>
        </pc:spChg>
        <pc:spChg chg="del mod">
          <ac:chgData name="Fan Cheng" userId="73b39abba4055029" providerId="LiveId" clId="{B266636A-D569-4AE4-9417-9F43F49312C1}" dt="2018-07-28T09:03:59.984" v="1659" actId="478"/>
          <ac:spMkLst>
            <pc:docMk/>
            <pc:sldMk cId="4041864598" sldId="781"/>
            <ac:spMk id="7" creationId="{00000000-0000-0000-0000-000000000000}"/>
          </ac:spMkLst>
        </pc:spChg>
        <pc:spChg chg="add mod">
          <ac:chgData name="Fan Cheng" userId="73b39abba4055029" providerId="LiveId" clId="{B266636A-D569-4AE4-9417-9F43F49312C1}" dt="2018-07-30T00:58:39.082" v="8363" actId="1076"/>
          <ac:spMkLst>
            <pc:docMk/>
            <pc:sldMk cId="4041864598" sldId="781"/>
            <ac:spMk id="7" creationId="{47948202-4FF5-4E89-AE60-2F5D497FE6B2}"/>
          </ac:spMkLst>
        </pc:spChg>
        <pc:spChg chg="del">
          <ac:chgData name="Fan Cheng" userId="73b39abba4055029" providerId="LiveId" clId="{B266636A-D569-4AE4-9417-9F43F49312C1}" dt="2018-07-28T08:45:56.949" v="941" actId="478"/>
          <ac:spMkLst>
            <pc:docMk/>
            <pc:sldMk cId="4041864598" sldId="781"/>
            <ac:spMk id="10" creationId="{A769FA6D-63BB-2049-B3CC-A3243E97C4F5}"/>
          </ac:spMkLst>
        </pc:spChg>
        <pc:spChg chg="del">
          <ac:chgData name="Fan Cheng" userId="73b39abba4055029" providerId="LiveId" clId="{B266636A-D569-4AE4-9417-9F43F49312C1}" dt="2018-07-28T08:45:59.591" v="942" actId="478"/>
          <ac:spMkLst>
            <pc:docMk/>
            <pc:sldMk cId="4041864598" sldId="781"/>
            <ac:spMk id="11" creationId="{A769FA6D-63BB-2049-B3CC-A3243E97C4F5}"/>
          </ac:spMkLst>
        </pc:spChg>
        <pc:spChg chg="del">
          <ac:chgData name="Fan Cheng" userId="73b39abba4055029" providerId="LiveId" clId="{B266636A-D569-4AE4-9417-9F43F49312C1}" dt="2018-07-28T08:46:09.781" v="945" actId="478"/>
          <ac:spMkLst>
            <pc:docMk/>
            <pc:sldMk cId="4041864598" sldId="781"/>
            <ac:spMk id="19" creationId="{A769FA6D-63BB-2049-B3CC-A3243E97C4F5}"/>
          </ac:spMkLst>
        </pc:spChg>
        <pc:spChg chg="add mod">
          <ac:chgData name="Fan Cheng" userId="73b39abba4055029" providerId="LiveId" clId="{B266636A-D569-4AE4-9417-9F43F49312C1}" dt="2018-07-30T00:57:29.783" v="8316" actId="1036"/>
          <ac:spMkLst>
            <pc:docMk/>
            <pc:sldMk cId="4041864598" sldId="781"/>
            <ac:spMk id="22" creationId="{F5E0C472-F530-4890-AB0D-8A722F8F12F2}"/>
          </ac:spMkLst>
        </pc:spChg>
        <pc:spChg chg="add mod">
          <ac:chgData name="Fan Cheng" userId="73b39abba4055029" providerId="LiveId" clId="{B266636A-D569-4AE4-9417-9F43F49312C1}" dt="2018-07-30T00:59:32.554" v="8385" actId="1076"/>
          <ac:spMkLst>
            <pc:docMk/>
            <pc:sldMk cId="4041864598" sldId="781"/>
            <ac:spMk id="23" creationId="{016856A8-712C-46AE-9DFE-EDEF6F4842DC}"/>
          </ac:spMkLst>
        </pc:spChg>
        <pc:spChg chg="del">
          <ac:chgData name="Fan Cheng" userId="73b39abba4055029" providerId="LiveId" clId="{B266636A-D569-4AE4-9417-9F43F49312C1}" dt="2018-07-28T09:04:09.336" v="1664" actId="478"/>
          <ac:spMkLst>
            <pc:docMk/>
            <pc:sldMk cId="4041864598" sldId="781"/>
            <ac:spMk id="28" creationId="{A769FA6D-63BB-2049-B3CC-A3243E97C4F5}"/>
          </ac:spMkLst>
        </pc:spChg>
        <pc:spChg chg="del">
          <ac:chgData name="Fan Cheng" userId="73b39abba4055029" providerId="LiveId" clId="{B266636A-D569-4AE4-9417-9F43F49312C1}" dt="2018-07-28T09:04:12.770" v="1666" actId="478"/>
          <ac:spMkLst>
            <pc:docMk/>
            <pc:sldMk cId="4041864598" sldId="781"/>
            <ac:spMk id="33" creationId="{A769FA6D-63BB-2049-B3CC-A3243E97C4F5}"/>
          </ac:spMkLst>
        </pc:spChg>
        <pc:spChg chg="del">
          <ac:chgData name="Fan Cheng" userId="73b39abba4055029" providerId="LiveId" clId="{B266636A-D569-4AE4-9417-9F43F49312C1}" dt="2018-07-28T08:46:07.451" v="944" actId="478"/>
          <ac:spMkLst>
            <pc:docMk/>
            <pc:sldMk cId="4041864598" sldId="781"/>
            <ac:spMk id="37" creationId="{A769FA6D-63BB-2049-B3CC-A3243E97C4F5}"/>
          </ac:spMkLst>
        </pc:spChg>
        <pc:spChg chg="mod">
          <ac:chgData name="Fan Cheng" userId="73b39abba4055029" providerId="LiveId" clId="{B266636A-D569-4AE4-9417-9F43F49312C1}" dt="2018-07-30T00:57:52.813" v="8356" actId="14100"/>
          <ac:spMkLst>
            <pc:docMk/>
            <pc:sldMk cId="4041864598" sldId="781"/>
            <ac:spMk id="46" creationId="{A769FA6D-63BB-2049-B3CC-A3243E97C4F5}"/>
          </ac:spMkLst>
        </pc:spChg>
        <pc:spChg chg="del">
          <ac:chgData name="Fan Cheng" userId="73b39abba4055029" providerId="LiveId" clId="{B266636A-D569-4AE4-9417-9F43F49312C1}" dt="2018-07-28T08:46:04.611" v="943" actId="478"/>
          <ac:spMkLst>
            <pc:docMk/>
            <pc:sldMk cId="4041864598" sldId="781"/>
            <ac:spMk id="51" creationId="{D7B12816-635B-D249-BE4E-A4969E8EEF6E}"/>
          </ac:spMkLst>
        </pc:spChg>
        <pc:picChg chg="add mod">
          <ac:chgData name="Fan Cheng" userId="73b39abba4055029" providerId="LiveId" clId="{B266636A-D569-4AE4-9417-9F43F49312C1}" dt="2018-07-30T00:57:55.333" v="8357" actId="1076"/>
          <ac:picMkLst>
            <pc:docMk/>
            <pc:sldMk cId="4041864598" sldId="781"/>
            <ac:picMk id="2050" creationId="{71104BF8-A534-48F9-91A2-0FCE890A67D3}"/>
          </ac:picMkLst>
        </pc:picChg>
        <pc:cxnChg chg="del mod">
          <ac:chgData name="Fan Cheng" userId="73b39abba4055029" providerId="LiveId" clId="{B266636A-D569-4AE4-9417-9F43F49312C1}" dt="2018-07-28T09:04:03.411" v="1661" actId="478"/>
          <ac:cxnSpMkLst>
            <pc:docMk/>
            <pc:sldMk cId="4041864598" sldId="781"/>
            <ac:cxnSpMk id="6" creationId="{00000000-0000-0000-0000-000000000000}"/>
          </ac:cxnSpMkLst>
        </pc:cxnChg>
        <pc:cxnChg chg="del mod">
          <ac:chgData name="Fan Cheng" userId="73b39abba4055029" providerId="LiveId" clId="{B266636A-D569-4AE4-9417-9F43F49312C1}" dt="2018-07-28T09:04:05.018" v="1662" actId="478"/>
          <ac:cxnSpMkLst>
            <pc:docMk/>
            <pc:sldMk cId="4041864598" sldId="781"/>
            <ac:cxnSpMk id="26" creationId="{00000000-0000-0000-0000-000000000000}"/>
          </ac:cxnSpMkLst>
        </pc:cxnChg>
        <pc:cxnChg chg="del mod">
          <ac:chgData name="Fan Cheng" userId="73b39abba4055029" providerId="LiveId" clId="{B266636A-D569-4AE4-9417-9F43F49312C1}" dt="2018-07-28T09:04:07.147" v="1663" actId="478"/>
          <ac:cxnSpMkLst>
            <pc:docMk/>
            <pc:sldMk cId="4041864598" sldId="781"/>
            <ac:cxnSpMk id="32" creationId="{00000000-0000-0000-0000-000000000000}"/>
          </ac:cxnSpMkLst>
        </pc:cxnChg>
        <pc:cxnChg chg="del mod">
          <ac:chgData name="Fan Cheng" userId="73b39abba4055029" providerId="LiveId" clId="{B266636A-D569-4AE4-9417-9F43F49312C1}" dt="2018-07-28T09:04:11.269" v="1665" actId="478"/>
          <ac:cxnSpMkLst>
            <pc:docMk/>
            <pc:sldMk cId="4041864598" sldId="781"/>
            <ac:cxnSpMk id="36" creationId="{00000000-0000-0000-0000-000000000000}"/>
          </ac:cxnSpMkLst>
        </pc:cxnChg>
        <pc:cxnChg chg="del mod">
          <ac:chgData name="Fan Cheng" userId="73b39abba4055029" providerId="LiveId" clId="{B266636A-D569-4AE4-9417-9F43F49312C1}" dt="2018-07-28T09:04:02.050" v="1660" actId="478"/>
          <ac:cxnSpMkLst>
            <pc:docMk/>
            <pc:sldMk cId="4041864598" sldId="781"/>
            <ac:cxnSpMk id="39" creationId="{00000000-0000-0000-0000-000000000000}"/>
          </ac:cxnSpMkLst>
        </pc:cxnChg>
        <pc:cxnChg chg="del mod">
          <ac:chgData name="Fan Cheng" userId="73b39abba4055029" providerId="LiveId" clId="{B266636A-D569-4AE4-9417-9F43F49312C1}" dt="2018-07-28T09:04:14.872" v="1667" actId="478"/>
          <ac:cxnSpMkLst>
            <pc:docMk/>
            <pc:sldMk cId="4041864598" sldId="781"/>
            <ac:cxnSpMk id="41" creationId="{00000000-0000-0000-0000-000000000000}"/>
          </ac:cxnSpMkLst>
        </pc:cxnChg>
        <pc:cxnChg chg="del">
          <ac:chgData name="Fan Cheng" userId="73b39abba4055029" providerId="LiveId" clId="{B266636A-D569-4AE4-9417-9F43F49312C1}" dt="2018-07-28T09:03:55.473" v="1657" actId="478"/>
          <ac:cxnSpMkLst>
            <pc:docMk/>
            <pc:sldMk cId="4041864598" sldId="781"/>
            <ac:cxnSpMk id="49" creationId="{00000000-0000-0000-0000-000000000000}"/>
          </ac:cxnSpMkLst>
        </pc:cxnChg>
      </pc:sldChg>
      <pc:sldChg chg="addSp delSp modSp add ord delAnim modAnim modNotesTx">
        <pc:chgData name="Fan Cheng" userId="73b39abba4055029" providerId="LiveId" clId="{B266636A-D569-4AE4-9417-9F43F49312C1}" dt="2018-07-30T00:58:47.436" v="8380" actId="20577"/>
        <pc:sldMkLst>
          <pc:docMk/>
          <pc:sldMk cId="341362353" sldId="782"/>
        </pc:sldMkLst>
        <pc:spChg chg="mod">
          <ac:chgData name="Fan Cheng" userId="73b39abba4055029" providerId="LiveId" clId="{B266636A-D569-4AE4-9417-9F43F49312C1}" dt="2018-07-28T08:47:57.950" v="1099" actId="20577"/>
          <ac:spMkLst>
            <pc:docMk/>
            <pc:sldMk cId="341362353" sldId="782"/>
            <ac:spMk id="2" creationId="{58D755A0-4630-3144-9FCC-B25CBEB5453A}"/>
          </ac:spMkLst>
        </pc:spChg>
        <pc:spChg chg="del">
          <ac:chgData name="Fan Cheng" userId="73b39abba4055029" providerId="LiveId" clId="{B266636A-D569-4AE4-9417-9F43F49312C1}" dt="2018-07-28T08:48:09.686" v="1104" actId="478"/>
          <ac:spMkLst>
            <pc:docMk/>
            <pc:sldMk cId="341362353" sldId="782"/>
            <ac:spMk id="7" creationId="{00000000-0000-0000-0000-000000000000}"/>
          </ac:spMkLst>
        </pc:spChg>
        <pc:spChg chg="add mod">
          <ac:chgData name="Fan Cheng" userId="73b39abba4055029" providerId="LiveId" clId="{B266636A-D569-4AE4-9417-9F43F49312C1}" dt="2018-07-30T00:58:47.436" v="8380" actId="20577"/>
          <ac:spMkLst>
            <pc:docMk/>
            <pc:sldMk cId="341362353" sldId="782"/>
            <ac:spMk id="16" creationId="{83C11962-4285-4230-BA70-1F051EF8EAF3}"/>
          </ac:spMkLst>
        </pc:spChg>
        <pc:spChg chg="del">
          <ac:chgData name="Fan Cheng" userId="73b39abba4055029" providerId="LiveId" clId="{B266636A-D569-4AE4-9417-9F43F49312C1}" dt="2018-07-28T08:48:16.508" v="1106" actId="478"/>
          <ac:spMkLst>
            <pc:docMk/>
            <pc:sldMk cId="341362353" sldId="782"/>
            <ac:spMk id="28" creationId="{A769FA6D-63BB-2049-B3CC-A3243E97C4F5}"/>
          </ac:spMkLst>
        </pc:spChg>
        <pc:spChg chg="del">
          <ac:chgData name="Fan Cheng" userId="73b39abba4055029" providerId="LiveId" clId="{B266636A-D569-4AE4-9417-9F43F49312C1}" dt="2018-07-28T08:48:19.451" v="1107" actId="478"/>
          <ac:spMkLst>
            <pc:docMk/>
            <pc:sldMk cId="341362353" sldId="782"/>
            <ac:spMk id="33" creationId="{A769FA6D-63BB-2049-B3CC-A3243E97C4F5}"/>
          </ac:spMkLst>
        </pc:spChg>
        <pc:spChg chg="del">
          <ac:chgData name="Fan Cheng" userId="73b39abba4055029" providerId="LiveId" clId="{B266636A-D569-4AE4-9417-9F43F49312C1}" dt="2018-07-28T08:48:27.354" v="1110" actId="478"/>
          <ac:spMkLst>
            <pc:docMk/>
            <pc:sldMk cId="341362353" sldId="782"/>
            <ac:spMk id="46" creationId="{A769FA6D-63BB-2049-B3CC-A3243E97C4F5}"/>
          </ac:spMkLst>
        </pc:spChg>
        <pc:picChg chg="add mod">
          <ac:chgData name="Fan Cheng" userId="73b39abba4055029" providerId="LiveId" clId="{B266636A-D569-4AE4-9417-9F43F49312C1}" dt="2018-07-28T08:49:14.467" v="1116" actId="1076"/>
          <ac:picMkLst>
            <pc:docMk/>
            <pc:sldMk cId="341362353" sldId="782"/>
            <ac:picMk id="4" creationId="{9A4DE220-C2E1-403E-8389-2D73B0CD6658}"/>
          </ac:picMkLst>
        </pc:picChg>
        <pc:cxnChg chg="del">
          <ac:chgData name="Fan Cheng" userId="73b39abba4055029" providerId="LiveId" clId="{B266636A-D569-4AE4-9417-9F43F49312C1}" dt="2018-07-28T08:48:06.252" v="1103" actId="478"/>
          <ac:cxnSpMkLst>
            <pc:docMk/>
            <pc:sldMk cId="341362353" sldId="782"/>
            <ac:cxnSpMk id="6" creationId="{00000000-0000-0000-0000-000000000000}"/>
          </ac:cxnSpMkLst>
        </pc:cxnChg>
        <pc:cxnChg chg="del">
          <ac:chgData name="Fan Cheng" userId="73b39abba4055029" providerId="LiveId" clId="{B266636A-D569-4AE4-9417-9F43F49312C1}" dt="2018-07-28T08:48:14.617" v="1105" actId="478"/>
          <ac:cxnSpMkLst>
            <pc:docMk/>
            <pc:sldMk cId="341362353" sldId="782"/>
            <ac:cxnSpMk id="26" creationId="{00000000-0000-0000-0000-000000000000}"/>
          </ac:cxnSpMkLst>
        </pc:cxnChg>
        <pc:cxnChg chg="del mod">
          <ac:chgData name="Fan Cheng" userId="73b39abba4055029" providerId="LiveId" clId="{B266636A-D569-4AE4-9417-9F43F49312C1}" dt="2018-07-28T08:48:24.926" v="1109" actId="478"/>
          <ac:cxnSpMkLst>
            <pc:docMk/>
            <pc:sldMk cId="341362353" sldId="782"/>
            <ac:cxnSpMk id="32" creationId="{00000000-0000-0000-0000-000000000000}"/>
          </ac:cxnSpMkLst>
        </pc:cxnChg>
        <pc:cxnChg chg="del mod">
          <ac:chgData name="Fan Cheng" userId="73b39abba4055029" providerId="LiveId" clId="{B266636A-D569-4AE4-9417-9F43F49312C1}" dt="2018-07-28T08:48:21.951" v="1108" actId="478"/>
          <ac:cxnSpMkLst>
            <pc:docMk/>
            <pc:sldMk cId="341362353" sldId="782"/>
            <ac:cxnSpMk id="36" creationId="{00000000-0000-0000-0000-000000000000}"/>
          </ac:cxnSpMkLst>
        </pc:cxnChg>
        <pc:cxnChg chg="del mod">
          <ac:chgData name="Fan Cheng" userId="73b39abba4055029" providerId="LiveId" clId="{B266636A-D569-4AE4-9417-9F43F49312C1}" dt="2018-07-28T08:48:02.140" v="1101" actId="478"/>
          <ac:cxnSpMkLst>
            <pc:docMk/>
            <pc:sldMk cId="341362353" sldId="782"/>
            <ac:cxnSpMk id="39" creationId="{00000000-0000-0000-0000-000000000000}"/>
          </ac:cxnSpMkLst>
        </pc:cxnChg>
        <pc:cxnChg chg="del mod">
          <ac:chgData name="Fan Cheng" userId="73b39abba4055029" providerId="LiveId" clId="{B266636A-D569-4AE4-9417-9F43F49312C1}" dt="2018-07-28T08:48:14.617" v="1105" actId="478"/>
          <ac:cxnSpMkLst>
            <pc:docMk/>
            <pc:sldMk cId="341362353" sldId="782"/>
            <ac:cxnSpMk id="41" creationId="{00000000-0000-0000-0000-000000000000}"/>
          </ac:cxnSpMkLst>
        </pc:cxnChg>
        <pc:cxnChg chg="del">
          <ac:chgData name="Fan Cheng" userId="73b39abba4055029" providerId="LiveId" clId="{B266636A-D569-4AE4-9417-9F43F49312C1}" dt="2018-07-28T08:48:04.091" v="1102" actId="478"/>
          <ac:cxnSpMkLst>
            <pc:docMk/>
            <pc:sldMk cId="341362353" sldId="782"/>
            <ac:cxnSpMk id="49" creationId="{00000000-0000-0000-0000-000000000000}"/>
          </ac:cxnSpMkLst>
        </pc:cxnChg>
      </pc:sldChg>
      <pc:sldChg chg="add del">
        <pc:chgData name="Fan Cheng" userId="73b39abba4055029" providerId="LiveId" clId="{B266636A-D569-4AE4-9417-9F43F49312C1}" dt="2018-07-29T00:05:08.854" v="3377" actId="2696"/>
        <pc:sldMkLst>
          <pc:docMk/>
          <pc:sldMk cId="3040484588" sldId="783"/>
        </pc:sldMkLst>
      </pc:sldChg>
      <pc:sldChg chg="addSp delSp modSp add delAnim modAnim">
        <pc:chgData name="Fan Cheng" userId="73b39abba4055029" providerId="LiveId" clId="{B266636A-D569-4AE4-9417-9F43F49312C1}" dt="2018-07-30T00:18:45.234" v="7343"/>
        <pc:sldMkLst>
          <pc:docMk/>
          <pc:sldMk cId="3263216650" sldId="783"/>
        </pc:sldMkLst>
        <pc:spChg chg="del">
          <ac:chgData name="Fan Cheng" userId="73b39abba4055029" providerId="LiveId" clId="{B266636A-D569-4AE4-9417-9F43F49312C1}" dt="2018-07-29T13:23:57.612" v="3801" actId="478"/>
          <ac:spMkLst>
            <pc:docMk/>
            <pc:sldMk cId="3263216650" sldId="783"/>
            <ac:spMk id="2" creationId="{E85DBC8E-9A84-C44D-A01A-EBB14C60341B}"/>
          </ac:spMkLst>
        </pc:spChg>
        <pc:spChg chg="del">
          <ac:chgData name="Fan Cheng" userId="73b39abba4055029" providerId="LiveId" clId="{B266636A-D569-4AE4-9417-9F43F49312C1}" dt="2018-07-29T13:23:54.192" v="3800" actId="478"/>
          <ac:spMkLst>
            <pc:docMk/>
            <pc:sldMk cId="3263216650" sldId="783"/>
            <ac:spMk id="3" creationId="{AA289AC3-CE56-BE42-89CB-C6D2581CECCA}"/>
          </ac:spMkLst>
        </pc:spChg>
        <pc:spChg chg="add del mod">
          <ac:chgData name="Fan Cheng" userId="73b39abba4055029" providerId="LiveId" clId="{B266636A-D569-4AE4-9417-9F43F49312C1}" dt="2018-07-29T00:07:01.271" v="3435" actId="20577"/>
          <ac:spMkLst>
            <pc:docMk/>
            <pc:sldMk cId="3263216650" sldId="783"/>
            <ac:spMk id="4" creationId="{3627424D-6C4C-A640-8E4A-CA28BBD7ECFF}"/>
          </ac:spMkLst>
        </pc:spChg>
        <pc:spChg chg="add mod">
          <ac:chgData name="Fan Cheng" userId="73b39abba4055029" providerId="LiveId" clId="{B266636A-D569-4AE4-9417-9F43F49312C1}" dt="2018-07-30T00:18:36.552" v="7340" actId="14100"/>
          <ac:spMkLst>
            <pc:docMk/>
            <pc:sldMk cId="3263216650" sldId="783"/>
            <ac:spMk id="8" creationId="{5129EF3D-F96C-43E0-B189-D4D14F101E81}"/>
          </ac:spMkLst>
        </pc:spChg>
        <pc:spChg chg="add mod">
          <ac:chgData name="Fan Cheng" userId="73b39abba4055029" providerId="LiveId" clId="{B266636A-D569-4AE4-9417-9F43F49312C1}" dt="2018-07-29T20:32:19.627" v="5461" actId="14100"/>
          <ac:spMkLst>
            <pc:docMk/>
            <pc:sldMk cId="3263216650" sldId="783"/>
            <ac:spMk id="9" creationId="{D550B558-B8E7-4708-92A5-01505EE04A84}"/>
          </ac:spMkLst>
        </pc:spChg>
        <pc:spChg chg="add mod">
          <ac:chgData name="Fan Cheng" userId="73b39abba4055029" providerId="LiveId" clId="{B266636A-D569-4AE4-9417-9F43F49312C1}" dt="2018-07-29T20:32:22.305" v="5465" actId="1036"/>
          <ac:spMkLst>
            <pc:docMk/>
            <pc:sldMk cId="3263216650" sldId="783"/>
            <ac:spMk id="10" creationId="{CE6905C3-6A14-4896-848A-62612124E238}"/>
          </ac:spMkLst>
        </pc:spChg>
        <pc:spChg chg="add mod">
          <ac:chgData name="Fan Cheng" userId="73b39abba4055029" providerId="LiveId" clId="{B266636A-D569-4AE4-9417-9F43F49312C1}" dt="2018-07-29T20:32:27.898" v="5475" actId="1038"/>
          <ac:spMkLst>
            <pc:docMk/>
            <pc:sldMk cId="3263216650" sldId="783"/>
            <ac:spMk id="11" creationId="{A8BF332F-3ED8-4287-A81F-D2458CC26FBF}"/>
          </ac:spMkLst>
        </pc:spChg>
        <pc:spChg chg="mod">
          <ac:chgData name="Fan Cheng" userId="73b39abba4055029" providerId="LiveId" clId="{B266636A-D569-4AE4-9417-9F43F49312C1}" dt="2018-07-30T00:18:31.636" v="7338" actId="14100"/>
          <ac:spMkLst>
            <pc:docMk/>
            <pc:sldMk cId="3263216650" sldId="783"/>
            <ac:spMk id="15" creationId="{675A6F90-3637-3F42-8F52-85EECC56594B}"/>
          </ac:spMkLst>
        </pc:spChg>
        <pc:spChg chg="del">
          <ac:chgData name="Fan Cheng" userId="73b39abba4055029" providerId="LiveId" clId="{B266636A-D569-4AE4-9417-9F43F49312C1}" dt="2018-07-29T00:07:13.891" v="3437" actId="478"/>
          <ac:spMkLst>
            <pc:docMk/>
            <pc:sldMk cId="3263216650" sldId="783"/>
            <ac:spMk id="17" creationId="{628CB698-64F0-4D47-BDC0-8E93D79A6936}"/>
          </ac:spMkLst>
        </pc:spChg>
        <pc:picChg chg="del">
          <ac:chgData name="Fan Cheng" userId="73b39abba4055029" providerId="LiveId" clId="{B266636A-D569-4AE4-9417-9F43F49312C1}" dt="2018-07-29T00:07:06.856" v="3436" actId="478"/>
          <ac:picMkLst>
            <pc:docMk/>
            <pc:sldMk cId="3263216650" sldId="783"/>
            <ac:picMk id="12" creationId="{4BB97E20-D4DD-5144-BA48-E850D6070D94}"/>
          </ac:picMkLst>
        </pc:picChg>
      </pc:sldChg>
      <pc:sldChg chg="add del">
        <pc:chgData name="Fan Cheng" userId="73b39abba4055029" providerId="LiveId" clId="{B266636A-D569-4AE4-9417-9F43F49312C1}" dt="2018-07-29T13:36:57.187" v="4307" actId="2696"/>
        <pc:sldMkLst>
          <pc:docMk/>
          <pc:sldMk cId="1667521227" sldId="784"/>
        </pc:sldMkLst>
      </pc:sldChg>
      <pc:sldChg chg="addSp delSp modSp add delAnim modAnim">
        <pc:chgData name="Fan Cheng" userId="73b39abba4055029" providerId="LiveId" clId="{B266636A-D569-4AE4-9417-9F43F49312C1}" dt="2018-07-30T00:20:02.330" v="7346"/>
        <pc:sldMkLst>
          <pc:docMk/>
          <pc:sldMk cId="2057387513" sldId="784"/>
        </pc:sldMkLst>
        <pc:spChg chg="del">
          <ac:chgData name="Fan Cheng" userId="73b39abba4055029" providerId="LiveId" clId="{B266636A-D569-4AE4-9417-9F43F49312C1}" dt="2018-07-29T13:38:03.310" v="4382" actId="478"/>
          <ac:spMkLst>
            <pc:docMk/>
            <pc:sldMk cId="2057387513" sldId="784"/>
            <ac:spMk id="2" creationId="{8FC5682C-A8E2-B742-BB5B-9ED520D2836B}"/>
          </ac:spMkLst>
        </pc:spChg>
        <pc:spChg chg="mod">
          <ac:chgData name="Fan Cheng" userId="73b39abba4055029" providerId="LiveId" clId="{B266636A-D569-4AE4-9417-9F43F49312C1}" dt="2018-07-29T20:39:19.500" v="5598" actId="20577"/>
          <ac:spMkLst>
            <pc:docMk/>
            <pc:sldMk cId="2057387513" sldId="784"/>
            <ac:spMk id="4" creationId="{CC2434E4-16B7-E540-A13C-960B63D56793}"/>
          </ac:spMkLst>
        </pc:spChg>
        <pc:spChg chg="del">
          <ac:chgData name="Fan Cheng" userId="73b39abba4055029" providerId="LiveId" clId="{B266636A-D569-4AE4-9417-9F43F49312C1}" dt="2018-07-29T13:37:55.605" v="4380" actId="478"/>
          <ac:spMkLst>
            <pc:docMk/>
            <pc:sldMk cId="2057387513" sldId="784"/>
            <ac:spMk id="5" creationId="{1C4B17DC-8FD1-F746-9D01-FEBCD6B03E04}"/>
          </ac:spMkLst>
        </pc:spChg>
        <pc:spChg chg="del mod">
          <ac:chgData name="Fan Cheng" userId="73b39abba4055029" providerId="LiveId" clId="{B266636A-D569-4AE4-9417-9F43F49312C1}" dt="2018-07-29T13:37:45.760" v="4376" actId="478"/>
          <ac:spMkLst>
            <pc:docMk/>
            <pc:sldMk cId="2057387513" sldId="784"/>
            <ac:spMk id="9" creationId="{650435D3-0CE3-E449-A099-92E93160EF05}"/>
          </ac:spMkLst>
        </pc:spChg>
        <pc:spChg chg="del">
          <ac:chgData name="Fan Cheng" userId="73b39abba4055029" providerId="LiveId" clId="{B266636A-D569-4AE4-9417-9F43F49312C1}" dt="2018-07-29T13:37:28.198" v="4369" actId="478"/>
          <ac:spMkLst>
            <pc:docMk/>
            <pc:sldMk cId="2057387513" sldId="784"/>
            <ac:spMk id="11" creationId="{D4E4FE95-1852-F442-8B35-E061E552ABB1}"/>
          </ac:spMkLst>
        </pc:spChg>
        <pc:spChg chg="del">
          <ac:chgData name="Fan Cheng" userId="73b39abba4055029" providerId="LiveId" clId="{B266636A-D569-4AE4-9417-9F43F49312C1}" dt="2018-07-29T13:37:51.308" v="4378" actId="478"/>
          <ac:spMkLst>
            <pc:docMk/>
            <pc:sldMk cId="2057387513" sldId="784"/>
            <ac:spMk id="14" creationId="{E48BC3E7-66D1-B64E-BB10-D3F47A5F8276}"/>
          </ac:spMkLst>
        </pc:spChg>
        <pc:spChg chg="del">
          <ac:chgData name="Fan Cheng" userId="73b39abba4055029" providerId="LiveId" clId="{B266636A-D569-4AE4-9417-9F43F49312C1}" dt="2018-07-29T13:37:37.006" v="4372" actId="478"/>
          <ac:spMkLst>
            <pc:docMk/>
            <pc:sldMk cId="2057387513" sldId="784"/>
            <ac:spMk id="15" creationId="{5CB0C712-D47C-D543-8727-17D2F313945B}"/>
          </ac:spMkLst>
        </pc:spChg>
        <pc:spChg chg="del mod">
          <ac:chgData name="Fan Cheng" userId="73b39abba4055029" providerId="LiveId" clId="{B266636A-D569-4AE4-9417-9F43F49312C1}" dt="2018-07-29T13:37:31.877" v="4371" actId="478"/>
          <ac:spMkLst>
            <pc:docMk/>
            <pc:sldMk cId="2057387513" sldId="784"/>
            <ac:spMk id="16" creationId="{FE27D3B3-9C6D-B148-9594-271C6F747B83}"/>
          </ac:spMkLst>
        </pc:spChg>
        <pc:spChg chg="del">
          <ac:chgData name="Fan Cheng" userId="73b39abba4055029" providerId="LiveId" clId="{B266636A-D569-4AE4-9417-9F43F49312C1}" dt="2018-07-29T13:37:59.086" v="4381" actId="478"/>
          <ac:spMkLst>
            <pc:docMk/>
            <pc:sldMk cId="2057387513" sldId="784"/>
            <ac:spMk id="17" creationId="{25B229AC-31A7-494E-A8EA-648F30ED0398}"/>
          </ac:spMkLst>
        </pc:spChg>
        <pc:spChg chg="add mod">
          <ac:chgData name="Fan Cheng" userId="73b39abba4055029" providerId="LiveId" clId="{B266636A-D569-4AE4-9417-9F43F49312C1}" dt="2018-07-29T20:30:15.477" v="5458" actId="20577"/>
          <ac:spMkLst>
            <pc:docMk/>
            <pc:sldMk cId="2057387513" sldId="784"/>
            <ac:spMk id="18" creationId="{5C99E7C7-BA1E-483A-BFDC-5D705485D0A1}"/>
          </ac:spMkLst>
        </pc:spChg>
        <pc:spChg chg="add mod">
          <ac:chgData name="Fan Cheng" userId="73b39abba4055029" providerId="LiveId" clId="{B266636A-D569-4AE4-9417-9F43F49312C1}" dt="2018-07-29T14:12:47.673" v="5390" actId="1076"/>
          <ac:spMkLst>
            <pc:docMk/>
            <pc:sldMk cId="2057387513" sldId="784"/>
            <ac:spMk id="21" creationId="{B203DD52-E742-4843-A632-9D5E1137D6D7}"/>
          </ac:spMkLst>
        </pc:spChg>
        <pc:spChg chg="add del mod">
          <ac:chgData name="Fan Cheng" userId="73b39abba4055029" providerId="LiveId" clId="{B266636A-D569-4AE4-9417-9F43F49312C1}" dt="2018-07-29T14:04:41.250" v="4812" actId="478"/>
          <ac:spMkLst>
            <pc:docMk/>
            <pc:sldMk cId="2057387513" sldId="784"/>
            <ac:spMk id="22" creationId="{6BE4D048-861E-4987-AF72-F3F8E2B43119}"/>
          </ac:spMkLst>
        </pc:spChg>
        <pc:spChg chg="add mod">
          <ac:chgData name="Fan Cheng" userId="73b39abba4055029" providerId="LiveId" clId="{B266636A-D569-4AE4-9417-9F43F49312C1}" dt="2018-07-29T20:41:21.188" v="5641" actId="20577"/>
          <ac:spMkLst>
            <pc:docMk/>
            <pc:sldMk cId="2057387513" sldId="784"/>
            <ac:spMk id="23" creationId="{9FCA2354-4F8F-4321-ADF5-9B17B89D903E}"/>
          </ac:spMkLst>
        </pc:spChg>
        <pc:spChg chg="add mod">
          <ac:chgData name="Fan Cheng" userId="73b39abba4055029" providerId="LiveId" clId="{B266636A-D569-4AE4-9417-9F43F49312C1}" dt="2018-07-29T14:12:54.837" v="5392" actId="1076"/>
          <ac:spMkLst>
            <pc:docMk/>
            <pc:sldMk cId="2057387513" sldId="784"/>
            <ac:spMk id="24" creationId="{573C8B0A-F17C-4862-9955-7B24491C7CEC}"/>
          </ac:spMkLst>
        </pc:spChg>
        <pc:grpChg chg="del mod">
          <ac:chgData name="Fan Cheng" userId="73b39abba4055029" providerId="LiveId" clId="{B266636A-D569-4AE4-9417-9F43F49312C1}" dt="2018-07-29T13:37:41.675" v="4374" actId="478"/>
          <ac:grpSpMkLst>
            <pc:docMk/>
            <pc:sldMk cId="2057387513" sldId="784"/>
            <ac:grpSpMk id="8" creationId="{A39476BF-928D-F141-9344-50B50B16D68D}"/>
          </ac:grpSpMkLst>
        </pc:grpChg>
        <pc:picChg chg="del">
          <ac:chgData name="Fan Cheng" userId="73b39abba4055029" providerId="LiveId" clId="{B266636A-D569-4AE4-9417-9F43F49312C1}" dt="2018-07-29T13:37:23.499" v="4368" actId="478"/>
          <ac:picMkLst>
            <pc:docMk/>
            <pc:sldMk cId="2057387513" sldId="784"/>
            <ac:picMk id="3" creationId="{3A8D979B-797D-D444-9221-707255DF27D0}"/>
          </ac:picMkLst>
        </pc:picChg>
        <pc:picChg chg="del">
          <ac:chgData name="Fan Cheng" userId="73b39abba4055029" providerId="LiveId" clId="{B266636A-D569-4AE4-9417-9F43F49312C1}" dt="2018-07-29T13:37:47.934" v="4377" actId="478"/>
          <ac:picMkLst>
            <pc:docMk/>
            <pc:sldMk cId="2057387513" sldId="784"/>
            <ac:picMk id="13" creationId="{F4501DB7-1E19-5B42-9ACA-2994423B3984}"/>
          </ac:picMkLst>
        </pc:picChg>
        <pc:picChg chg="del">
          <ac:chgData name="Fan Cheng" userId="73b39abba4055029" providerId="LiveId" clId="{B266636A-D569-4AE4-9417-9F43F49312C1}" dt="2018-07-29T13:37:21.555" v="4367" actId="478"/>
          <ac:picMkLst>
            <pc:docMk/>
            <pc:sldMk cId="2057387513" sldId="784"/>
            <ac:picMk id="20" creationId="{AAAB8EF3-8407-524A-9757-5178E9A80F8B}"/>
          </ac:picMkLst>
        </pc:picChg>
        <pc:cxnChg chg="del">
          <ac:chgData name="Fan Cheng" userId="73b39abba4055029" providerId="LiveId" clId="{B266636A-D569-4AE4-9417-9F43F49312C1}" dt="2018-07-29T13:37:53.325" v="4379" actId="478"/>
          <ac:cxnSpMkLst>
            <pc:docMk/>
            <pc:sldMk cId="2057387513" sldId="784"/>
            <ac:cxnSpMk id="19" creationId="{0EB25BC6-F7C6-6F4E-A9EA-A776A719855B}"/>
          </ac:cxnSpMkLst>
        </pc:cxnChg>
      </pc:sldChg>
      <pc:sldChg chg="addSp delSp modSp add delAnim modAnim">
        <pc:chgData name="Fan Cheng" userId="73b39abba4055029" providerId="LiveId" clId="{B266636A-D569-4AE4-9417-9F43F49312C1}" dt="2018-07-30T00:21:26.057" v="7350"/>
        <pc:sldMkLst>
          <pc:docMk/>
          <pc:sldMk cId="1569407979" sldId="785"/>
        </pc:sldMkLst>
        <pc:spChg chg="mod">
          <ac:chgData name="Fan Cheng" userId="73b39abba4055029" providerId="LiveId" clId="{B266636A-D569-4AE4-9417-9F43F49312C1}" dt="2018-07-29T20:39:27.564" v="5616" actId="20577"/>
          <ac:spMkLst>
            <pc:docMk/>
            <pc:sldMk cId="1569407979" sldId="785"/>
            <ac:spMk id="4" creationId="{CC2434E4-16B7-E540-A13C-960B63D56793}"/>
          </ac:spMkLst>
        </pc:spChg>
        <pc:spChg chg="add mod">
          <ac:chgData name="Fan Cheng" userId="73b39abba4055029" providerId="LiveId" clId="{B266636A-D569-4AE4-9417-9F43F49312C1}" dt="2018-07-29T20:53:59.598" v="6380" actId="207"/>
          <ac:spMkLst>
            <pc:docMk/>
            <pc:sldMk cId="1569407979" sldId="785"/>
            <ac:spMk id="9" creationId="{CF4988F6-FEEF-4A37-A1FC-461875D5FF26}"/>
          </ac:spMkLst>
        </pc:spChg>
        <pc:spChg chg="mod">
          <ac:chgData name="Fan Cheng" userId="73b39abba4055029" providerId="LiveId" clId="{B266636A-D569-4AE4-9417-9F43F49312C1}" dt="2018-07-29T20:44:19.483" v="5742" actId="20577"/>
          <ac:spMkLst>
            <pc:docMk/>
            <pc:sldMk cId="1569407979" sldId="785"/>
            <ac:spMk id="18" creationId="{5C99E7C7-BA1E-483A-BFDC-5D705485D0A1}"/>
          </ac:spMkLst>
        </pc:spChg>
        <pc:spChg chg="del">
          <ac:chgData name="Fan Cheng" userId="73b39abba4055029" providerId="LiveId" clId="{B266636A-D569-4AE4-9417-9F43F49312C1}" dt="2018-07-29T20:39:41.504" v="5617" actId="478"/>
          <ac:spMkLst>
            <pc:docMk/>
            <pc:sldMk cId="1569407979" sldId="785"/>
            <ac:spMk id="21" creationId="{B203DD52-E742-4843-A632-9D5E1137D6D7}"/>
          </ac:spMkLst>
        </pc:spChg>
        <pc:spChg chg="del">
          <ac:chgData name="Fan Cheng" userId="73b39abba4055029" providerId="LiveId" clId="{B266636A-D569-4AE4-9417-9F43F49312C1}" dt="2018-07-29T20:39:44.695" v="5618" actId="478"/>
          <ac:spMkLst>
            <pc:docMk/>
            <pc:sldMk cId="1569407979" sldId="785"/>
            <ac:spMk id="23" creationId="{9FCA2354-4F8F-4321-ADF5-9B17B89D903E}"/>
          </ac:spMkLst>
        </pc:spChg>
        <pc:spChg chg="del">
          <ac:chgData name="Fan Cheng" userId="73b39abba4055029" providerId="LiveId" clId="{B266636A-D569-4AE4-9417-9F43F49312C1}" dt="2018-07-29T20:39:47.504" v="5619" actId="478"/>
          <ac:spMkLst>
            <pc:docMk/>
            <pc:sldMk cId="1569407979" sldId="785"/>
            <ac:spMk id="24" creationId="{573C8B0A-F17C-4862-9955-7B24491C7CEC}"/>
          </ac:spMkLst>
        </pc:spChg>
        <pc:picChg chg="add mod">
          <ac:chgData name="Fan Cheng" userId="73b39abba4055029" providerId="LiveId" clId="{B266636A-D569-4AE4-9417-9F43F49312C1}" dt="2018-07-29T20:44:03.219" v="5741" actId="14100"/>
          <ac:picMkLst>
            <pc:docMk/>
            <pc:sldMk cId="1569407979" sldId="785"/>
            <ac:picMk id="3" creationId="{C1ECE484-7A08-4EC4-8932-214E15DE353B}"/>
          </ac:picMkLst>
        </pc:picChg>
      </pc:sldChg>
      <pc:sldChg chg="add del">
        <pc:chgData name="Fan Cheng" userId="73b39abba4055029" providerId="LiveId" clId="{B266636A-D569-4AE4-9417-9F43F49312C1}" dt="2018-07-29T13:36:59.558" v="4308" actId="2696"/>
        <pc:sldMkLst>
          <pc:docMk/>
          <pc:sldMk cId="2128640788" sldId="785"/>
        </pc:sldMkLst>
      </pc:sldChg>
      <pc:sldChg chg="add del">
        <pc:chgData name="Fan Cheng" userId="73b39abba4055029" providerId="LiveId" clId="{B266636A-D569-4AE4-9417-9F43F49312C1}" dt="2018-07-29T20:52:47.424" v="6310" actId="2696"/>
        <pc:sldMkLst>
          <pc:docMk/>
          <pc:sldMk cId="472410041" sldId="786"/>
        </pc:sldMkLst>
      </pc:sldChg>
      <pc:sldChg chg="addSp delSp modSp add ord delAnim modAnim">
        <pc:chgData name="Fan Cheng" userId="73b39abba4055029" providerId="LiveId" clId="{B266636A-D569-4AE4-9417-9F43F49312C1}" dt="2018-07-30T00:22:13.896" v="7353"/>
        <pc:sldMkLst>
          <pc:docMk/>
          <pc:sldMk cId="2581164331" sldId="786"/>
        </pc:sldMkLst>
        <pc:spChg chg="mod">
          <ac:chgData name="Fan Cheng" userId="73b39abba4055029" providerId="LiveId" clId="{B266636A-D569-4AE4-9417-9F43F49312C1}" dt="2018-07-29T20:53:05.346" v="6335" actId="20577"/>
          <ac:spMkLst>
            <pc:docMk/>
            <pc:sldMk cId="2581164331" sldId="786"/>
            <ac:spMk id="4" creationId="{CC2434E4-16B7-E540-A13C-960B63D56793}"/>
          </ac:spMkLst>
        </pc:spChg>
        <pc:spChg chg="del">
          <ac:chgData name="Fan Cheng" userId="73b39abba4055029" providerId="LiveId" clId="{B266636A-D569-4AE4-9417-9F43F49312C1}" dt="2018-07-29T20:54:08.326" v="6381" actId="478"/>
          <ac:spMkLst>
            <pc:docMk/>
            <pc:sldMk cId="2581164331" sldId="786"/>
            <ac:spMk id="9" creationId="{CF4988F6-FEEF-4A37-A1FC-461875D5FF26}"/>
          </ac:spMkLst>
        </pc:spChg>
        <pc:spChg chg="mod">
          <ac:chgData name="Fan Cheng" userId="73b39abba4055029" providerId="LiveId" clId="{B266636A-D569-4AE4-9417-9F43F49312C1}" dt="2018-07-29T20:54:40.356" v="6440" actId="20577"/>
          <ac:spMkLst>
            <pc:docMk/>
            <pc:sldMk cId="2581164331" sldId="786"/>
            <ac:spMk id="18" creationId="{5C99E7C7-BA1E-483A-BFDC-5D705485D0A1}"/>
          </ac:spMkLst>
        </pc:spChg>
        <pc:picChg chg="del mod">
          <ac:chgData name="Fan Cheng" userId="73b39abba4055029" providerId="LiveId" clId="{B266636A-D569-4AE4-9417-9F43F49312C1}" dt="2018-07-29T20:53:08.634" v="6337" actId="478"/>
          <ac:picMkLst>
            <pc:docMk/>
            <pc:sldMk cId="2581164331" sldId="786"/>
            <ac:picMk id="3" creationId="{C1ECE484-7A08-4EC4-8932-214E15DE353B}"/>
          </ac:picMkLst>
        </pc:picChg>
        <pc:picChg chg="add mod">
          <ac:chgData name="Fan Cheng" userId="73b39abba4055029" providerId="LiveId" clId="{B266636A-D569-4AE4-9417-9F43F49312C1}" dt="2018-07-29T20:57:24.583" v="6445" actId="1076"/>
          <ac:picMkLst>
            <pc:docMk/>
            <pc:sldMk cId="2581164331" sldId="786"/>
            <ac:picMk id="5" creationId="{0D50DD1F-B088-4D93-B858-525B3D42058F}"/>
          </ac:picMkLst>
        </pc:picChg>
        <pc:picChg chg="add mod">
          <ac:chgData name="Fan Cheng" userId="73b39abba4055029" providerId="LiveId" clId="{B266636A-D569-4AE4-9417-9F43F49312C1}" dt="2018-07-29T20:58:48.730" v="6461" actId="1076"/>
          <ac:picMkLst>
            <pc:docMk/>
            <pc:sldMk cId="2581164331" sldId="786"/>
            <ac:picMk id="7" creationId="{01A70360-9BD5-4B91-8A33-E03B291B1348}"/>
          </ac:picMkLst>
        </pc:picChg>
      </pc:sldChg>
      <pc:sldChg chg="addSp delSp modSp add del modAnim">
        <pc:chgData name="Fan Cheng" userId="73b39abba4055029" providerId="LiveId" clId="{B266636A-D569-4AE4-9417-9F43F49312C1}" dt="2018-07-30T00:23:05.653" v="7359"/>
        <pc:sldMkLst>
          <pc:docMk/>
          <pc:sldMk cId="2950708944" sldId="787"/>
        </pc:sldMkLst>
        <pc:spChg chg="del">
          <ac:chgData name="Fan Cheng" userId="73b39abba4055029" providerId="LiveId" clId="{B266636A-D569-4AE4-9417-9F43F49312C1}" dt="2018-07-29T21:00:08.614" v="6467" actId="478"/>
          <ac:spMkLst>
            <pc:docMk/>
            <pc:sldMk cId="2950708944" sldId="787"/>
            <ac:spMk id="2" creationId="{680927B1-9F5D-4D9F-A65E-52DCDD140D70}"/>
          </ac:spMkLst>
        </pc:spChg>
        <pc:spChg chg="del">
          <ac:chgData name="Fan Cheng" userId="73b39abba4055029" providerId="LiveId" clId="{B266636A-D569-4AE4-9417-9F43F49312C1}" dt="2018-07-29T21:00:04.365" v="6466" actId="478"/>
          <ac:spMkLst>
            <pc:docMk/>
            <pc:sldMk cId="2950708944" sldId="787"/>
            <ac:spMk id="3" creationId="{D7EA70C3-5625-426E-94EE-32B0B8CA39F7}"/>
          </ac:spMkLst>
        </pc:spChg>
        <pc:picChg chg="add mod">
          <ac:chgData name="Fan Cheng" userId="73b39abba4055029" providerId="LiveId" clId="{B266636A-D569-4AE4-9417-9F43F49312C1}" dt="2018-07-29T21:00:40.021" v="6474" actId="1076"/>
          <ac:picMkLst>
            <pc:docMk/>
            <pc:sldMk cId="2950708944" sldId="787"/>
            <ac:picMk id="5" creationId="{EDFE4446-57AE-4831-9A96-19DE0D145186}"/>
          </ac:picMkLst>
        </pc:picChg>
      </pc:sldChg>
      <pc:sldChg chg="addSp delSp modSp add del delAnim modAnim">
        <pc:chgData name="Fan Cheng" userId="73b39abba4055029" providerId="LiveId" clId="{B266636A-D569-4AE4-9417-9F43F49312C1}" dt="2018-07-30T00:26:28.146" v="7369" actId="20577"/>
        <pc:sldMkLst>
          <pc:docMk/>
          <pc:sldMk cId="3462453705" sldId="788"/>
        </pc:sldMkLst>
        <pc:spChg chg="mod">
          <ac:chgData name="Fan Cheng" userId="73b39abba4055029" providerId="LiveId" clId="{B266636A-D569-4AE4-9417-9F43F49312C1}" dt="2018-07-29T21:02:05.097" v="6520" actId="20577"/>
          <ac:spMkLst>
            <pc:docMk/>
            <pc:sldMk cId="3462453705" sldId="788"/>
            <ac:spMk id="4" creationId="{CC2434E4-16B7-E540-A13C-960B63D56793}"/>
          </ac:spMkLst>
        </pc:spChg>
        <pc:spChg chg="add del mod">
          <ac:chgData name="Fan Cheng" userId="73b39abba4055029" providerId="LiveId" clId="{B266636A-D569-4AE4-9417-9F43F49312C1}" dt="2018-07-29T21:08:13.962" v="6665" actId="767"/>
          <ac:spMkLst>
            <pc:docMk/>
            <pc:sldMk cId="3462453705" sldId="788"/>
            <ac:spMk id="7" creationId="{512E0AE6-3911-4179-8593-2685A1C52FB8}"/>
          </ac:spMkLst>
        </pc:spChg>
        <pc:spChg chg="add mod">
          <ac:chgData name="Fan Cheng" userId="73b39abba4055029" providerId="LiveId" clId="{B266636A-D569-4AE4-9417-9F43F49312C1}" dt="2018-07-30T00:26:01.396" v="7363" actId="1076"/>
          <ac:spMkLst>
            <pc:docMk/>
            <pc:sldMk cId="3462453705" sldId="788"/>
            <ac:spMk id="12" creationId="{D2BA42B0-A3C0-471B-911B-08EB81BBFA5D}"/>
          </ac:spMkLst>
        </pc:spChg>
        <pc:spChg chg="del">
          <ac:chgData name="Fan Cheng" userId="73b39abba4055029" providerId="LiveId" clId="{B266636A-D569-4AE4-9417-9F43F49312C1}" dt="2018-07-29T21:01:20.496" v="6476" actId="478"/>
          <ac:spMkLst>
            <pc:docMk/>
            <pc:sldMk cId="3462453705" sldId="788"/>
            <ac:spMk id="18" creationId="{5C99E7C7-BA1E-483A-BFDC-5D705485D0A1}"/>
          </ac:spMkLst>
        </pc:spChg>
        <pc:spChg chg="mod">
          <ac:chgData name="Fan Cheng" userId="73b39abba4055029" providerId="LiveId" clId="{B266636A-D569-4AE4-9417-9F43F49312C1}" dt="2018-07-30T00:26:28.146" v="7369" actId="20577"/>
          <ac:spMkLst>
            <pc:docMk/>
            <pc:sldMk cId="3462453705" sldId="788"/>
            <ac:spMk id="21" creationId="{B203DD52-E742-4843-A632-9D5E1137D6D7}"/>
          </ac:spMkLst>
        </pc:spChg>
        <pc:spChg chg="del mod">
          <ac:chgData name="Fan Cheng" userId="73b39abba4055029" providerId="LiveId" clId="{B266636A-D569-4AE4-9417-9F43F49312C1}" dt="2018-07-29T21:02:16.842" v="6522" actId="478"/>
          <ac:spMkLst>
            <pc:docMk/>
            <pc:sldMk cId="3462453705" sldId="788"/>
            <ac:spMk id="23" creationId="{9FCA2354-4F8F-4321-ADF5-9B17B89D903E}"/>
          </ac:spMkLst>
        </pc:spChg>
        <pc:spChg chg="mod">
          <ac:chgData name="Fan Cheng" userId="73b39abba4055029" providerId="LiveId" clId="{B266636A-D569-4AE4-9417-9F43F49312C1}" dt="2018-07-29T21:05:34.888" v="6641" actId="14100"/>
          <ac:spMkLst>
            <pc:docMk/>
            <pc:sldMk cId="3462453705" sldId="788"/>
            <ac:spMk id="24" creationId="{573C8B0A-F17C-4862-9955-7B24491C7CEC}"/>
          </ac:spMkLst>
        </pc:spChg>
        <pc:picChg chg="add mod">
          <ac:chgData name="Fan Cheng" userId="73b39abba4055029" providerId="LiveId" clId="{B266636A-D569-4AE4-9417-9F43F49312C1}" dt="2018-07-30T00:26:08.267" v="7365" actId="1076"/>
          <ac:picMkLst>
            <pc:docMk/>
            <pc:sldMk cId="3462453705" sldId="788"/>
            <ac:picMk id="3" creationId="{8C7C73A5-DD68-4F06-860D-68917D4F3A27}"/>
          </ac:picMkLst>
        </pc:picChg>
        <pc:picChg chg="add mod">
          <ac:chgData name="Fan Cheng" userId="73b39abba4055029" providerId="LiveId" clId="{B266636A-D569-4AE4-9417-9F43F49312C1}" dt="2018-07-30T00:26:10.148" v="7366" actId="1076"/>
          <ac:picMkLst>
            <pc:docMk/>
            <pc:sldMk cId="3462453705" sldId="788"/>
            <ac:picMk id="6" creationId="{9883A548-B4F2-44DE-B367-EFA1859F49B3}"/>
          </ac:picMkLst>
        </pc:picChg>
      </pc:sldChg>
      <pc:sldChg chg="add del">
        <pc:chgData name="Fan Cheng" userId="73b39abba4055029" providerId="LiveId" clId="{B266636A-D569-4AE4-9417-9F43F49312C1}" dt="2018-07-29T21:11:51.015" v="6865" actId="2696"/>
        <pc:sldMkLst>
          <pc:docMk/>
          <pc:sldMk cId="33999181" sldId="789"/>
        </pc:sldMkLst>
      </pc:sldChg>
      <pc:sldChg chg="addSp delSp modSp add delAnim modAnim modNotesTx">
        <pc:chgData name="Fan Cheng" userId="73b39abba4055029" providerId="LiveId" clId="{B266636A-D569-4AE4-9417-9F43F49312C1}" dt="2018-07-30T00:30:22.470" v="7433"/>
        <pc:sldMkLst>
          <pc:docMk/>
          <pc:sldMk cId="161811125" sldId="789"/>
        </pc:sldMkLst>
        <pc:spChg chg="del">
          <ac:chgData name="Fan Cheng" userId="73b39abba4055029" providerId="LiveId" clId="{B266636A-D569-4AE4-9417-9F43F49312C1}" dt="2018-07-29T21:13:16.984" v="6945" actId="478"/>
          <ac:spMkLst>
            <pc:docMk/>
            <pc:sldMk cId="161811125" sldId="789"/>
            <ac:spMk id="3" creationId="{00000000-0000-0000-0000-000000000000}"/>
          </ac:spMkLst>
        </pc:spChg>
        <pc:spChg chg="mod">
          <ac:chgData name="Fan Cheng" userId="73b39abba4055029" providerId="LiveId" clId="{B266636A-D569-4AE4-9417-9F43F49312C1}" dt="2018-07-29T21:12:15.485" v="6942" actId="20577"/>
          <ac:spMkLst>
            <pc:docMk/>
            <pc:sldMk cId="161811125" sldId="789"/>
            <ac:spMk id="6" creationId="{5364887B-0B78-284B-8760-C9813904624A}"/>
          </ac:spMkLst>
        </pc:spChg>
        <pc:spChg chg="del">
          <ac:chgData name="Fan Cheng" userId="73b39abba4055029" providerId="LiveId" clId="{B266636A-D569-4AE4-9417-9F43F49312C1}" dt="2018-07-29T21:13:31.617" v="6949" actId="478"/>
          <ac:spMkLst>
            <pc:docMk/>
            <pc:sldMk cId="161811125" sldId="789"/>
            <ac:spMk id="7" creationId="{5DC5172B-4DD5-0442-ACD6-74DA9611A927}"/>
          </ac:spMkLst>
        </pc:spChg>
        <pc:spChg chg="del mod">
          <ac:chgData name="Fan Cheng" userId="73b39abba4055029" providerId="LiveId" clId="{B266636A-D569-4AE4-9417-9F43F49312C1}" dt="2018-07-29T21:13:28.295" v="6948" actId="478"/>
          <ac:spMkLst>
            <pc:docMk/>
            <pc:sldMk cId="161811125" sldId="789"/>
            <ac:spMk id="14" creationId="{00000000-0000-0000-0000-000000000000}"/>
          </ac:spMkLst>
        </pc:spChg>
        <pc:spChg chg="del">
          <ac:chgData name="Fan Cheng" userId="73b39abba4055029" providerId="LiveId" clId="{B266636A-D569-4AE4-9417-9F43F49312C1}" dt="2018-07-29T21:13:39.994" v="6952" actId="478"/>
          <ac:spMkLst>
            <pc:docMk/>
            <pc:sldMk cId="161811125" sldId="789"/>
            <ac:spMk id="15" creationId="{00000000-0000-0000-0000-000000000000}"/>
          </ac:spMkLst>
        </pc:spChg>
        <pc:spChg chg="add mod">
          <ac:chgData name="Fan Cheng" userId="73b39abba4055029" providerId="LiveId" clId="{B266636A-D569-4AE4-9417-9F43F49312C1}" dt="2018-07-29T21:17:54.192" v="7069" actId="14100"/>
          <ac:spMkLst>
            <pc:docMk/>
            <pc:sldMk cId="161811125" sldId="789"/>
            <ac:spMk id="19" creationId="{B8CB6552-FF23-40F4-A2BB-A07D299ACD86}"/>
          </ac:spMkLst>
        </pc:spChg>
        <pc:spChg chg="add mod">
          <ac:chgData name="Fan Cheng" userId="73b39abba4055029" providerId="LiveId" clId="{B266636A-D569-4AE4-9417-9F43F49312C1}" dt="2018-07-29T21:19:45.494" v="7198" actId="1036"/>
          <ac:spMkLst>
            <pc:docMk/>
            <pc:sldMk cId="161811125" sldId="789"/>
            <ac:spMk id="24" creationId="{CD31FA90-6E9E-4413-99A9-59BCAD6E85EC}"/>
          </ac:spMkLst>
        </pc:spChg>
        <pc:spChg chg="del">
          <ac:chgData name="Fan Cheng" userId="73b39abba4055029" providerId="LiveId" clId="{B266636A-D569-4AE4-9417-9F43F49312C1}" dt="2018-07-29T21:13:23.153" v="6946" actId="478"/>
          <ac:spMkLst>
            <pc:docMk/>
            <pc:sldMk cId="161811125" sldId="789"/>
            <ac:spMk id="29" creationId="{00000000-0000-0000-0000-000000000000}"/>
          </ac:spMkLst>
        </pc:spChg>
        <pc:spChg chg="del">
          <ac:chgData name="Fan Cheng" userId="73b39abba4055029" providerId="LiveId" clId="{B266636A-D569-4AE4-9417-9F43F49312C1}" dt="2018-07-29T21:13:34.444" v="6950" actId="478"/>
          <ac:spMkLst>
            <pc:docMk/>
            <pc:sldMk cId="161811125" sldId="789"/>
            <ac:spMk id="30" creationId="{00000000-0000-0000-0000-000000000000}"/>
          </ac:spMkLst>
        </pc:spChg>
        <pc:grpChg chg="del">
          <ac:chgData name="Fan Cheng" userId="73b39abba4055029" providerId="LiveId" clId="{B266636A-D569-4AE4-9417-9F43F49312C1}" dt="2018-07-29T21:12:27.236" v="6944" actId="478"/>
          <ac:grpSpMkLst>
            <pc:docMk/>
            <pc:sldMk cId="161811125" sldId="789"/>
            <ac:grpSpMk id="39" creationId="{5E45BE03-FA55-3D47-9020-6868EBEB93FA}"/>
          </ac:grpSpMkLst>
        </pc:grpChg>
        <pc:grpChg chg="del">
          <ac:chgData name="Fan Cheng" userId="73b39abba4055029" providerId="LiveId" clId="{B266636A-D569-4AE4-9417-9F43F49312C1}" dt="2018-07-29T21:12:25.217" v="6943" actId="478"/>
          <ac:grpSpMkLst>
            <pc:docMk/>
            <pc:sldMk cId="161811125" sldId="789"/>
            <ac:grpSpMk id="49" creationId="{5A8C3A22-26ED-504E-A65A-F96B3736B08E}"/>
          </ac:grpSpMkLst>
        </pc:grpChg>
        <pc:picChg chg="del">
          <ac:chgData name="Fan Cheng" userId="73b39abba4055029" providerId="LiveId" clId="{B266636A-D569-4AE4-9417-9F43F49312C1}" dt="2018-07-29T21:13:36.885" v="6951" actId="478"/>
          <ac:picMkLst>
            <pc:docMk/>
            <pc:sldMk cId="161811125" sldId="789"/>
            <ac:picMk id="5" creationId="{00000000-0000-0000-0000-000000000000}"/>
          </ac:picMkLst>
        </pc:picChg>
        <pc:picChg chg="add mod">
          <ac:chgData name="Fan Cheng" userId="73b39abba4055029" providerId="LiveId" clId="{B266636A-D569-4AE4-9417-9F43F49312C1}" dt="2018-07-29T21:14:21.257" v="6961" actId="1076"/>
          <ac:picMkLst>
            <pc:docMk/>
            <pc:sldMk cId="161811125" sldId="789"/>
            <ac:picMk id="8" creationId="{BFEEC70A-B788-4387-8D57-AB543DF2FD66}"/>
          </ac:picMkLst>
        </pc:picChg>
        <pc:picChg chg="add mod">
          <ac:chgData name="Fan Cheng" userId="73b39abba4055029" providerId="LiveId" clId="{B266636A-D569-4AE4-9417-9F43F49312C1}" dt="2018-07-29T21:17:57.521" v="7070" actId="1076"/>
          <ac:picMkLst>
            <pc:docMk/>
            <pc:sldMk cId="161811125" sldId="789"/>
            <ac:picMk id="10" creationId="{B4932AB7-04F3-4890-899C-091BA7D8B7C3}"/>
          </ac:picMkLst>
        </pc:picChg>
        <pc:picChg chg="add del mod">
          <ac:chgData name="Fan Cheng" userId="73b39abba4055029" providerId="LiveId" clId="{B266636A-D569-4AE4-9417-9F43F49312C1}" dt="2018-07-29T21:18:29.446" v="7072"/>
          <ac:picMkLst>
            <pc:docMk/>
            <pc:sldMk cId="161811125" sldId="789"/>
            <ac:picMk id="12" creationId="{C8D908EF-4CF5-42D1-841B-BEF8BC448FA2}"/>
          </ac:picMkLst>
        </pc:picChg>
      </pc:sldChg>
      <pc:sldChg chg="add del">
        <pc:chgData name="Fan Cheng" userId="73b39abba4055029" providerId="LiveId" clId="{B266636A-D569-4AE4-9417-9F43F49312C1}" dt="2018-07-29T21:20:35.407" v="7201" actId="2696"/>
        <pc:sldMkLst>
          <pc:docMk/>
          <pc:sldMk cId="2646755815" sldId="790"/>
        </pc:sldMkLst>
      </pc:sldChg>
    </pc:docChg>
  </pc:docChgLst>
  <pc:docChgLst>
    <pc:chgData name="Cheng Fan" userId="73b39abba4055029" providerId="LiveId" clId="{7659494F-2CD2-4A1B-BBEC-09AF1CB64845}"/>
    <pc:docChg chg="modSld">
      <pc:chgData name="Cheng Fan" userId="73b39abba4055029" providerId="LiveId" clId="{7659494F-2CD2-4A1B-BBEC-09AF1CB64845}" dt="2021-02-17T13:03:24.767" v="2" actId="20577"/>
      <pc:docMkLst>
        <pc:docMk/>
      </pc:docMkLst>
      <pc:sldChg chg="delSp modSp mod modAnim">
        <pc:chgData name="Cheng Fan" userId="73b39abba4055029" providerId="LiveId" clId="{7659494F-2CD2-4A1B-BBEC-09AF1CB64845}" dt="2021-02-17T13:03:24.767" v="2" actId="20577"/>
        <pc:sldMkLst>
          <pc:docMk/>
          <pc:sldMk cId="2040243274" sldId="628"/>
        </pc:sldMkLst>
        <pc:spChg chg="mod">
          <ac:chgData name="Cheng Fan" userId="73b39abba4055029" providerId="LiveId" clId="{7659494F-2CD2-4A1B-BBEC-09AF1CB64845}" dt="2021-02-17T13:03:24.767" v="2" actId="20577"/>
          <ac:spMkLst>
            <pc:docMk/>
            <pc:sldMk cId="2040243274" sldId="628"/>
            <ac:spMk id="5" creationId="{0C494AC4-83F7-A546-AA32-D9C97D2A9A6A}"/>
          </ac:spMkLst>
        </pc:spChg>
        <pc:picChg chg="del">
          <ac:chgData name="Cheng Fan" userId="73b39abba4055029" providerId="LiveId" clId="{7659494F-2CD2-4A1B-BBEC-09AF1CB64845}" dt="2021-02-17T13:03:21.784" v="0"/>
          <ac:picMkLst>
            <pc:docMk/>
            <pc:sldMk cId="2040243274" sldId="628"/>
            <ac:picMk id="4" creationId="{4081FD59-05B3-4F2F-8016-9DF07712A457}"/>
          </ac:picMkLst>
        </pc:picChg>
      </pc:sldChg>
      <pc:sldChg chg="delSp modAnim">
        <pc:chgData name="Cheng Fan" userId="73b39abba4055029" providerId="LiveId" clId="{7659494F-2CD2-4A1B-BBEC-09AF1CB64845}" dt="2021-02-17T13:03:21.784" v="0"/>
        <pc:sldMkLst>
          <pc:docMk/>
          <pc:sldMk cId="2267203452" sldId="775"/>
        </pc:sldMkLst>
        <pc:picChg chg="del">
          <ac:chgData name="Cheng Fan" userId="73b39abba4055029" providerId="LiveId" clId="{7659494F-2CD2-4A1B-BBEC-09AF1CB64845}" dt="2021-02-17T13:03:21.784" v="0"/>
          <ac:picMkLst>
            <pc:docMk/>
            <pc:sldMk cId="2267203452" sldId="775"/>
            <ac:picMk id="3" creationId="{2D3D2010-0DAD-4D1C-A716-3611DFB66895}"/>
          </ac:picMkLst>
        </pc:picChg>
      </pc:sldChg>
      <pc:sldChg chg="delSp modAnim">
        <pc:chgData name="Cheng Fan" userId="73b39abba4055029" providerId="LiveId" clId="{7659494F-2CD2-4A1B-BBEC-09AF1CB64845}" dt="2021-02-17T13:03:21.784" v="0"/>
        <pc:sldMkLst>
          <pc:docMk/>
          <pc:sldMk cId="851788458" sldId="819"/>
        </pc:sldMkLst>
        <pc:picChg chg="del">
          <ac:chgData name="Cheng Fan" userId="73b39abba4055029" providerId="LiveId" clId="{7659494F-2CD2-4A1B-BBEC-09AF1CB64845}" dt="2021-02-17T13:03:21.784" v="0"/>
          <ac:picMkLst>
            <pc:docMk/>
            <pc:sldMk cId="851788458" sldId="819"/>
            <ac:picMk id="6" creationId="{CF3122E0-C9E0-4E82-9B21-70ED55AEF91E}"/>
          </ac:picMkLst>
        </pc:picChg>
        <pc:inkChg chg="del">
          <ac:chgData name="Cheng Fan" userId="73b39abba4055029" providerId="LiveId" clId="{7659494F-2CD2-4A1B-BBEC-09AF1CB64845}" dt="2021-02-17T13:03:21.784" v="0"/>
          <ac:inkMkLst>
            <pc:docMk/>
            <pc:sldMk cId="851788458" sldId="819"/>
            <ac:inkMk id="2" creationId="{59117E04-A8A1-48B8-8D35-5CDBFD678D68}"/>
          </ac:inkMkLst>
        </pc:inkChg>
      </pc:sldChg>
      <pc:sldChg chg="delSp modAnim">
        <pc:chgData name="Cheng Fan" userId="73b39abba4055029" providerId="LiveId" clId="{7659494F-2CD2-4A1B-BBEC-09AF1CB64845}" dt="2021-02-17T13:03:21.784" v="0"/>
        <pc:sldMkLst>
          <pc:docMk/>
          <pc:sldMk cId="482216814" sldId="820"/>
        </pc:sldMkLst>
        <pc:picChg chg="del">
          <ac:chgData name="Cheng Fan" userId="73b39abba4055029" providerId="LiveId" clId="{7659494F-2CD2-4A1B-BBEC-09AF1CB64845}" dt="2021-02-17T13:03:21.784" v="0"/>
          <ac:picMkLst>
            <pc:docMk/>
            <pc:sldMk cId="482216814" sldId="820"/>
            <ac:picMk id="3" creationId="{BC02AD90-2BEF-4C32-B43E-B72885D2EA95}"/>
          </ac:picMkLst>
        </pc:picChg>
        <pc:inkChg chg="del">
          <ac:chgData name="Cheng Fan" userId="73b39abba4055029" providerId="LiveId" clId="{7659494F-2CD2-4A1B-BBEC-09AF1CB64845}" dt="2021-02-17T13:03:21.784" v="0"/>
          <ac:inkMkLst>
            <pc:docMk/>
            <pc:sldMk cId="482216814" sldId="820"/>
            <ac:inkMk id="2" creationId="{57BE970A-E233-490A-8C0A-52A38A9313D5}"/>
          </ac:inkMkLst>
        </pc:inkChg>
      </pc:sldChg>
      <pc:sldChg chg="delSp modAnim">
        <pc:chgData name="Cheng Fan" userId="73b39abba4055029" providerId="LiveId" clId="{7659494F-2CD2-4A1B-BBEC-09AF1CB64845}" dt="2021-02-17T13:03:21.784" v="0"/>
        <pc:sldMkLst>
          <pc:docMk/>
          <pc:sldMk cId="1524843501" sldId="821"/>
        </pc:sldMkLst>
        <pc:picChg chg="del">
          <ac:chgData name="Cheng Fan" userId="73b39abba4055029" providerId="LiveId" clId="{7659494F-2CD2-4A1B-BBEC-09AF1CB64845}" dt="2021-02-17T13:03:21.784" v="0"/>
          <ac:picMkLst>
            <pc:docMk/>
            <pc:sldMk cId="1524843501" sldId="821"/>
            <ac:picMk id="3" creationId="{E3D8AC21-3F3B-4EDF-8D7B-D0C6BFBA3E5A}"/>
          </ac:picMkLst>
        </pc:picChg>
        <pc:inkChg chg="del">
          <ac:chgData name="Cheng Fan" userId="73b39abba4055029" providerId="LiveId" clId="{7659494F-2CD2-4A1B-BBEC-09AF1CB64845}" dt="2021-02-17T13:03:21.784" v="0"/>
          <ac:inkMkLst>
            <pc:docMk/>
            <pc:sldMk cId="1524843501" sldId="821"/>
            <ac:inkMk id="2" creationId="{8436D7A7-962A-45AA-9DDA-CFF9A494F624}"/>
          </ac:inkMkLst>
        </pc:inkChg>
      </pc:sldChg>
      <pc:sldChg chg="delSp modAnim">
        <pc:chgData name="Cheng Fan" userId="73b39abba4055029" providerId="LiveId" clId="{7659494F-2CD2-4A1B-BBEC-09AF1CB64845}" dt="2021-02-17T13:03:21.784" v="0"/>
        <pc:sldMkLst>
          <pc:docMk/>
          <pc:sldMk cId="1052889689" sldId="845"/>
        </pc:sldMkLst>
        <pc:picChg chg="del">
          <ac:chgData name="Cheng Fan" userId="73b39abba4055029" providerId="LiveId" clId="{7659494F-2CD2-4A1B-BBEC-09AF1CB64845}" dt="2021-02-17T13:03:21.784" v="0"/>
          <ac:picMkLst>
            <pc:docMk/>
            <pc:sldMk cId="1052889689" sldId="845"/>
            <ac:picMk id="5" creationId="{AD99D6C3-D537-40B9-81A8-AE8C1B961214}"/>
          </ac:picMkLst>
        </pc:picChg>
        <pc:inkChg chg="del">
          <ac:chgData name="Cheng Fan" userId="73b39abba4055029" providerId="LiveId" clId="{7659494F-2CD2-4A1B-BBEC-09AF1CB64845}" dt="2021-02-17T13:03:21.784" v="0"/>
          <ac:inkMkLst>
            <pc:docMk/>
            <pc:sldMk cId="1052889689" sldId="845"/>
            <ac:inkMk id="2" creationId="{4DDF05C0-214B-448D-BAFB-72FBA5A70D3E}"/>
          </ac:inkMkLst>
        </pc:inkChg>
      </pc:sldChg>
      <pc:sldChg chg="delSp modAnim">
        <pc:chgData name="Cheng Fan" userId="73b39abba4055029" providerId="LiveId" clId="{7659494F-2CD2-4A1B-BBEC-09AF1CB64845}" dt="2021-02-17T13:03:21.784" v="0"/>
        <pc:sldMkLst>
          <pc:docMk/>
          <pc:sldMk cId="4252420003" sldId="846"/>
        </pc:sldMkLst>
        <pc:picChg chg="del">
          <ac:chgData name="Cheng Fan" userId="73b39abba4055029" providerId="LiveId" clId="{7659494F-2CD2-4A1B-BBEC-09AF1CB64845}" dt="2021-02-17T13:03:21.784" v="0"/>
          <ac:picMkLst>
            <pc:docMk/>
            <pc:sldMk cId="4252420003" sldId="846"/>
            <ac:picMk id="5" creationId="{06F78FB3-6CAB-4D37-B160-2B50CE93F5FE}"/>
          </ac:picMkLst>
        </pc:picChg>
        <pc:inkChg chg="del">
          <ac:chgData name="Cheng Fan" userId="73b39abba4055029" providerId="LiveId" clId="{7659494F-2CD2-4A1B-BBEC-09AF1CB64845}" dt="2021-02-17T13:03:21.784" v="0"/>
          <ac:inkMkLst>
            <pc:docMk/>
            <pc:sldMk cId="4252420003" sldId="846"/>
            <ac:inkMk id="3" creationId="{62B7493C-97A3-40E6-8A63-72E95177C68E}"/>
          </ac:inkMkLst>
        </pc:inkChg>
      </pc:sldChg>
      <pc:sldChg chg="delSp modAnim">
        <pc:chgData name="Cheng Fan" userId="73b39abba4055029" providerId="LiveId" clId="{7659494F-2CD2-4A1B-BBEC-09AF1CB64845}" dt="2021-02-17T13:03:21.784" v="0"/>
        <pc:sldMkLst>
          <pc:docMk/>
          <pc:sldMk cId="2764437275" sldId="847"/>
        </pc:sldMkLst>
        <pc:picChg chg="del">
          <ac:chgData name="Cheng Fan" userId="73b39abba4055029" providerId="LiveId" clId="{7659494F-2CD2-4A1B-BBEC-09AF1CB64845}" dt="2021-02-17T13:03:21.784" v="0"/>
          <ac:picMkLst>
            <pc:docMk/>
            <pc:sldMk cId="2764437275" sldId="847"/>
            <ac:picMk id="3" creationId="{3104E57F-32F8-4CBC-858C-A7D7DACE60AB}"/>
          </ac:picMkLst>
        </pc:picChg>
        <pc:inkChg chg="del">
          <ac:chgData name="Cheng Fan" userId="73b39abba4055029" providerId="LiveId" clId="{7659494F-2CD2-4A1B-BBEC-09AF1CB64845}" dt="2021-02-17T13:03:21.784" v="0"/>
          <ac:inkMkLst>
            <pc:docMk/>
            <pc:sldMk cId="2764437275" sldId="847"/>
            <ac:inkMk id="2" creationId="{90B8E3B6-2E84-48E8-8366-BAC2549402BD}"/>
          </ac:inkMkLst>
        </pc:inkChg>
      </pc:sldChg>
      <pc:sldChg chg="delSp modAnim">
        <pc:chgData name="Cheng Fan" userId="73b39abba4055029" providerId="LiveId" clId="{7659494F-2CD2-4A1B-BBEC-09AF1CB64845}" dt="2021-02-17T13:03:21.784" v="0"/>
        <pc:sldMkLst>
          <pc:docMk/>
          <pc:sldMk cId="1633532835" sldId="848"/>
        </pc:sldMkLst>
        <pc:picChg chg="del">
          <ac:chgData name="Cheng Fan" userId="73b39abba4055029" providerId="LiveId" clId="{7659494F-2CD2-4A1B-BBEC-09AF1CB64845}" dt="2021-02-17T13:03:21.784" v="0"/>
          <ac:picMkLst>
            <pc:docMk/>
            <pc:sldMk cId="1633532835" sldId="848"/>
            <ac:picMk id="3" creationId="{20C59B6A-CBB1-4D0C-BFAE-BC21045095FD}"/>
          </ac:picMkLst>
        </pc:picChg>
        <pc:inkChg chg="del">
          <ac:chgData name="Cheng Fan" userId="73b39abba4055029" providerId="LiveId" clId="{7659494F-2CD2-4A1B-BBEC-09AF1CB64845}" dt="2021-02-17T13:03:21.784" v="0"/>
          <ac:inkMkLst>
            <pc:docMk/>
            <pc:sldMk cId="1633532835" sldId="848"/>
            <ac:inkMk id="2" creationId="{280E08BE-6F8F-46F4-9DA9-54C44BA1C184}"/>
          </ac:inkMkLst>
        </pc:inkChg>
      </pc:sldChg>
      <pc:sldChg chg="delSp modAnim">
        <pc:chgData name="Cheng Fan" userId="73b39abba4055029" providerId="LiveId" clId="{7659494F-2CD2-4A1B-BBEC-09AF1CB64845}" dt="2021-02-17T13:03:21.784" v="0"/>
        <pc:sldMkLst>
          <pc:docMk/>
          <pc:sldMk cId="3774516840" sldId="849"/>
        </pc:sldMkLst>
        <pc:picChg chg="del">
          <ac:chgData name="Cheng Fan" userId="73b39abba4055029" providerId="LiveId" clId="{7659494F-2CD2-4A1B-BBEC-09AF1CB64845}" dt="2021-02-17T13:03:21.784" v="0"/>
          <ac:picMkLst>
            <pc:docMk/>
            <pc:sldMk cId="3774516840" sldId="849"/>
            <ac:picMk id="3" creationId="{61A14B47-93CF-4AB7-A10D-C5C01CED1DB4}"/>
          </ac:picMkLst>
        </pc:picChg>
        <pc:inkChg chg="del">
          <ac:chgData name="Cheng Fan" userId="73b39abba4055029" providerId="LiveId" clId="{7659494F-2CD2-4A1B-BBEC-09AF1CB64845}" dt="2021-02-17T13:03:21.784" v="0"/>
          <ac:inkMkLst>
            <pc:docMk/>
            <pc:sldMk cId="3774516840" sldId="849"/>
            <ac:inkMk id="2" creationId="{F9BEB415-246C-4B16-830E-5ED3C79C15BE}"/>
          </ac:inkMkLst>
        </pc:inkChg>
      </pc:sldChg>
      <pc:sldChg chg="delSp modAnim">
        <pc:chgData name="Cheng Fan" userId="73b39abba4055029" providerId="LiveId" clId="{7659494F-2CD2-4A1B-BBEC-09AF1CB64845}" dt="2021-02-17T13:03:21.784" v="0"/>
        <pc:sldMkLst>
          <pc:docMk/>
          <pc:sldMk cId="2452336254" sldId="850"/>
        </pc:sldMkLst>
        <pc:picChg chg="del">
          <ac:chgData name="Cheng Fan" userId="73b39abba4055029" providerId="LiveId" clId="{7659494F-2CD2-4A1B-BBEC-09AF1CB64845}" dt="2021-02-17T13:03:21.784" v="0"/>
          <ac:picMkLst>
            <pc:docMk/>
            <pc:sldMk cId="2452336254" sldId="850"/>
            <ac:picMk id="6" creationId="{76469E58-BC35-449A-B972-B2776EC678C4}"/>
          </ac:picMkLst>
        </pc:picChg>
      </pc:sldChg>
      <pc:sldChg chg="delSp modAnim">
        <pc:chgData name="Cheng Fan" userId="73b39abba4055029" providerId="LiveId" clId="{7659494F-2CD2-4A1B-BBEC-09AF1CB64845}" dt="2021-02-17T13:03:21.784" v="0"/>
        <pc:sldMkLst>
          <pc:docMk/>
          <pc:sldMk cId="886563733" sldId="851"/>
        </pc:sldMkLst>
        <pc:picChg chg="del">
          <ac:chgData name="Cheng Fan" userId="73b39abba4055029" providerId="LiveId" clId="{7659494F-2CD2-4A1B-BBEC-09AF1CB64845}" dt="2021-02-17T13:03:21.784" v="0"/>
          <ac:picMkLst>
            <pc:docMk/>
            <pc:sldMk cId="886563733" sldId="851"/>
            <ac:picMk id="6" creationId="{CFF37234-AA63-478D-BD86-3CAEE39876DF}"/>
          </ac:picMkLst>
        </pc:picChg>
        <pc:inkChg chg="del">
          <ac:chgData name="Cheng Fan" userId="73b39abba4055029" providerId="LiveId" clId="{7659494F-2CD2-4A1B-BBEC-09AF1CB64845}" dt="2021-02-17T13:03:21.784" v="0"/>
          <ac:inkMkLst>
            <pc:docMk/>
            <pc:sldMk cId="886563733" sldId="851"/>
            <ac:inkMk id="3" creationId="{6484AE91-2671-456A-9265-5627823593B6}"/>
          </ac:inkMkLst>
        </pc:inkChg>
      </pc:sldChg>
      <pc:sldChg chg="delSp modAnim">
        <pc:chgData name="Cheng Fan" userId="73b39abba4055029" providerId="LiveId" clId="{7659494F-2CD2-4A1B-BBEC-09AF1CB64845}" dt="2021-02-17T13:03:21.784" v="0"/>
        <pc:sldMkLst>
          <pc:docMk/>
          <pc:sldMk cId="172489549" sldId="852"/>
        </pc:sldMkLst>
        <pc:picChg chg="del">
          <ac:chgData name="Cheng Fan" userId="73b39abba4055029" providerId="LiveId" clId="{7659494F-2CD2-4A1B-BBEC-09AF1CB64845}" dt="2021-02-17T13:03:21.784" v="0"/>
          <ac:picMkLst>
            <pc:docMk/>
            <pc:sldMk cId="172489549" sldId="852"/>
            <ac:picMk id="3" creationId="{E158BACD-ADD9-45C0-AA5F-D8729AE7E27E}"/>
          </ac:picMkLst>
        </pc:picChg>
        <pc:inkChg chg="del">
          <ac:chgData name="Cheng Fan" userId="73b39abba4055029" providerId="LiveId" clId="{7659494F-2CD2-4A1B-BBEC-09AF1CB64845}" dt="2021-02-17T13:03:21.784" v="0"/>
          <ac:inkMkLst>
            <pc:docMk/>
            <pc:sldMk cId="172489549" sldId="852"/>
            <ac:inkMk id="2" creationId="{D075B46E-8D44-45FE-B926-30892B819B75}"/>
          </ac:inkMkLst>
        </pc:inkChg>
      </pc:sldChg>
      <pc:sldChg chg="delSp modAnim">
        <pc:chgData name="Cheng Fan" userId="73b39abba4055029" providerId="LiveId" clId="{7659494F-2CD2-4A1B-BBEC-09AF1CB64845}" dt="2021-02-17T13:03:21.784" v="0"/>
        <pc:sldMkLst>
          <pc:docMk/>
          <pc:sldMk cId="182372767" sldId="853"/>
        </pc:sldMkLst>
        <pc:picChg chg="del">
          <ac:chgData name="Cheng Fan" userId="73b39abba4055029" providerId="LiveId" clId="{7659494F-2CD2-4A1B-BBEC-09AF1CB64845}" dt="2021-02-17T13:03:21.784" v="0"/>
          <ac:picMkLst>
            <pc:docMk/>
            <pc:sldMk cId="182372767" sldId="853"/>
            <ac:picMk id="14" creationId="{E31B50F1-4F38-4822-BF7A-38A1250E137D}"/>
          </ac:picMkLst>
        </pc:picChg>
        <pc:inkChg chg="del">
          <ac:chgData name="Cheng Fan" userId="73b39abba4055029" providerId="LiveId" clId="{7659494F-2CD2-4A1B-BBEC-09AF1CB64845}" dt="2021-02-17T13:03:21.784" v="0"/>
          <ac:inkMkLst>
            <pc:docMk/>
            <pc:sldMk cId="182372767" sldId="853"/>
            <ac:inkMk id="13" creationId="{3F00977C-84D8-4BB3-A7E4-44B5E5AFBAC7}"/>
          </ac:inkMkLst>
        </pc:inkChg>
      </pc:sldChg>
      <pc:sldChg chg="delSp modAnim">
        <pc:chgData name="Cheng Fan" userId="73b39abba4055029" providerId="LiveId" clId="{7659494F-2CD2-4A1B-BBEC-09AF1CB64845}" dt="2021-02-17T13:03:21.784" v="0"/>
        <pc:sldMkLst>
          <pc:docMk/>
          <pc:sldMk cId="1902517925" sldId="854"/>
        </pc:sldMkLst>
        <pc:picChg chg="del">
          <ac:chgData name="Cheng Fan" userId="73b39abba4055029" providerId="LiveId" clId="{7659494F-2CD2-4A1B-BBEC-09AF1CB64845}" dt="2021-02-17T13:03:21.784" v="0"/>
          <ac:picMkLst>
            <pc:docMk/>
            <pc:sldMk cId="1902517925" sldId="854"/>
            <ac:picMk id="3" creationId="{0F105F17-526A-4D2C-AD8C-C0FCB200978A}"/>
          </ac:picMkLst>
        </pc:picChg>
        <pc:inkChg chg="del">
          <ac:chgData name="Cheng Fan" userId="73b39abba4055029" providerId="LiveId" clId="{7659494F-2CD2-4A1B-BBEC-09AF1CB64845}" dt="2021-02-17T13:03:21.784" v="0"/>
          <ac:inkMkLst>
            <pc:docMk/>
            <pc:sldMk cId="1902517925" sldId="854"/>
            <ac:inkMk id="2" creationId="{69ADE01B-FC5D-4D38-BD3E-C1D3AB0FE9C3}"/>
          </ac:inkMkLst>
        </pc:inkChg>
      </pc:sldChg>
      <pc:sldChg chg="delSp modAnim">
        <pc:chgData name="Cheng Fan" userId="73b39abba4055029" providerId="LiveId" clId="{7659494F-2CD2-4A1B-BBEC-09AF1CB64845}" dt="2021-02-17T13:03:21.784" v="0"/>
        <pc:sldMkLst>
          <pc:docMk/>
          <pc:sldMk cId="112766881" sldId="855"/>
        </pc:sldMkLst>
        <pc:picChg chg="del">
          <ac:chgData name="Cheng Fan" userId="73b39abba4055029" providerId="LiveId" clId="{7659494F-2CD2-4A1B-BBEC-09AF1CB64845}" dt="2021-02-17T13:03:21.784" v="0"/>
          <ac:picMkLst>
            <pc:docMk/>
            <pc:sldMk cId="112766881" sldId="855"/>
            <ac:picMk id="5" creationId="{5B708061-7562-4968-95ED-5BA82045D732}"/>
          </ac:picMkLst>
        </pc:picChg>
        <pc:inkChg chg="del">
          <ac:chgData name="Cheng Fan" userId="73b39abba4055029" providerId="LiveId" clId="{7659494F-2CD2-4A1B-BBEC-09AF1CB64845}" dt="2021-02-17T13:03:21.784" v="0"/>
          <ac:inkMkLst>
            <pc:docMk/>
            <pc:sldMk cId="112766881" sldId="855"/>
            <ac:inkMk id="3" creationId="{B2A319DE-81E0-456E-9A78-8BE39DE44390}"/>
          </ac:inkMkLst>
        </pc:inkChg>
      </pc:sldChg>
    </pc:docChg>
  </pc:docChgLst>
  <pc:docChgLst>
    <pc:chgData name="Fan" userId="73b39abba4055029" providerId="LiveId" clId="{64AFB8E3-BB2C-470E-BC78-3F9801B38978}"/>
    <pc:docChg chg="modSld">
      <pc:chgData name="Fan" userId="73b39abba4055029" providerId="LiveId" clId="{64AFB8E3-BB2C-470E-BC78-3F9801B38978}" dt="2023-02-19T03:48:15.423" v="3" actId="20577"/>
      <pc:docMkLst>
        <pc:docMk/>
      </pc:docMkLst>
      <pc:sldChg chg="modSp mod">
        <pc:chgData name="Fan" userId="73b39abba4055029" providerId="LiveId" clId="{64AFB8E3-BB2C-470E-BC78-3F9801B38978}" dt="2023-02-19T03:48:15.423" v="3" actId="20577"/>
        <pc:sldMkLst>
          <pc:docMk/>
          <pc:sldMk cId="2040243274" sldId="628"/>
        </pc:sldMkLst>
        <pc:spChg chg="mod">
          <ac:chgData name="Fan" userId="73b39abba4055029" providerId="LiveId" clId="{64AFB8E3-BB2C-470E-BC78-3F9801B38978}" dt="2023-02-19T03:48:15.423" v="3" actId="20577"/>
          <ac:spMkLst>
            <pc:docMk/>
            <pc:sldMk cId="2040243274" sldId="628"/>
            <ac:spMk id="5" creationId="{0C494AC4-83F7-A546-AA32-D9C97D2A9A6A}"/>
          </ac:spMkLst>
        </pc:spChg>
      </pc:sldChg>
    </pc:docChg>
  </pc:docChgLst>
  <pc:docChgLst>
    <pc:chgData name="Cheng Fan" userId="73b39abba4055029" providerId="LiveId" clId="{EEE82CFF-105F-4AB7-A8EA-2ABD295B0D70}"/>
    <pc:docChg chg="undo custSel addSld delSld modSld">
      <pc:chgData name="Cheng Fan" userId="73b39abba4055029" providerId="LiveId" clId="{EEE82CFF-105F-4AB7-A8EA-2ABD295B0D70}" dt="2020-03-15T03:31:13.296" v="6958" actId="1037"/>
      <pc:docMkLst>
        <pc:docMk/>
      </pc:docMkLst>
      <pc:sldChg chg="addSp modSp">
        <pc:chgData name="Cheng Fan" userId="73b39abba4055029" providerId="LiveId" clId="{EEE82CFF-105F-4AB7-A8EA-2ABD295B0D70}" dt="2020-03-15T00:26:21.057" v="6826"/>
        <pc:sldMkLst>
          <pc:docMk/>
          <pc:sldMk cId="2040243274" sldId="628"/>
        </pc:sldMkLst>
        <pc:picChg chg="add mod">
          <ac:chgData name="Cheng Fan" userId="73b39abba4055029" providerId="LiveId" clId="{EEE82CFF-105F-4AB7-A8EA-2ABD295B0D70}" dt="2020-03-15T00:26:21.057" v="6826"/>
          <ac:picMkLst>
            <pc:docMk/>
            <pc:sldMk cId="2040243274" sldId="628"/>
            <ac:picMk id="4" creationId="{4081FD59-05B3-4F2F-8016-9DF07712A457}"/>
          </ac:picMkLst>
        </pc:picChg>
      </pc:sldChg>
      <pc:sldChg chg="addSp delSp modSp delAnim">
        <pc:chgData name="Cheng Fan" userId="73b39abba4055029" providerId="LiveId" clId="{EEE82CFF-105F-4AB7-A8EA-2ABD295B0D70}" dt="2020-03-15T00:29:26.306" v="6829"/>
        <pc:sldMkLst>
          <pc:docMk/>
          <pc:sldMk cId="2267203452" sldId="775"/>
        </pc:sldMkLst>
        <pc:spChg chg="mod">
          <ac:chgData name="Cheng Fan" userId="73b39abba4055029" providerId="LiveId" clId="{EEE82CFF-105F-4AB7-A8EA-2ABD295B0D70}" dt="2020-03-10T09:00:55.907" v="3645" actId="20577"/>
          <ac:spMkLst>
            <pc:docMk/>
            <pc:sldMk cId="2267203452" sldId="775"/>
            <ac:spMk id="5" creationId="{CE91ADF7-DF9B-A947-B5BC-4330D7FFEB59}"/>
          </ac:spMkLst>
        </pc:spChg>
        <pc:spChg chg="add del mod">
          <ac:chgData name="Cheng Fan" userId="73b39abba4055029" providerId="LiveId" clId="{EEE82CFF-105F-4AB7-A8EA-2ABD295B0D70}" dt="2020-03-08T05:28:54.485" v="10"/>
          <ac:spMkLst>
            <pc:docMk/>
            <pc:sldMk cId="2267203452" sldId="775"/>
            <ac:spMk id="6" creationId="{7500A507-7FE3-4FB0-966D-9A8BA911845F}"/>
          </ac:spMkLst>
        </pc:spChg>
        <pc:picChg chg="add del mod">
          <ac:chgData name="Cheng Fan" userId="73b39abba4055029" providerId="LiveId" clId="{EEE82CFF-105F-4AB7-A8EA-2ABD295B0D70}" dt="2020-03-15T00:28:18.363" v="6828" actId="478"/>
          <ac:picMkLst>
            <pc:docMk/>
            <pc:sldMk cId="2267203452" sldId="775"/>
            <ac:picMk id="2" creationId="{1B6E08A0-CAE7-43B6-BFA3-DACF2026286F}"/>
          </ac:picMkLst>
        </pc:picChg>
        <pc:picChg chg="add mod">
          <ac:chgData name="Cheng Fan" userId="73b39abba4055029" providerId="LiveId" clId="{EEE82CFF-105F-4AB7-A8EA-2ABD295B0D70}" dt="2020-03-15T00:29:26.306" v="6829"/>
          <ac:picMkLst>
            <pc:docMk/>
            <pc:sldMk cId="2267203452" sldId="775"/>
            <ac:picMk id="3" creationId="{2D3D2010-0DAD-4D1C-A716-3611DFB66895}"/>
          </ac:picMkLst>
        </pc:picChg>
      </pc:sldChg>
      <pc:sldChg chg="addSp delSp modSp">
        <pc:chgData name="Cheng Fan" userId="73b39abba4055029" providerId="LiveId" clId="{EEE82CFF-105F-4AB7-A8EA-2ABD295B0D70}" dt="2020-03-15T00:44:28.981" v="6831"/>
        <pc:sldMkLst>
          <pc:docMk/>
          <pc:sldMk cId="851788458" sldId="819"/>
        </pc:sldMkLst>
        <pc:spChg chg="add del">
          <ac:chgData name="Cheng Fan" userId="73b39abba4055029" providerId="LiveId" clId="{EEE82CFF-105F-4AB7-A8EA-2ABD295B0D70}" dt="2020-03-10T06:48:33.868" v="2331"/>
          <ac:spMkLst>
            <pc:docMk/>
            <pc:sldMk cId="851788458" sldId="819"/>
            <ac:spMk id="2" creationId="{EDFFDBC8-E437-4C7C-99AA-EF32B2E87A5E}"/>
          </ac:spMkLst>
        </pc:spChg>
        <pc:spChg chg="add mod">
          <ac:chgData name="Cheng Fan" userId="73b39abba4055029" providerId="LiveId" clId="{EEE82CFF-105F-4AB7-A8EA-2ABD295B0D70}" dt="2020-03-14T23:36:25.667" v="6825" actId="1038"/>
          <ac:spMkLst>
            <pc:docMk/>
            <pc:sldMk cId="851788458" sldId="819"/>
            <ac:spMk id="3" creationId="{BE57ABFA-00A5-4A2A-BEFE-C36E3065BD93}"/>
          </ac:spMkLst>
        </pc:spChg>
        <pc:spChg chg="mod">
          <ac:chgData name="Cheng Fan" userId="73b39abba4055029" providerId="LiveId" clId="{EEE82CFF-105F-4AB7-A8EA-2ABD295B0D70}" dt="2020-03-10T06:48:44.081" v="2338"/>
          <ac:spMkLst>
            <pc:docMk/>
            <pc:sldMk cId="851788458" sldId="819"/>
            <ac:spMk id="4" creationId="{CC2434E4-16B7-E540-A13C-960B63D56793}"/>
          </ac:spMkLst>
        </pc:spChg>
        <pc:spChg chg="add mod">
          <ac:chgData name="Cheng Fan" userId="73b39abba4055029" providerId="LiveId" clId="{EEE82CFF-105F-4AB7-A8EA-2ABD295B0D70}" dt="2020-03-10T08:16:45.297" v="2966" actId="1038"/>
          <ac:spMkLst>
            <pc:docMk/>
            <pc:sldMk cId="851788458" sldId="819"/>
            <ac:spMk id="5" creationId="{4D9B03D3-E417-49AC-B936-E79EEA9A0D11}"/>
          </ac:spMkLst>
        </pc:spChg>
        <pc:spChg chg="del mod">
          <ac:chgData name="Cheng Fan" userId="73b39abba4055029" providerId="LiveId" clId="{EEE82CFF-105F-4AB7-A8EA-2ABD295B0D70}" dt="2020-03-10T06:50:33.450" v="2376" actId="478"/>
          <ac:spMkLst>
            <pc:docMk/>
            <pc:sldMk cId="851788458" sldId="819"/>
            <ac:spMk id="6" creationId="{D7B12816-635B-D249-BE4E-A4969E8EEF6E}"/>
          </ac:spMkLst>
        </pc:spChg>
        <pc:spChg chg="del">
          <ac:chgData name="Cheng Fan" userId="73b39abba4055029" providerId="LiveId" clId="{EEE82CFF-105F-4AB7-A8EA-2ABD295B0D70}" dt="2020-03-08T07:04:58.230" v="57"/>
          <ac:spMkLst>
            <pc:docMk/>
            <pc:sldMk cId="851788458" sldId="819"/>
            <ac:spMk id="11" creationId="{00000000-0000-0000-0000-000000000000}"/>
          </ac:spMkLst>
        </pc:spChg>
        <pc:spChg chg="mod">
          <ac:chgData name="Cheng Fan" userId="73b39abba4055029" providerId="LiveId" clId="{EEE82CFF-105F-4AB7-A8EA-2ABD295B0D70}" dt="2020-03-14T09:24:19.419" v="5674" actId="14100"/>
          <ac:spMkLst>
            <pc:docMk/>
            <pc:sldMk cId="851788458" sldId="819"/>
            <ac:spMk id="12" creationId="{A769FA6D-63BB-2049-B3CC-A3243E97C4F5}"/>
          </ac:spMkLst>
        </pc:spChg>
        <pc:spChg chg="del mod">
          <ac:chgData name="Cheng Fan" userId="73b39abba4055029" providerId="LiveId" clId="{EEE82CFF-105F-4AB7-A8EA-2ABD295B0D70}" dt="2020-03-10T06:50:30.433" v="2375" actId="478"/>
          <ac:spMkLst>
            <pc:docMk/>
            <pc:sldMk cId="851788458" sldId="819"/>
            <ac:spMk id="13" creationId="{00000000-0000-0000-0000-000000000000}"/>
          </ac:spMkLst>
        </pc:spChg>
        <pc:picChg chg="add mod">
          <ac:chgData name="Cheng Fan" userId="73b39abba4055029" providerId="LiveId" clId="{EEE82CFF-105F-4AB7-A8EA-2ABD295B0D70}" dt="2020-03-15T00:44:28.981" v="6831"/>
          <ac:picMkLst>
            <pc:docMk/>
            <pc:sldMk cId="851788458" sldId="819"/>
            <ac:picMk id="6" creationId="{CF3122E0-C9E0-4E82-9B21-70ED55AEF91E}"/>
          </ac:picMkLst>
        </pc:picChg>
        <pc:inkChg chg="add">
          <ac:chgData name="Cheng Fan" userId="73b39abba4055029" providerId="LiveId" clId="{EEE82CFF-105F-4AB7-A8EA-2ABD295B0D70}" dt="2020-03-15T00:44:28.981" v="6831"/>
          <ac:inkMkLst>
            <pc:docMk/>
            <pc:sldMk cId="851788458" sldId="819"/>
            <ac:inkMk id="2" creationId="{59117E04-A8A1-48B8-8D35-5CDBFD678D68}"/>
          </ac:inkMkLst>
        </pc:inkChg>
      </pc:sldChg>
      <pc:sldChg chg="addSp delSp modSp add del">
        <pc:chgData name="Cheng Fan" userId="73b39abba4055029" providerId="LiveId" clId="{EEE82CFF-105F-4AB7-A8EA-2ABD295B0D70}" dt="2020-03-15T01:01:20.653" v="6873"/>
        <pc:sldMkLst>
          <pc:docMk/>
          <pc:sldMk cId="482216814" sldId="820"/>
        </pc:sldMkLst>
        <pc:spChg chg="add mod">
          <ac:chgData name="Cheng Fan" userId="73b39abba4055029" providerId="LiveId" clId="{EEE82CFF-105F-4AB7-A8EA-2ABD295B0D70}" dt="2020-03-08T07:39:50.448" v="588" actId="5793"/>
          <ac:spMkLst>
            <pc:docMk/>
            <pc:sldMk cId="482216814" sldId="820"/>
            <ac:spMk id="2" creationId="{4DEE8B07-B006-4A73-9DB6-DBECCADB4B8E}"/>
          </ac:spMkLst>
        </pc:spChg>
        <pc:spChg chg="add del mod">
          <ac:chgData name="Cheng Fan" userId="73b39abba4055029" providerId="LiveId" clId="{EEE82CFF-105F-4AB7-A8EA-2ABD295B0D70}" dt="2020-03-08T07:44:10.688" v="612"/>
          <ac:spMkLst>
            <pc:docMk/>
            <pc:sldMk cId="482216814" sldId="820"/>
            <ac:spMk id="3" creationId="{D3C2ED48-A3AF-4D8D-9D34-8B5871F762EC}"/>
          </ac:spMkLst>
        </pc:spChg>
        <pc:spChg chg="mod">
          <ac:chgData name="Cheng Fan" userId="73b39abba4055029" providerId="LiveId" clId="{EEE82CFF-105F-4AB7-A8EA-2ABD295B0D70}" dt="2020-03-14T08:47:52.977" v="5473" actId="14100"/>
          <ac:spMkLst>
            <pc:docMk/>
            <pc:sldMk cId="482216814" sldId="820"/>
            <ac:spMk id="6" creationId="{00000000-0000-0000-0000-000000000000}"/>
          </ac:spMkLst>
        </pc:spChg>
        <pc:spChg chg="mod">
          <ac:chgData name="Cheng Fan" userId="73b39abba4055029" providerId="LiveId" clId="{EEE82CFF-105F-4AB7-A8EA-2ABD295B0D70}" dt="2020-03-14T09:25:24.025" v="5680" actId="113"/>
          <ac:spMkLst>
            <pc:docMk/>
            <pc:sldMk cId="482216814" sldId="820"/>
            <ac:spMk id="7" creationId="{A769FA6D-63BB-2049-B3CC-A3243E97C4F5}"/>
          </ac:spMkLst>
        </pc:spChg>
        <pc:spChg chg="add del">
          <ac:chgData name="Cheng Fan" userId="73b39abba4055029" providerId="LiveId" clId="{EEE82CFF-105F-4AB7-A8EA-2ABD295B0D70}" dt="2020-03-10T09:28:08.325" v="3803"/>
          <ac:spMkLst>
            <pc:docMk/>
            <pc:sldMk cId="482216814" sldId="820"/>
            <ac:spMk id="8" creationId="{DAA04F9E-AC97-410D-BAF9-72895C953408}"/>
          </ac:spMkLst>
        </pc:spChg>
        <pc:spChg chg="add mod">
          <ac:chgData name="Cheng Fan" userId="73b39abba4055029" providerId="LiveId" clId="{EEE82CFF-105F-4AB7-A8EA-2ABD295B0D70}" dt="2020-03-14T08:47:15.361" v="5460" actId="1037"/>
          <ac:spMkLst>
            <pc:docMk/>
            <pc:sldMk cId="482216814" sldId="820"/>
            <ac:spMk id="9" creationId="{3A1FD950-C814-4F3F-A6CA-521CB0BA0F50}"/>
          </ac:spMkLst>
        </pc:spChg>
        <pc:spChg chg="add mod">
          <ac:chgData name="Cheng Fan" userId="73b39abba4055029" providerId="LiveId" clId="{EEE82CFF-105F-4AB7-A8EA-2ABD295B0D70}" dt="2020-03-08T07:46:41.070" v="641"/>
          <ac:spMkLst>
            <pc:docMk/>
            <pc:sldMk cId="482216814" sldId="820"/>
            <ac:spMk id="9" creationId="{95AEA5A1-4C3E-402C-B946-C9BC7C6C6007}"/>
          </ac:spMkLst>
        </pc:spChg>
        <pc:spChg chg="del mod">
          <ac:chgData name="Cheng Fan" userId="73b39abba4055029" providerId="LiveId" clId="{EEE82CFF-105F-4AB7-A8EA-2ABD295B0D70}" dt="2020-03-10T09:32:01.501" v="3898" actId="478"/>
          <ac:spMkLst>
            <pc:docMk/>
            <pc:sldMk cId="482216814" sldId="820"/>
            <ac:spMk id="10" creationId="{00000000-0000-0000-0000-000000000000}"/>
          </ac:spMkLst>
        </pc:spChg>
        <pc:picChg chg="add mod">
          <ac:chgData name="Cheng Fan" userId="73b39abba4055029" providerId="LiveId" clId="{EEE82CFF-105F-4AB7-A8EA-2ABD295B0D70}" dt="2020-03-15T01:01:20.653" v="6873"/>
          <ac:picMkLst>
            <pc:docMk/>
            <pc:sldMk cId="482216814" sldId="820"/>
            <ac:picMk id="3" creationId="{BC02AD90-2BEF-4C32-B43E-B72885D2EA95}"/>
          </ac:picMkLst>
        </pc:picChg>
        <pc:picChg chg="mod">
          <ac:chgData name="Cheng Fan" userId="73b39abba4055029" providerId="LiveId" clId="{EEE82CFF-105F-4AB7-A8EA-2ABD295B0D70}" dt="2020-03-14T08:48:39.549" v="5489" actId="1035"/>
          <ac:picMkLst>
            <pc:docMk/>
            <pc:sldMk cId="482216814" sldId="820"/>
            <ac:picMk id="5" creationId="{00000000-0000-0000-0000-000000000000}"/>
          </ac:picMkLst>
        </pc:picChg>
        <pc:inkChg chg="add">
          <ac:chgData name="Cheng Fan" userId="73b39abba4055029" providerId="LiveId" clId="{EEE82CFF-105F-4AB7-A8EA-2ABD295B0D70}" dt="2020-03-15T01:01:20.653" v="6873"/>
          <ac:inkMkLst>
            <pc:docMk/>
            <pc:sldMk cId="482216814" sldId="820"/>
            <ac:inkMk id="2" creationId="{57BE970A-E233-490A-8C0A-52A38A9313D5}"/>
          </ac:inkMkLst>
        </pc:inkChg>
      </pc:sldChg>
      <pc:sldChg chg="addSp delSp modSp">
        <pc:chgData name="Cheng Fan" userId="73b39abba4055029" providerId="LiveId" clId="{EEE82CFF-105F-4AB7-A8EA-2ABD295B0D70}" dt="2020-03-15T01:06:13.181" v="6874"/>
        <pc:sldMkLst>
          <pc:docMk/>
          <pc:sldMk cId="1524843501" sldId="821"/>
        </pc:sldMkLst>
        <pc:spChg chg="mod">
          <ac:chgData name="Cheng Fan" userId="73b39abba4055029" providerId="LiveId" clId="{EEE82CFF-105F-4AB7-A8EA-2ABD295B0D70}" dt="2020-03-14T08:53:23.579" v="5578" actId="20577"/>
          <ac:spMkLst>
            <pc:docMk/>
            <pc:sldMk cId="1524843501" sldId="821"/>
            <ac:spMk id="5" creationId="{00000000-0000-0000-0000-000000000000}"/>
          </ac:spMkLst>
        </pc:spChg>
        <pc:spChg chg="add del mod">
          <ac:chgData name="Cheng Fan" userId="73b39abba4055029" providerId="LiveId" clId="{EEE82CFF-105F-4AB7-A8EA-2ABD295B0D70}" dt="2020-03-08T08:05:49.520" v="818" actId="478"/>
          <ac:spMkLst>
            <pc:docMk/>
            <pc:sldMk cId="1524843501" sldId="821"/>
            <ac:spMk id="6" creationId="{E72A35E6-30AA-4502-99AE-880E3B99D9A2}"/>
          </ac:spMkLst>
        </pc:spChg>
        <pc:spChg chg="del mod">
          <ac:chgData name="Cheng Fan" userId="73b39abba4055029" providerId="LiveId" clId="{EEE82CFF-105F-4AB7-A8EA-2ABD295B0D70}" dt="2020-03-08T08:05:47.451" v="817" actId="478"/>
          <ac:spMkLst>
            <pc:docMk/>
            <pc:sldMk cId="1524843501" sldId="821"/>
            <ac:spMk id="7" creationId="{A769FA6D-63BB-2049-B3CC-A3243E97C4F5}"/>
          </ac:spMkLst>
        </pc:spChg>
        <pc:spChg chg="add mod">
          <ac:chgData name="Cheng Fan" userId="73b39abba4055029" providerId="LiveId" clId="{EEE82CFF-105F-4AB7-A8EA-2ABD295B0D70}" dt="2020-03-10T08:09:53.253" v="2907" actId="207"/>
          <ac:spMkLst>
            <pc:docMk/>
            <pc:sldMk cId="1524843501" sldId="821"/>
            <ac:spMk id="8" creationId="{7A6AAA9F-4C88-443B-AAAA-384799525D6D}"/>
          </ac:spMkLst>
        </pc:spChg>
        <pc:spChg chg="del mod">
          <ac:chgData name="Cheng Fan" userId="73b39abba4055029" providerId="LiveId" clId="{EEE82CFF-105F-4AB7-A8EA-2ABD295B0D70}" dt="2020-03-08T08:06:50.878" v="829" actId="478"/>
          <ac:spMkLst>
            <pc:docMk/>
            <pc:sldMk cId="1524843501" sldId="821"/>
            <ac:spMk id="9" creationId="{D7B12816-635B-D249-BE4E-A4969E8EEF6E}"/>
          </ac:spMkLst>
        </pc:spChg>
        <pc:spChg chg="add mod">
          <ac:chgData name="Cheng Fan" userId="73b39abba4055029" providerId="LiveId" clId="{EEE82CFF-105F-4AB7-A8EA-2ABD295B0D70}" dt="2020-03-14T08:51:54.019" v="5545" actId="20577"/>
          <ac:spMkLst>
            <pc:docMk/>
            <pc:sldMk cId="1524843501" sldId="821"/>
            <ac:spMk id="10" creationId="{B987A7E5-147D-48FA-9542-FEC503A3B311}"/>
          </ac:spMkLst>
        </pc:spChg>
        <pc:picChg chg="add mod">
          <ac:chgData name="Cheng Fan" userId="73b39abba4055029" providerId="LiveId" clId="{EEE82CFF-105F-4AB7-A8EA-2ABD295B0D70}" dt="2020-03-15T01:06:13.181" v="6874"/>
          <ac:picMkLst>
            <pc:docMk/>
            <pc:sldMk cId="1524843501" sldId="821"/>
            <ac:picMk id="3" creationId="{E3D8AC21-3F3B-4EDF-8D7B-D0C6BFBA3E5A}"/>
          </ac:picMkLst>
        </pc:picChg>
        <pc:inkChg chg="add">
          <ac:chgData name="Cheng Fan" userId="73b39abba4055029" providerId="LiveId" clId="{EEE82CFF-105F-4AB7-A8EA-2ABD295B0D70}" dt="2020-03-15T01:06:13.181" v="6874"/>
          <ac:inkMkLst>
            <pc:docMk/>
            <pc:sldMk cId="1524843501" sldId="821"/>
            <ac:inkMk id="2" creationId="{8436D7A7-962A-45AA-9DDA-CFF9A494F624}"/>
          </ac:inkMkLst>
        </pc:inkChg>
      </pc:sldChg>
      <pc:sldChg chg="addSp delSp modSp">
        <pc:chgData name="Cheng Fan" userId="73b39abba4055029" providerId="LiveId" clId="{EEE82CFF-105F-4AB7-A8EA-2ABD295B0D70}" dt="2020-03-15T00:36:05.819" v="6830"/>
        <pc:sldMkLst>
          <pc:docMk/>
          <pc:sldMk cId="1052889689" sldId="845"/>
        </pc:sldMkLst>
        <pc:spChg chg="add mod">
          <ac:chgData name="Cheng Fan" userId="73b39abba4055029" providerId="LiveId" clId="{EEE82CFF-105F-4AB7-A8EA-2ABD295B0D70}" dt="2020-03-08T07:05:10.715" v="77" actId="20577"/>
          <ac:spMkLst>
            <pc:docMk/>
            <pc:sldMk cId="1052889689" sldId="845"/>
            <ac:spMk id="3" creationId="{49699EEF-D0DB-45AF-91B6-82D78380FE35}"/>
          </ac:spMkLst>
        </pc:spChg>
        <pc:spChg chg="add mod">
          <ac:chgData name="Cheng Fan" userId="73b39abba4055029" providerId="LiveId" clId="{EEE82CFF-105F-4AB7-A8EA-2ABD295B0D70}" dt="2020-03-14T09:24:06.130" v="5673" actId="1036"/>
          <ac:spMkLst>
            <pc:docMk/>
            <pc:sldMk cId="1052889689" sldId="845"/>
            <ac:spMk id="4" creationId="{22E97672-CCA0-4788-BB86-D999C7AE868E}"/>
          </ac:spMkLst>
        </pc:spChg>
        <pc:spChg chg="add del mod">
          <ac:chgData name="Cheng Fan" userId="73b39abba4055029" providerId="LiveId" clId="{EEE82CFF-105F-4AB7-A8EA-2ABD295B0D70}" dt="2020-03-14T09:24:00.990" v="5671" actId="14100"/>
          <ac:spMkLst>
            <pc:docMk/>
            <pc:sldMk cId="1052889689" sldId="845"/>
            <ac:spMk id="12" creationId="{A769FA6D-63BB-2049-B3CC-A3243E97C4F5}"/>
          </ac:spMkLst>
        </pc:spChg>
        <pc:picChg chg="add mod">
          <ac:chgData name="Cheng Fan" userId="73b39abba4055029" providerId="LiveId" clId="{EEE82CFF-105F-4AB7-A8EA-2ABD295B0D70}" dt="2020-03-15T00:36:05.819" v="6830"/>
          <ac:picMkLst>
            <pc:docMk/>
            <pc:sldMk cId="1052889689" sldId="845"/>
            <ac:picMk id="5" creationId="{AD99D6C3-D537-40B9-81A8-AE8C1B961214}"/>
          </ac:picMkLst>
        </pc:picChg>
        <pc:picChg chg="add del mod">
          <ac:chgData name="Cheng Fan" userId="73b39abba4055029" providerId="LiveId" clId="{EEE82CFF-105F-4AB7-A8EA-2ABD295B0D70}" dt="2020-03-08T07:15:55.569" v="336" actId="478"/>
          <ac:picMkLst>
            <pc:docMk/>
            <pc:sldMk cId="1052889689" sldId="845"/>
            <ac:picMk id="1026" creationId="{8C283AAC-8206-443F-8A3E-D26E86151236}"/>
          </ac:picMkLst>
        </pc:picChg>
        <pc:picChg chg="add mod">
          <ac:chgData name="Cheng Fan" userId="73b39abba4055029" providerId="LiveId" clId="{EEE82CFF-105F-4AB7-A8EA-2ABD295B0D70}" dt="2020-03-08T07:30:03.210" v="490" actId="1038"/>
          <ac:picMkLst>
            <pc:docMk/>
            <pc:sldMk cId="1052889689" sldId="845"/>
            <ac:picMk id="1028" creationId="{A3CEEBA4-BC92-449B-B329-FB8A3EEAF079}"/>
          </ac:picMkLst>
        </pc:picChg>
        <pc:inkChg chg="add">
          <ac:chgData name="Cheng Fan" userId="73b39abba4055029" providerId="LiveId" clId="{EEE82CFF-105F-4AB7-A8EA-2ABD295B0D70}" dt="2020-03-15T00:36:05.819" v="6830"/>
          <ac:inkMkLst>
            <pc:docMk/>
            <pc:sldMk cId="1052889689" sldId="845"/>
            <ac:inkMk id="2" creationId="{4DDF05C0-214B-448D-BAFB-72FBA5A70D3E}"/>
          </ac:inkMkLst>
        </pc:inkChg>
      </pc:sldChg>
      <pc:sldChg chg="addSp modSp">
        <pc:chgData name="Cheng Fan" userId="73b39abba4055029" providerId="LiveId" clId="{EEE82CFF-105F-4AB7-A8EA-2ABD295B0D70}" dt="2020-03-15T01:15:18.687" v="6876"/>
        <pc:sldMkLst>
          <pc:docMk/>
          <pc:sldMk cId="4252420003" sldId="846"/>
        </pc:sldMkLst>
        <pc:spChg chg="mod">
          <ac:chgData name="Cheng Fan" userId="73b39abba4055029" providerId="LiveId" clId="{EEE82CFF-105F-4AB7-A8EA-2ABD295B0D70}" dt="2020-03-08T09:59:40.166" v="1892" actId="1036"/>
          <ac:spMkLst>
            <pc:docMk/>
            <pc:sldMk cId="4252420003" sldId="846"/>
            <ac:spMk id="6" creationId="{00000000-0000-0000-0000-000000000000}"/>
          </ac:spMkLst>
        </pc:spChg>
        <pc:spChg chg="mod">
          <ac:chgData name="Cheng Fan" userId="73b39abba4055029" providerId="LiveId" clId="{EEE82CFF-105F-4AB7-A8EA-2ABD295B0D70}" dt="2020-03-10T08:14:19.981" v="2914" actId="207"/>
          <ac:spMkLst>
            <pc:docMk/>
            <pc:sldMk cId="4252420003" sldId="846"/>
            <ac:spMk id="7" creationId="{A769FA6D-63BB-2049-B3CC-A3243E97C4F5}"/>
          </ac:spMkLst>
        </pc:spChg>
        <pc:spChg chg="mod">
          <ac:chgData name="Cheng Fan" userId="73b39abba4055029" providerId="LiveId" clId="{EEE82CFF-105F-4AB7-A8EA-2ABD295B0D70}" dt="2020-03-08T08:19:13.058" v="1029" actId="20577"/>
          <ac:spMkLst>
            <pc:docMk/>
            <pc:sldMk cId="4252420003" sldId="846"/>
            <ac:spMk id="8" creationId="{00000000-0000-0000-0000-000000000000}"/>
          </ac:spMkLst>
        </pc:spChg>
        <pc:picChg chg="mod">
          <ac:chgData name="Cheng Fan" userId="73b39abba4055029" providerId="LiveId" clId="{EEE82CFF-105F-4AB7-A8EA-2ABD295B0D70}" dt="2020-03-08T09:59:44.228" v="1898" actId="1036"/>
          <ac:picMkLst>
            <pc:docMk/>
            <pc:sldMk cId="4252420003" sldId="846"/>
            <ac:picMk id="2" creationId="{00000000-0000-0000-0000-000000000000}"/>
          </ac:picMkLst>
        </pc:picChg>
        <pc:picChg chg="add mod">
          <ac:chgData name="Cheng Fan" userId="73b39abba4055029" providerId="LiveId" clId="{EEE82CFF-105F-4AB7-A8EA-2ABD295B0D70}" dt="2020-03-15T01:15:18.687" v="6876"/>
          <ac:picMkLst>
            <pc:docMk/>
            <pc:sldMk cId="4252420003" sldId="846"/>
            <ac:picMk id="5" creationId="{06F78FB3-6CAB-4D37-B160-2B50CE93F5FE}"/>
          </ac:picMkLst>
        </pc:picChg>
        <pc:inkChg chg="add">
          <ac:chgData name="Cheng Fan" userId="73b39abba4055029" providerId="LiveId" clId="{EEE82CFF-105F-4AB7-A8EA-2ABD295B0D70}" dt="2020-03-15T01:15:18.687" v="6876"/>
          <ac:inkMkLst>
            <pc:docMk/>
            <pc:sldMk cId="4252420003" sldId="846"/>
            <ac:inkMk id="3" creationId="{62B7493C-97A3-40E6-8A63-72E95177C68E}"/>
          </ac:inkMkLst>
        </pc:inkChg>
      </pc:sldChg>
      <pc:sldChg chg="del">
        <pc:chgData name="Cheng Fan" userId="73b39abba4055029" providerId="LiveId" clId="{EEE82CFF-105F-4AB7-A8EA-2ABD295B0D70}" dt="2020-03-08T08:23:27.632" v="1037" actId="2696"/>
        <pc:sldMkLst>
          <pc:docMk/>
          <pc:sldMk cId="567619181" sldId="847"/>
        </pc:sldMkLst>
      </pc:sldChg>
      <pc:sldChg chg="addSp delSp modSp add">
        <pc:chgData name="Cheng Fan" userId="73b39abba4055029" providerId="LiveId" clId="{EEE82CFF-105F-4AB7-A8EA-2ABD295B0D70}" dt="2020-03-15T01:10:14.600" v="6875"/>
        <pc:sldMkLst>
          <pc:docMk/>
          <pc:sldMk cId="2764437275" sldId="847"/>
        </pc:sldMkLst>
        <pc:spChg chg="del mod">
          <ac:chgData name="Cheng Fan" userId="73b39abba4055029" providerId="LiveId" clId="{EEE82CFF-105F-4AB7-A8EA-2ABD295B0D70}" dt="2020-03-08T09:05:20.560" v="1728"/>
          <ac:spMkLst>
            <pc:docMk/>
            <pc:sldMk cId="2764437275" sldId="847"/>
            <ac:spMk id="2" creationId="{00000000-0000-0000-0000-000000000000}"/>
          </ac:spMkLst>
        </pc:spChg>
        <pc:spChg chg="add del mod">
          <ac:chgData name="Cheng Fan" userId="73b39abba4055029" providerId="LiveId" clId="{EEE82CFF-105F-4AB7-A8EA-2ABD295B0D70}" dt="2020-03-08T09:57:51.959" v="1853" actId="478"/>
          <ac:spMkLst>
            <pc:docMk/>
            <pc:sldMk cId="2764437275" sldId="847"/>
            <ac:spMk id="3" creationId="{84A4AD7C-0B05-45FE-9221-505968A90FFE}"/>
          </ac:spMkLst>
        </pc:spChg>
        <pc:spChg chg="mod">
          <ac:chgData name="Cheng Fan" userId="73b39abba4055029" providerId="LiveId" clId="{EEE82CFF-105F-4AB7-A8EA-2ABD295B0D70}" dt="2020-03-08T09:57:31.632" v="1846" actId="20577"/>
          <ac:spMkLst>
            <pc:docMk/>
            <pc:sldMk cId="2764437275" sldId="847"/>
            <ac:spMk id="4" creationId="{CC2434E4-16B7-E540-A13C-960B63D56793}"/>
          </ac:spMkLst>
        </pc:spChg>
        <pc:spChg chg="del mod">
          <ac:chgData name="Cheng Fan" userId="73b39abba4055029" providerId="LiveId" clId="{EEE82CFF-105F-4AB7-A8EA-2ABD295B0D70}" dt="2020-03-08T08:33:46.219" v="1426" actId="478"/>
          <ac:spMkLst>
            <pc:docMk/>
            <pc:sldMk cId="2764437275" sldId="847"/>
            <ac:spMk id="5" creationId="{00000000-0000-0000-0000-000000000000}"/>
          </ac:spMkLst>
        </pc:spChg>
        <pc:spChg chg="mod">
          <ac:chgData name="Cheng Fan" userId="73b39abba4055029" providerId="LiveId" clId="{EEE82CFF-105F-4AB7-A8EA-2ABD295B0D70}" dt="2020-03-10T08:15:31.109" v="2919" actId="207"/>
          <ac:spMkLst>
            <pc:docMk/>
            <pc:sldMk cId="2764437275" sldId="847"/>
            <ac:spMk id="7" creationId="{A769FA6D-63BB-2049-B3CC-A3243E97C4F5}"/>
          </ac:spMkLst>
        </pc:spChg>
        <pc:spChg chg="mod">
          <ac:chgData name="Cheng Fan" userId="73b39abba4055029" providerId="LiveId" clId="{EEE82CFF-105F-4AB7-A8EA-2ABD295B0D70}" dt="2020-03-10T08:15:20.231" v="2918" actId="113"/>
          <ac:spMkLst>
            <pc:docMk/>
            <pc:sldMk cId="2764437275" sldId="847"/>
            <ac:spMk id="8" creationId="{00000000-0000-0000-0000-000000000000}"/>
          </ac:spMkLst>
        </pc:spChg>
        <pc:spChg chg="add mod">
          <ac:chgData name="Cheng Fan" userId="73b39abba4055029" providerId="LiveId" clId="{EEE82CFF-105F-4AB7-A8EA-2ABD295B0D70}" dt="2020-03-10T08:14:12.269" v="2913" actId="207"/>
          <ac:spMkLst>
            <pc:docMk/>
            <pc:sldMk cId="2764437275" sldId="847"/>
            <ac:spMk id="9" creationId="{1D09BBB8-4BC0-49CD-ABBF-3D8AADC0910B}"/>
          </ac:spMkLst>
        </pc:spChg>
        <pc:picChg chg="add mod">
          <ac:chgData name="Cheng Fan" userId="73b39abba4055029" providerId="LiveId" clId="{EEE82CFF-105F-4AB7-A8EA-2ABD295B0D70}" dt="2020-03-15T01:10:14.600" v="6875"/>
          <ac:picMkLst>
            <pc:docMk/>
            <pc:sldMk cId="2764437275" sldId="847"/>
            <ac:picMk id="3" creationId="{3104E57F-32F8-4CBC-858C-A7D7DACE60AB}"/>
          </ac:picMkLst>
        </pc:picChg>
        <pc:inkChg chg="add">
          <ac:chgData name="Cheng Fan" userId="73b39abba4055029" providerId="LiveId" clId="{EEE82CFF-105F-4AB7-A8EA-2ABD295B0D70}" dt="2020-03-15T01:10:14.600" v="6875"/>
          <ac:inkMkLst>
            <pc:docMk/>
            <pc:sldMk cId="2764437275" sldId="847"/>
            <ac:inkMk id="2" creationId="{90B8E3B6-2E84-48E8-8366-BAC2549402BD}"/>
          </ac:inkMkLst>
        </pc:inkChg>
      </pc:sldChg>
      <pc:sldChg chg="addSp modSp">
        <pc:chgData name="Cheng Fan" userId="73b39abba4055029" providerId="LiveId" clId="{EEE82CFF-105F-4AB7-A8EA-2ABD295B0D70}" dt="2020-03-15T01:25:26.311" v="6881"/>
        <pc:sldMkLst>
          <pc:docMk/>
          <pc:sldMk cId="1633532835" sldId="848"/>
        </pc:sldMkLst>
        <pc:spChg chg="add mod">
          <ac:chgData name="Cheng Fan" userId="73b39abba4055029" providerId="LiveId" clId="{EEE82CFF-105F-4AB7-A8EA-2ABD295B0D70}" dt="2020-03-10T08:04:25.224" v="2752" actId="5793"/>
          <ac:spMkLst>
            <pc:docMk/>
            <pc:sldMk cId="1633532835" sldId="848"/>
            <ac:spMk id="5" creationId="{F2AB2A00-E0DD-45E8-9542-140BB6C6E3D9}"/>
          </ac:spMkLst>
        </pc:spChg>
        <pc:spChg chg="mod">
          <ac:chgData name="Cheng Fan" userId="73b39abba4055029" providerId="LiveId" clId="{EEE82CFF-105F-4AB7-A8EA-2ABD295B0D70}" dt="2020-03-10T08:04:22.652" v="2751" actId="5793"/>
          <ac:spMkLst>
            <pc:docMk/>
            <pc:sldMk cId="1633532835" sldId="848"/>
            <ac:spMk id="7" creationId="{A769FA6D-63BB-2049-B3CC-A3243E97C4F5}"/>
          </ac:spMkLst>
        </pc:spChg>
        <pc:spChg chg="mod">
          <ac:chgData name="Cheng Fan" userId="73b39abba4055029" providerId="LiveId" clId="{EEE82CFF-105F-4AB7-A8EA-2ABD295B0D70}" dt="2020-03-10T08:46:57.087" v="3593" actId="12"/>
          <ac:spMkLst>
            <pc:docMk/>
            <pc:sldMk cId="1633532835" sldId="848"/>
            <ac:spMk id="8" creationId="{00000000-0000-0000-0000-000000000000}"/>
          </ac:spMkLst>
        </pc:spChg>
        <pc:picChg chg="add mod">
          <ac:chgData name="Cheng Fan" userId="73b39abba4055029" providerId="LiveId" clId="{EEE82CFF-105F-4AB7-A8EA-2ABD295B0D70}" dt="2020-03-15T01:25:26.311" v="6881"/>
          <ac:picMkLst>
            <pc:docMk/>
            <pc:sldMk cId="1633532835" sldId="848"/>
            <ac:picMk id="3" creationId="{20C59B6A-CBB1-4D0C-BFAE-BC21045095FD}"/>
          </ac:picMkLst>
        </pc:picChg>
        <pc:inkChg chg="add">
          <ac:chgData name="Cheng Fan" userId="73b39abba4055029" providerId="LiveId" clId="{EEE82CFF-105F-4AB7-A8EA-2ABD295B0D70}" dt="2020-03-15T01:25:26.311" v="6881"/>
          <ac:inkMkLst>
            <pc:docMk/>
            <pc:sldMk cId="1633532835" sldId="848"/>
            <ac:inkMk id="2" creationId="{280E08BE-6F8F-46F4-9DA9-54C44BA1C184}"/>
          </ac:inkMkLst>
        </pc:inkChg>
      </pc:sldChg>
      <pc:sldChg chg="addSp modSp">
        <pc:chgData name="Cheng Fan" userId="73b39abba4055029" providerId="LiveId" clId="{EEE82CFF-105F-4AB7-A8EA-2ABD295B0D70}" dt="2020-03-15T01:28:51.306" v="6882"/>
        <pc:sldMkLst>
          <pc:docMk/>
          <pc:sldMk cId="3774516840" sldId="849"/>
        </pc:sldMkLst>
        <pc:spChg chg="mod">
          <ac:chgData name="Cheng Fan" userId="73b39abba4055029" providerId="LiveId" clId="{EEE82CFF-105F-4AB7-A8EA-2ABD295B0D70}" dt="2020-03-08T10:04:53.534" v="1947" actId="1076"/>
          <ac:spMkLst>
            <pc:docMk/>
            <pc:sldMk cId="3774516840" sldId="849"/>
            <ac:spMk id="7" creationId="{00000000-0000-0000-0000-000000000000}"/>
          </ac:spMkLst>
        </pc:spChg>
        <pc:picChg chg="add mod">
          <ac:chgData name="Cheng Fan" userId="73b39abba4055029" providerId="LiveId" clId="{EEE82CFF-105F-4AB7-A8EA-2ABD295B0D70}" dt="2020-03-15T01:28:51.306" v="6882"/>
          <ac:picMkLst>
            <pc:docMk/>
            <pc:sldMk cId="3774516840" sldId="849"/>
            <ac:picMk id="3" creationId="{61A14B47-93CF-4AB7-A10D-C5C01CED1DB4}"/>
          </ac:picMkLst>
        </pc:picChg>
        <pc:picChg chg="mod">
          <ac:chgData name="Cheng Fan" userId="73b39abba4055029" providerId="LiveId" clId="{EEE82CFF-105F-4AB7-A8EA-2ABD295B0D70}" dt="2020-03-14T09:06:18.330" v="5615" actId="1440"/>
          <ac:picMkLst>
            <pc:docMk/>
            <pc:sldMk cId="3774516840" sldId="849"/>
            <ac:picMk id="5" creationId="{00000000-0000-0000-0000-000000000000}"/>
          </ac:picMkLst>
        </pc:picChg>
        <pc:inkChg chg="add">
          <ac:chgData name="Cheng Fan" userId="73b39abba4055029" providerId="LiveId" clId="{EEE82CFF-105F-4AB7-A8EA-2ABD295B0D70}" dt="2020-03-15T01:28:51.306" v="6882"/>
          <ac:inkMkLst>
            <pc:docMk/>
            <pc:sldMk cId="3774516840" sldId="849"/>
            <ac:inkMk id="2" creationId="{F9BEB415-246C-4B16-830E-5ED3C79C15BE}"/>
          </ac:inkMkLst>
        </pc:inkChg>
      </pc:sldChg>
      <pc:sldChg chg="addSp delSp modSp delAnim">
        <pc:chgData name="Cheng Fan" userId="73b39abba4055029" providerId="LiveId" clId="{EEE82CFF-105F-4AB7-A8EA-2ABD295B0D70}" dt="2020-03-15T02:13:17.001" v="6948"/>
        <pc:sldMkLst>
          <pc:docMk/>
          <pc:sldMk cId="2452336254" sldId="850"/>
        </pc:sldMkLst>
        <pc:spChg chg="mod">
          <ac:chgData name="Cheng Fan" userId="73b39abba4055029" providerId="LiveId" clId="{EEE82CFF-105F-4AB7-A8EA-2ABD295B0D70}" dt="2020-03-14T08:57:26.578" v="5595" actId="20577"/>
          <ac:spMkLst>
            <pc:docMk/>
            <pc:sldMk cId="2452336254" sldId="850"/>
            <ac:spMk id="2" creationId="{0BA8A9F1-A6CE-4AED-A7FE-439F812D0D0C}"/>
          </ac:spMkLst>
        </pc:spChg>
        <pc:spChg chg="mod">
          <ac:chgData name="Cheng Fan" userId="73b39abba4055029" providerId="LiveId" clId="{EEE82CFF-105F-4AB7-A8EA-2ABD295B0D70}" dt="2020-03-10T08:07:22.629" v="2873" actId="1076"/>
          <ac:spMkLst>
            <pc:docMk/>
            <pc:sldMk cId="2452336254" sldId="850"/>
            <ac:spMk id="5" creationId="{00000000-0000-0000-0000-000000000000}"/>
          </ac:spMkLst>
        </pc:spChg>
        <pc:picChg chg="add del mod">
          <ac:chgData name="Cheng Fan" userId="73b39abba4055029" providerId="LiveId" clId="{EEE82CFF-105F-4AB7-A8EA-2ABD295B0D70}" dt="2020-03-15T02:11:34.106" v="6947" actId="478"/>
          <ac:picMkLst>
            <pc:docMk/>
            <pc:sldMk cId="2452336254" sldId="850"/>
            <ac:picMk id="3" creationId="{85E36B91-A0DB-49A0-92CA-27951FC1106A}"/>
          </ac:picMkLst>
        </pc:picChg>
        <pc:picChg chg="add mod">
          <ac:chgData name="Cheng Fan" userId="73b39abba4055029" providerId="LiveId" clId="{EEE82CFF-105F-4AB7-A8EA-2ABD295B0D70}" dt="2020-03-15T02:13:17.001" v="6948"/>
          <ac:picMkLst>
            <pc:docMk/>
            <pc:sldMk cId="2452336254" sldId="850"/>
            <ac:picMk id="6" creationId="{76469E58-BC35-449A-B972-B2776EC678C4}"/>
          </ac:picMkLst>
        </pc:picChg>
      </pc:sldChg>
      <pc:sldChg chg="addSp delSp modSp delAnim">
        <pc:chgData name="Cheng Fan" userId="73b39abba4055029" providerId="LiveId" clId="{EEE82CFF-105F-4AB7-A8EA-2ABD295B0D70}" dt="2020-03-15T01:51:31.171" v="6918" actId="20577"/>
        <pc:sldMkLst>
          <pc:docMk/>
          <pc:sldMk cId="886563733" sldId="851"/>
        </pc:sldMkLst>
        <pc:spChg chg="mod">
          <ac:chgData name="Cheng Fan" userId="73b39abba4055029" providerId="LiveId" clId="{EEE82CFF-105F-4AB7-A8EA-2ABD295B0D70}" dt="2020-03-15T01:51:31.171" v="6918" actId="20577"/>
          <ac:spMkLst>
            <pc:docMk/>
            <pc:sldMk cId="886563733" sldId="851"/>
            <ac:spMk id="5" creationId="{00000000-0000-0000-0000-000000000000}"/>
          </ac:spMkLst>
        </pc:spChg>
        <pc:spChg chg="del mod">
          <ac:chgData name="Cheng Fan" userId="73b39abba4055029" providerId="LiveId" clId="{EEE82CFF-105F-4AB7-A8EA-2ABD295B0D70}" dt="2020-03-10T09:52:25.380" v="4392" actId="478"/>
          <ac:spMkLst>
            <pc:docMk/>
            <pc:sldMk cId="886563733" sldId="851"/>
            <ac:spMk id="6" creationId="{A769FA6D-63BB-2049-B3CC-A3243E97C4F5}"/>
          </ac:spMkLst>
        </pc:spChg>
        <pc:spChg chg="add mod">
          <ac:chgData name="Cheng Fan" userId="73b39abba4055029" providerId="LiveId" clId="{EEE82CFF-105F-4AB7-A8EA-2ABD295B0D70}" dt="2020-03-14T09:45:30.791" v="5683" actId="1038"/>
          <ac:spMkLst>
            <pc:docMk/>
            <pc:sldMk cId="886563733" sldId="851"/>
            <ac:spMk id="7" creationId="{A76DFB1C-8911-4044-888E-7D228713EB7C}"/>
          </ac:spMkLst>
        </pc:spChg>
        <pc:picChg chg="add del mod">
          <ac:chgData name="Cheng Fan" userId="73b39abba4055029" providerId="LiveId" clId="{EEE82CFF-105F-4AB7-A8EA-2ABD295B0D70}" dt="2020-03-15T01:40:11.518" v="6914" actId="478"/>
          <ac:picMkLst>
            <pc:docMk/>
            <pc:sldMk cId="886563733" sldId="851"/>
            <ac:picMk id="2" creationId="{4E6A43F4-D546-43B2-A361-788642C2257E}"/>
          </ac:picMkLst>
        </pc:picChg>
        <pc:picChg chg="add mod">
          <ac:chgData name="Cheng Fan" userId="73b39abba4055029" providerId="LiveId" clId="{EEE82CFF-105F-4AB7-A8EA-2ABD295B0D70}" dt="2020-03-15T01:49:10.474" v="6915"/>
          <ac:picMkLst>
            <pc:docMk/>
            <pc:sldMk cId="886563733" sldId="851"/>
            <ac:picMk id="6" creationId="{CFF37234-AA63-478D-BD86-3CAEE39876DF}"/>
          </ac:picMkLst>
        </pc:picChg>
        <pc:inkChg chg="add">
          <ac:chgData name="Cheng Fan" userId="73b39abba4055029" providerId="LiveId" clId="{EEE82CFF-105F-4AB7-A8EA-2ABD295B0D70}" dt="2020-03-15T01:49:10.474" v="6915"/>
          <ac:inkMkLst>
            <pc:docMk/>
            <pc:sldMk cId="886563733" sldId="851"/>
            <ac:inkMk id="3" creationId="{6484AE91-2671-456A-9265-5627823593B6}"/>
          </ac:inkMkLst>
        </pc:inkChg>
      </pc:sldChg>
      <pc:sldChg chg="addSp delSp modSp">
        <pc:chgData name="Cheng Fan" userId="73b39abba4055029" providerId="LiveId" clId="{EEE82CFF-105F-4AB7-A8EA-2ABD295B0D70}" dt="2020-03-15T03:31:13.296" v="6958" actId="1037"/>
        <pc:sldMkLst>
          <pc:docMk/>
          <pc:sldMk cId="172489549" sldId="852"/>
        </pc:sldMkLst>
        <pc:spChg chg="add mod">
          <ac:chgData name="Cheng Fan" userId="73b39abba4055029" providerId="LiveId" clId="{EEE82CFF-105F-4AB7-A8EA-2ABD295B0D70}" dt="2020-03-14T11:29:20.795" v="6801" actId="1076"/>
          <ac:spMkLst>
            <pc:docMk/>
            <pc:sldMk cId="172489549" sldId="852"/>
            <ac:spMk id="5" creationId="{A0D2846E-E401-42E2-A439-3691C2C36BE9}"/>
          </ac:spMkLst>
        </pc:spChg>
        <pc:spChg chg="del mod">
          <ac:chgData name="Cheng Fan" userId="73b39abba4055029" providerId="LiveId" clId="{EEE82CFF-105F-4AB7-A8EA-2ABD295B0D70}" dt="2020-03-10T10:06:28.911" v="4823" actId="478"/>
          <ac:spMkLst>
            <pc:docMk/>
            <pc:sldMk cId="172489549" sldId="852"/>
            <ac:spMk id="6" creationId="{A769FA6D-63BB-2049-B3CC-A3243E97C4F5}"/>
          </ac:spMkLst>
        </pc:spChg>
        <pc:spChg chg="add del mod">
          <ac:chgData name="Cheng Fan" userId="73b39abba4055029" providerId="LiveId" clId="{EEE82CFF-105F-4AB7-A8EA-2ABD295B0D70}" dt="2020-03-14T11:22:03.405" v="6787" actId="478"/>
          <ac:spMkLst>
            <pc:docMk/>
            <pc:sldMk cId="172489549" sldId="852"/>
            <ac:spMk id="6" creationId="{CF98D443-FBBD-4054-A197-CC6E09B805D0}"/>
          </ac:spMkLst>
        </pc:spChg>
        <pc:spChg chg="add mod">
          <ac:chgData name="Cheng Fan" userId="73b39abba4055029" providerId="LiveId" clId="{EEE82CFF-105F-4AB7-A8EA-2ABD295B0D70}" dt="2020-03-14T11:35:29.763" v="6821"/>
          <ac:spMkLst>
            <pc:docMk/>
            <pc:sldMk cId="172489549" sldId="852"/>
            <ac:spMk id="10" creationId="{D44042F2-B600-4316-8B18-B52DE36BEECC}"/>
          </ac:spMkLst>
        </pc:spChg>
        <pc:spChg chg="add mod">
          <ac:chgData name="Cheng Fan" userId="73b39abba4055029" providerId="LiveId" clId="{EEE82CFF-105F-4AB7-A8EA-2ABD295B0D70}" dt="2020-03-15T03:31:13.296" v="6958" actId="1037"/>
          <ac:spMkLst>
            <pc:docMk/>
            <pc:sldMk cId="172489549" sldId="852"/>
            <ac:spMk id="11" creationId="{1F603554-1719-47B9-86A2-233AE6F9051A}"/>
          </ac:spMkLst>
        </pc:spChg>
        <pc:spChg chg="add del mod">
          <ac:chgData name="Cheng Fan" userId="73b39abba4055029" providerId="LiveId" clId="{EEE82CFF-105F-4AB7-A8EA-2ABD295B0D70}" dt="2020-03-14T10:29:02.828" v="5957" actId="478"/>
          <ac:spMkLst>
            <pc:docMk/>
            <pc:sldMk cId="172489549" sldId="852"/>
            <ac:spMk id="11" creationId="{D7FE88F7-67D3-4E1D-8891-903196036166}"/>
          </ac:spMkLst>
        </pc:spChg>
        <pc:spChg chg="add mod">
          <ac:chgData name="Cheng Fan" userId="73b39abba4055029" providerId="LiveId" clId="{EEE82CFF-105F-4AB7-A8EA-2ABD295B0D70}" dt="2020-03-14T11:32:01.667" v="6807" actId="20577"/>
          <ac:spMkLst>
            <pc:docMk/>
            <pc:sldMk cId="172489549" sldId="852"/>
            <ac:spMk id="12" creationId="{42CFBB91-0BF8-4E85-9630-7E94822256AD}"/>
          </ac:spMkLst>
        </pc:spChg>
        <pc:spChg chg="add mod">
          <ac:chgData name="Cheng Fan" userId="73b39abba4055029" providerId="LiveId" clId="{EEE82CFF-105F-4AB7-A8EA-2ABD295B0D70}" dt="2020-03-14T11:34:28.972" v="6812" actId="14100"/>
          <ac:spMkLst>
            <pc:docMk/>
            <pc:sldMk cId="172489549" sldId="852"/>
            <ac:spMk id="13" creationId="{01793B29-30F0-487B-93C7-0C28BBBB4133}"/>
          </ac:spMkLst>
        </pc:spChg>
        <pc:spChg chg="add mod">
          <ac:chgData name="Cheng Fan" userId="73b39abba4055029" providerId="LiveId" clId="{EEE82CFF-105F-4AB7-A8EA-2ABD295B0D70}" dt="2020-03-15T02:02:08.800" v="6945" actId="20577"/>
          <ac:spMkLst>
            <pc:docMk/>
            <pc:sldMk cId="172489549" sldId="852"/>
            <ac:spMk id="14" creationId="{81B08B27-8455-492D-81FF-DF0BC729E930}"/>
          </ac:spMkLst>
        </pc:spChg>
        <pc:picChg chg="del mod">
          <ac:chgData name="Cheng Fan" userId="73b39abba4055029" providerId="LiveId" clId="{EEE82CFF-105F-4AB7-A8EA-2ABD295B0D70}" dt="2020-03-14T10:36:38.799" v="6338" actId="478"/>
          <ac:picMkLst>
            <pc:docMk/>
            <pc:sldMk cId="172489549" sldId="852"/>
            <ac:picMk id="2" creationId="{00000000-0000-0000-0000-000000000000}"/>
          </ac:picMkLst>
        </pc:picChg>
        <pc:picChg chg="del mod">
          <ac:chgData name="Cheng Fan" userId="73b39abba4055029" providerId="LiveId" clId="{EEE82CFF-105F-4AB7-A8EA-2ABD295B0D70}" dt="2020-03-14T11:21:36.704" v="6784" actId="478"/>
          <ac:picMkLst>
            <pc:docMk/>
            <pc:sldMk cId="172489549" sldId="852"/>
            <ac:picMk id="3" creationId="{00000000-0000-0000-0000-000000000000}"/>
          </ac:picMkLst>
        </pc:picChg>
        <pc:picChg chg="add mod">
          <ac:chgData name="Cheng Fan" userId="73b39abba4055029" providerId="LiveId" clId="{EEE82CFF-105F-4AB7-A8EA-2ABD295B0D70}" dt="2020-03-15T02:00:11.968" v="6919"/>
          <ac:picMkLst>
            <pc:docMk/>
            <pc:sldMk cId="172489549" sldId="852"/>
            <ac:picMk id="3" creationId="{E158BACD-ADD9-45C0-AA5F-D8729AE7E27E}"/>
          </ac:picMkLst>
        </pc:picChg>
        <pc:picChg chg="del mod">
          <ac:chgData name="Cheng Fan" userId="73b39abba4055029" providerId="LiveId" clId="{EEE82CFF-105F-4AB7-A8EA-2ABD295B0D70}" dt="2020-03-14T11:21:34.766" v="6783" actId="478"/>
          <ac:picMkLst>
            <pc:docMk/>
            <pc:sldMk cId="172489549" sldId="852"/>
            <ac:picMk id="8" creationId="{00000000-0000-0000-0000-000000000000}"/>
          </ac:picMkLst>
        </pc:picChg>
        <pc:picChg chg="del mod">
          <ac:chgData name="Cheng Fan" userId="73b39abba4055029" providerId="LiveId" clId="{EEE82CFF-105F-4AB7-A8EA-2ABD295B0D70}" dt="2020-03-14T11:21:32.674" v="6782" actId="478"/>
          <ac:picMkLst>
            <pc:docMk/>
            <pc:sldMk cId="172489549" sldId="852"/>
            <ac:picMk id="9" creationId="{00000000-0000-0000-0000-000000000000}"/>
          </ac:picMkLst>
        </pc:picChg>
        <pc:inkChg chg="add">
          <ac:chgData name="Cheng Fan" userId="73b39abba4055029" providerId="LiveId" clId="{EEE82CFF-105F-4AB7-A8EA-2ABD295B0D70}" dt="2020-03-15T02:00:11.968" v="6919"/>
          <ac:inkMkLst>
            <pc:docMk/>
            <pc:sldMk cId="172489549" sldId="852"/>
            <ac:inkMk id="2" creationId="{D075B46E-8D44-45FE-B926-30892B819B75}"/>
          </ac:inkMkLst>
        </pc:inkChg>
      </pc:sldChg>
      <pc:sldChg chg="addSp delSp modSp add delAnim modAnim">
        <pc:chgData name="Cheng Fan" userId="73b39abba4055029" providerId="LiveId" clId="{EEE82CFF-105F-4AB7-A8EA-2ABD295B0D70}" dt="2020-03-15T01:20:20.009" v="6880"/>
        <pc:sldMkLst>
          <pc:docMk/>
          <pc:sldMk cId="182372767" sldId="853"/>
        </pc:sldMkLst>
        <pc:spChg chg="add mod">
          <ac:chgData name="Cheng Fan" userId="73b39abba4055029" providerId="LiveId" clId="{EEE82CFF-105F-4AB7-A8EA-2ABD295B0D70}" dt="2020-03-08T09:45:57.556" v="1766" actId="13822"/>
          <ac:spMkLst>
            <pc:docMk/>
            <pc:sldMk cId="182372767" sldId="853"/>
            <ac:spMk id="2" creationId="{5789371A-5A80-46B2-ADC0-EB29DF24061F}"/>
          </ac:spMkLst>
        </pc:spChg>
        <pc:spChg chg="add del mod">
          <ac:chgData name="Cheng Fan" userId="73b39abba4055029" providerId="LiveId" clId="{EEE82CFF-105F-4AB7-A8EA-2ABD295B0D70}" dt="2020-03-08T08:53:44.203" v="1573" actId="478"/>
          <ac:spMkLst>
            <pc:docMk/>
            <pc:sldMk cId="182372767" sldId="853"/>
            <ac:spMk id="2" creationId="{DBC94CB4-0818-4110-B481-FCD2E3836E33}"/>
          </ac:spMkLst>
        </pc:spChg>
        <pc:spChg chg="mod">
          <ac:chgData name="Cheng Fan" userId="73b39abba4055029" providerId="LiveId" clId="{EEE82CFF-105F-4AB7-A8EA-2ABD295B0D70}" dt="2020-03-08T10:00:20.895" v="1908" actId="20577"/>
          <ac:spMkLst>
            <pc:docMk/>
            <pc:sldMk cId="182372767" sldId="853"/>
            <ac:spMk id="4" creationId="{CC2434E4-16B7-E540-A13C-960B63D56793}"/>
          </ac:spMkLst>
        </pc:spChg>
        <pc:spChg chg="del">
          <ac:chgData name="Cheng Fan" userId="73b39abba4055029" providerId="LiveId" clId="{EEE82CFF-105F-4AB7-A8EA-2ABD295B0D70}" dt="2020-03-08T08:27:27.051" v="1215" actId="478"/>
          <ac:spMkLst>
            <pc:docMk/>
            <pc:sldMk cId="182372767" sldId="853"/>
            <ac:spMk id="5" creationId="{00000000-0000-0000-0000-000000000000}"/>
          </ac:spMkLst>
        </pc:spChg>
        <pc:spChg chg="add mod">
          <ac:chgData name="Cheng Fan" userId="73b39abba4055029" providerId="LiveId" clId="{EEE82CFF-105F-4AB7-A8EA-2ABD295B0D70}" dt="2020-03-08T09:04:03.804" v="1724" actId="207"/>
          <ac:spMkLst>
            <pc:docMk/>
            <pc:sldMk cId="182372767" sldId="853"/>
            <ac:spMk id="5" creationId="{63758BBC-9D85-41F1-91DB-E1C0AA2F3C31}"/>
          </ac:spMkLst>
        </pc:spChg>
        <pc:spChg chg="add mod">
          <ac:chgData name="Cheng Fan" userId="73b39abba4055029" providerId="LiveId" clId="{EEE82CFF-105F-4AB7-A8EA-2ABD295B0D70}" dt="2020-03-08T09:46:01.126" v="1767" actId="13822"/>
          <ac:spMkLst>
            <pc:docMk/>
            <pc:sldMk cId="182372767" sldId="853"/>
            <ac:spMk id="6" creationId="{1B2E46AA-DA2F-4E48-AE66-D8E58945104F}"/>
          </ac:spMkLst>
        </pc:spChg>
        <pc:spChg chg="add mod">
          <ac:chgData name="Cheng Fan" userId="73b39abba4055029" providerId="LiveId" clId="{EEE82CFF-105F-4AB7-A8EA-2ABD295B0D70}" dt="2020-03-08T09:46:05.021" v="1768" actId="13822"/>
          <ac:spMkLst>
            <pc:docMk/>
            <pc:sldMk cId="182372767" sldId="853"/>
            <ac:spMk id="7" creationId="{7F8903C4-A4E8-47E1-895A-24AC758BBA24}"/>
          </ac:spMkLst>
        </pc:spChg>
        <pc:spChg chg="mod">
          <ac:chgData name="Cheng Fan" userId="73b39abba4055029" providerId="LiveId" clId="{EEE82CFF-105F-4AB7-A8EA-2ABD295B0D70}" dt="2020-03-10T08:14:29.994" v="2915" actId="207"/>
          <ac:spMkLst>
            <pc:docMk/>
            <pc:sldMk cId="182372767" sldId="853"/>
            <ac:spMk id="8" creationId="{7A6AAA9F-4C88-443B-AAAA-384799525D6D}"/>
          </ac:spMkLst>
        </pc:spChg>
        <pc:spChg chg="add mod">
          <ac:chgData name="Cheng Fan" userId="73b39abba4055029" providerId="LiveId" clId="{EEE82CFF-105F-4AB7-A8EA-2ABD295B0D70}" dt="2020-03-08T09:04:11.773" v="1725" actId="207"/>
          <ac:spMkLst>
            <pc:docMk/>
            <pc:sldMk cId="182372767" sldId="853"/>
            <ac:spMk id="9" creationId="{AFA5E288-B0C3-4B81-B4D5-A0CB0AC7BC93}"/>
          </ac:spMkLst>
        </pc:spChg>
        <pc:spChg chg="add mod">
          <ac:chgData name="Cheng Fan" userId="73b39abba4055029" providerId="LiveId" clId="{EEE82CFF-105F-4AB7-A8EA-2ABD295B0D70}" dt="2020-03-08T09:47:04.340" v="1774" actId="1076"/>
          <ac:spMkLst>
            <pc:docMk/>
            <pc:sldMk cId="182372767" sldId="853"/>
            <ac:spMk id="10" creationId="{66C3DCC2-7CB5-485B-9DDC-641F02DD0B74}"/>
          </ac:spMkLst>
        </pc:spChg>
        <pc:spChg chg="del">
          <ac:chgData name="Cheng Fan" userId="73b39abba4055029" providerId="LiveId" clId="{EEE82CFF-105F-4AB7-A8EA-2ABD295B0D70}" dt="2020-03-08T08:26:58.711" v="1213" actId="478"/>
          <ac:spMkLst>
            <pc:docMk/>
            <pc:sldMk cId="182372767" sldId="853"/>
            <ac:spMk id="10" creationId="{B987A7E5-147D-48FA-9542-FEC503A3B311}"/>
          </ac:spMkLst>
        </pc:spChg>
        <pc:spChg chg="add mod">
          <ac:chgData name="Cheng Fan" userId="73b39abba4055029" providerId="LiveId" clId="{EEE82CFF-105F-4AB7-A8EA-2ABD295B0D70}" dt="2020-03-08T09:47:11.644" v="1776" actId="14100"/>
          <ac:spMkLst>
            <pc:docMk/>
            <pc:sldMk cId="182372767" sldId="853"/>
            <ac:spMk id="11" creationId="{AF0640D1-3E07-4518-BE87-96ED5C3C8255}"/>
          </ac:spMkLst>
        </pc:spChg>
        <pc:graphicFrameChg chg="add del mod modGraphic">
          <ac:chgData name="Cheng Fan" userId="73b39abba4055029" providerId="LiveId" clId="{EEE82CFF-105F-4AB7-A8EA-2ABD295B0D70}" dt="2020-03-08T08:58:27.818" v="1598" actId="478"/>
          <ac:graphicFrameMkLst>
            <pc:docMk/>
            <pc:sldMk cId="182372767" sldId="853"/>
            <ac:graphicFrameMk id="3" creationId="{13D549FA-F957-4820-B4CF-64A572BAE578}"/>
          </ac:graphicFrameMkLst>
        </pc:graphicFrameChg>
        <pc:picChg chg="add del mod">
          <ac:chgData name="Cheng Fan" userId="73b39abba4055029" providerId="LiveId" clId="{EEE82CFF-105F-4AB7-A8EA-2ABD295B0D70}" dt="2020-03-15T01:17:09.187" v="6878" actId="478"/>
          <ac:picMkLst>
            <pc:docMk/>
            <pc:sldMk cId="182372767" sldId="853"/>
            <ac:picMk id="12" creationId="{18EC7A32-2C82-469C-85C4-975A6648DD3D}"/>
          </ac:picMkLst>
        </pc:picChg>
        <pc:picChg chg="add mod">
          <ac:chgData name="Cheng Fan" userId="73b39abba4055029" providerId="LiveId" clId="{EEE82CFF-105F-4AB7-A8EA-2ABD295B0D70}" dt="2020-03-15T01:20:20.009" v="6880"/>
          <ac:picMkLst>
            <pc:docMk/>
            <pc:sldMk cId="182372767" sldId="853"/>
            <ac:picMk id="14" creationId="{E31B50F1-4F38-4822-BF7A-38A1250E137D}"/>
          </ac:picMkLst>
        </pc:picChg>
        <pc:inkChg chg="add del">
          <ac:chgData name="Cheng Fan" userId="73b39abba4055029" providerId="LiveId" clId="{EEE82CFF-105F-4AB7-A8EA-2ABD295B0D70}" dt="2020-03-15T01:17:26.063" v="6879" actId="478"/>
          <ac:inkMkLst>
            <pc:docMk/>
            <pc:sldMk cId="182372767" sldId="853"/>
            <ac:inkMk id="3" creationId="{55E7E118-936E-41A4-92A6-C0F9FD8331EC}"/>
          </ac:inkMkLst>
        </pc:inkChg>
        <pc:inkChg chg="add">
          <ac:chgData name="Cheng Fan" userId="73b39abba4055029" providerId="LiveId" clId="{EEE82CFF-105F-4AB7-A8EA-2ABD295B0D70}" dt="2020-03-15T01:20:20.009" v="6880"/>
          <ac:inkMkLst>
            <pc:docMk/>
            <pc:sldMk cId="182372767" sldId="853"/>
            <ac:inkMk id="13" creationId="{3F00977C-84D8-4BB3-A7E4-44B5E5AFBAC7}"/>
          </ac:inkMkLst>
        </pc:inkChg>
      </pc:sldChg>
      <pc:sldChg chg="addSp delSp modSp add">
        <pc:chgData name="Cheng Fan" userId="73b39abba4055029" providerId="LiveId" clId="{EEE82CFF-105F-4AB7-A8EA-2ABD295B0D70}" dt="2020-03-15T00:50:14.858" v="6872" actId="20577"/>
        <pc:sldMkLst>
          <pc:docMk/>
          <pc:sldMk cId="1902517925" sldId="854"/>
        </pc:sldMkLst>
        <pc:spChg chg="mod">
          <ac:chgData name="Cheng Fan" userId="73b39abba4055029" providerId="LiveId" clId="{EEE82CFF-105F-4AB7-A8EA-2ABD295B0D70}" dt="2020-03-10T07:00:49.017" v="2569" actId="20577"/>
          <ac:spMkLst>
            <pc:docMk/>
            <pc:sldMk cId="1902517925" sldId="854"/>
            <ac:spMk id="4" creationId="{CC2434E4-16B7-E540-A13C-960B63D56793}"/>
          </ac:spMkLst>
        </pc:spChg>
        <pc:spChg chg="del mod">
          <ac:chgData name="Cheng Fan" userId="73b39abba4055029" providerId="LiveId" clId="{EEE82CFF-105F-4AB7-A8EA-2ABD295B0D70}" dt="2020-03-10T08:32:25.432" v="3091" actId="478"/>
          <ac:spMkLst>
            <pc:docMk/>
            <pc:sldMk cId="1902517925" sldId="854"/>
            <ac:spMk id="6" creationId="{D7B12816-635B-D249-BE4E-A4969E8EEF6E}"/>
          </ac:spMkLst>
        </pc:spChg>
        <pc:spChg chg="add del mod">
          <ac:chgData name="Cheng Fan" userId="73b39abba4055029" providerId="LiveId" clId="{EEE82CFF-105F-4AB7-A8EA-2ABD295B0D70}" dt="2020-03-10T08:59:32.074" v="3629" actId="478"/>
          <ac:spMkLst>
            <pc:docMk/>
            <pc:sldMk cId="1902517925" sldId="854"/>
            <ac:spMk id="7" creationId="{9F84DD0B-2DBC-4DC6-A571-19127FB0E109}"/>
          </ac:spMkLst>
        </pc:spChg>
        <pc:spChg chg="add mod">
          <ac:chgData name="Cheng Fan" userId="73b39abba4055029" providerId="LiveId" clId="{EEE82CFF-105F-4AB7-A8EA-2ABD295B0D70}" dt="2020-03-13T14:10:50.983" v="5423" actId="1038"/>
          <ac:spMkLst>
            <pc:docMk/>
            <pc:sldMk cId="1902517925" sldId="854"/>
            <ac:spMk id="8" creationId="{E6279F8B-FF6B-42C0-9554-D5AFF4CD09F3}"/>
          </ac:spMkLst>
        </pc:spChg>
        <pc:spChg chg="mod">
          <ac:chgData name="Cheng Fan" userId="73b39abba4055029" providerId="LiveId" clId="{EEE82CFF-105F-4AB7-A8EA-2ABD295B0D70}" dt="2020-03-15T00:50:14.858" v="6872" actId="20577"/>
          <ac:spMkLst>
            <pc:docMk/>
            <pc:sldMk cId="1902517925" sldId="854"/>
            <ac:spMk id="12" creationId="{A769FA6D-63BB-2049-B3CC-A3243E97C4F5}"/>
          </ac:spMkLst>
        </pc:spChg>
        <pc:spChg chg="del mod">
          <ac:chgData name="Cheng Fan" userId="73b39abba4055029" providerId="LiveId" clId="{EEE82CFF-105F-4AB7-A8EA-2ABD295B0D70}" dt="2020-03-10T08:36:13.797" v="3097" actId="478"/>
          <ac:spMkLst>
            <pc:docMk/>
            <pc:sldMk cId="1902517925" sldId="854"/>
            <ac:spMk id="13" creationId="{00000000-0000-0000-0000-000000000000}"/>
          </ac:spMkLst>
        </pc:spChg>
        <pc:picChg chg="add mod">
          <ac:chgData name="Cheng Fan" userId="73b39abba4055029" providerId="LiveId" clId="{EEE82CFF-105F-4AB7-A8EA-2ABD295B0D70}" dt="2020-03-15T00:49:05.829" v="6832"/>
          <ac:picMkLst>
            <pc:docMk/>
            <pc:sldMk cId="1902517925" sldId="854"/>
            <ac:picMk id="3" creationId="{0F105F17-526A-4D2C-AD8C-C0FCB200978A}"/>
          </ac:picMkLst>
        </pc:picChg>
        <pc:inkChg chg="add">
          <ac:chgData name="Cheng Fan" userId="73b39abba4055029" providerId="LiveId" clId="{EEE82CFF-105F-4AB7-A8EA-2ABD295B0D70}" dt="2020-03-15T00:49:05.829" v="6832"/>
          <ac:inkMkLst>
            <pc:docMk/>
            <pc:sldMk cId="1902517925" sldId="854"/>
            <ac:inkMk id="2" creationId="{69ADE01B-FC5D-4D38-BD3E-C1D3AB0FE9C3}"/>
          </ac:inkMkLst>
        </pc:inkChg>
      </pc:sldChg>
      <pc:sldChg chg="addSp delSp modSp add modAnim">
        <pc:chgData name="Cheng Fan" userId="73b39abba4055029" providerId="LiveId" clId="{EEE82CFF-105F-4AB7-A8EA-2ABD295B0D70}" dt="2020-03-15T01:38:47.749" v="6912"/>
        <pc:sldMkLst>
          <pc:docMk/>
          <pc:sldMk cId="112766881" sldId="855"/>
        </pc:sldMkLst>
        <pc:spChg chg="add mod">
          <ac:chgData name="Cheng Fan" userId="73b39abba4055029" providerId="LiveId" clId="{EEE82CFF-105F-4AB7-A8EA-2ABD295B0D70}" dt="2020-03-10T12:15:04.147" v="5286" actId="1076"/>
          <ac:spMkLst>
            <pc:docMk/>
            <pc:sldMk cId="112766881" sldId="855"/>
            <ac:spMk id="2" creationId="{37B68503-E691-43E1-8090-767C6B4459FE}"/>
          </ac:spMkLst>
        </pc:spChg>
        <pc:spChg chg="mod">
          <ac:chgData name="Cheng Fan" userId="73b39abba4055029" providerId="LiveId" clId="{EEE82CFF-105F-4AB7-A8EA-2ABD295B0D70}" dt="2020-03-10T08:06:33.930" v="2870" actId="20577"/>
          <ac:spMkLst>
            <pc:docMk/>
            <pc:sldMk cId="112766881" sldId="855"/>
            <ac:spMk id="4" creationId="{CC2434E4-16B7-E540-A13C-960B63D56793}"/>
          </ac:spMkLst>
        </pc:spChg>
        <pc:spChg chg="del mod">
          <ac:chgData name="Cheng Fan" userId="73b39abba4055029" providerId="LiveId" clId="{EEE82CFF-105F-4AB7-A8EA-2ABD295B0D70}" dt="2020-03-10T11:37:25.562" v="4963" actId="478"/>
          <ac:spMkLst>
            <pc:docMk/>
            <pc:sldMk cId="112766881" sldId="855"/>
            <ac:spMk id="5" creationId="{00000000-0000-0000-0000-000000000000}"/>
          </ac:spMkLst>
        </pc:spChg>
        <pc:spChg chg="mod">
          <ac:chgData name="Cheng Fan" userId="73b39abba4055029" providerId="LiveId" clId="{EEE82CFF-105F-4AB7-A8EA-2ABD295B0D70}" dt="2020-03-10T12:12:59.512" v="5263" actId="1035"/>
          <ac:spMkLst>
            <pc:docMk/>
            <pc:sldMk cId="112766881" sldId="855"/>
            <ac:spMk id="6" creationId="{A769FA6D-63BB-2049-B3CC-A3243E97C4F5}"/>
          </ac:spMkLst>
        </pc:spChg>
        <pc:spChg chg="add mod">
          <ac:chgData name="Cheng Fan" userId="73b39abba4055029" providerId="LiveId" clId="{EEE82CFF-105F-4AB7-A8EA-2ABD295B0D70}" dt="2020-03-10T12:15:07.978" v="5288" actId="1036"/>
          <ac:spMkLst>
            <pc:docMk/>
            <pc:sldMk cId="112766881" sldId="855"/>
            <ac:spMk id="7" creationId="{2AE24A40-D5F9-4D0E-8DC2-104E4D7839F9}"/>
          </ac:spMkLst>
        </pc:spChg>
        <pc:spChg chg="add mod">
          <ac:chgData name="Cheng Fan" userId="73b39abba4055029" providerId="LiveId" clId="{EEE82CFF-105F-4AB7-A8EA-2ABD295B0D70}" dt="2020-03-15T01:30:12.204" v="6909" actId="1038"/>
          <ac:spMkLst>
            <pc:docMk/>
            <pc:sldMk cId="112766881" sldId="855"/>
            <ac:spMk id="8" creationId="{86C94CDD-26AE-418E-90A4-4B39A07D6637}"/>
          </ac:spMkLst>
        </pc:spChg>
        <pc:spChg chg="add mod">
          <ac:chgData name="Cheng Fan" userId="73b39abba4055029" providerId="LiveId" clId="{EEE82CFF-105F-4AB7-A8EA-2ABD295B0D70}" dt="2020-03-15T01:30:12.204" v="6909" actId="1038"/>
          <ac:spMkLst>
            <pc:docMk/>
            <pc:sldMk cId="112766881" sldId="855"/>
            <ac:spMk id="9" creationId="{701C9293-D2EB-4D11-83B4-A3570AAA8AFF}"/>
          </ac:spMkLst>
        </pc:spChg>
        <pc:spChg chg="add mod">
          <ac:chgData name="Cheng Fan" userId="73b39abba4055029" providerId="LiveId" clId="{EEE82CFF-105F-4AB7-A8EA-2ABD295B0D70}" dt="2020-03-15T01:30:12.204" v="6909" actId="1038"/>
          <ac:spMkLst>
            <pc:docMk/>
            <pc:sldMk cId="112766881" sldId="855"/>
            <ac:spMk id="10" creationId="{17483C0E-AC0A-4281-8238-23202D0DC1F7}"/>
          </ac:spMkLst>
        </pc:spChg>
        <pc:picChg chg="add mod">
          <ac:chgData name="Cheng Fan" userId="73b39abba4055029" providerId="LiveId" clId="{EEE82CFF-105F-4AB7-A8EA-2ABD295B0D70}" dt="2020-03-15T01:38:47.749" v="6912"/>
          <ac:picMkLst>
            <pc:docMk/>
            <pc:sldMk cId="112766881" sldId="855"/>
            <ac:picMk id="5" creationId="{5B708061-7562-4968-95ED-5BA82045D732}"/>
          </ac:picMkLst>
        </pc:picChg>
        <pc:picChg chg="add del mod">
          <ac:chgData name="Cheng Fan" userId="73b39abba4055029" providerId="LiveId" clId="{EEE82CFF-105F-4AB7-A8EA-2ABD295B0D70}" dt="2020-03-15T01:30:15.384" v="6911" actId="1038"/>
          <ac:picMkLst>
            <pc:docMk/>
            <pc:sldMk cId="112766881" sldId="855"/>
            <ac:picMk id="1026" creationId="{A9F030D4-9654-41A3-B878-39C9AA6A4321}"/>
          </ac:picMkLst>
        </pc:picChg>
        <pc:inkChg chg="add">
          <ac:chgData name="Cheng Fan" userId="73b39abba4055029" providerId="LiveId" clId="{EEE82CFF-105F-4AB7-A8EA-2ABD295B0D70}" dt="2020-03-15T01:38:47.749" v="6912"/>
          <ac:inkMkLst>
            <pc:docMk/>
            <pc:sldMk cId="112766881" sldId="855"/>
            <ac:inkMk id="3" creationId="{B2A319DE-81E0-456E-9A78-8BE39DE44390}"/>
          </ac:inkMkLst>
        </pc:inkChg>
      </pc:sldChg>
      <pc:sldChg chg="addSp delSp modSp add del">
        <pc:chgData name="Cheng Fan" userId="73b39abba4055029" providerId="LiveId" clId="{EEE82CFF-105F-4AB7-A8EA-2ABD295B0D70}" dt="2020-03-14T11:31:38.280" v="6805" actId="47"/>
        <pc:sldMkLst>
          <pc:docMk/>
          <pc:sldMk cId="89698346" sldId="856"/>
        </pc:sldMkLst>
        <pc:spChg chg="del">
          <ac:chgData name="Cheng Fan" userId="73b39abba4055029" providerId="LiveId" clId="{EEE82CFF-105F-4AB7-A8EA-2ABD295B0D70}" dt="2020-03-14T10:20:47.041" v="5776" actId="478"/>
          <ac:spMkLst>
            <pc:docMk/>
            <pc:sldMk cId="89698346" sldId="856"/>
            <ac:spMk id="4" creationId="{CC2434E4-16B7-E540-A13C-960B63D56793}"/>
          </ac:spMkLst>
        </pc:spChg>
        <pc:spChg chg="add del mod">
          <ac:chgData name="Cheng Fan" userId="73b39abba4055029" providerId="LiveId" clId="{EEE82CFF-105F-4AB7-A8EA-2ABD295B0D70}" dt="2020-03-14T10:56:33.294" v="6761" actId="20577"/>
          <ac:spMkLst>
            <pc:docMk/>
            <pc:sldMk cId="89698346" sldId="856"/>
            <ac:spMk id="5" creationId="{A0D2846E-E401-42E2-A439-3691C2C36BE9}"/>
          </ac:spMkLst>
        </pc:spChg>
        <pc:spChg chg="mod">
          <ac:chgData name="Cheng Fan" userId="73b39abba4055029" providerId="LiveId" clId="{EEE82CFF-105F-4AB7-A8EA-2ABD295B0D70}" dt="2020-03-14T11:19:04.317" v="6781" actId="20577"/>
          <ac:spMkLst>
            <pc:docMk/>
            <pc:sldMk cId="89698346" sldId="856"/>
            <ac:spMk id="6" creationId="{CF98D443-FBBD-4054-A197-CC6E09B805D0}"/>
          </ac:spMkLst>
        </pc:spChg>
        <pc:spChg chg="add del mod">
          <ac:chgData name="Cheng Fan" userId="73b39abba4055029" providerId="LiveId" clId="{EEE82CFF-105F-4AB7-A8EA-2ABD295B0D70}" dt="2020-03-14T10:42:11.749" v="6347" actId="478"/>
          <ac:spMkLst>
            <pc:docMk/>
            <pc:sldMk cId="89698346" sldId="856"/>
            <ac:spMk id="7" creationId="{F2AC707D-0371-401E-8A62-DA9284F0AE55}"/>
          </ac:spMkLst>
        </pc:spChg>
        <pc:spChg chg="del">
          <ac:chgData name="Cheng Fan" userId="73b39abba4055029" providerId="LiveId" clId="{EEE82CFF-105F-4AB7-A8EA-2ABD295B0D70}" dt="2020-03-14T10:20:51.029" v="5777" actId="478"/>
          <ac:spMkLst>
            <pc:docMk/>
            <pc:sldMk cId="89698346" sldId="856"/>
            <ac:spMk id="10" creationId="{D44042F2-B600-4316-8B18-B52DE36BEECC}"/>
          </ac:spMkLst>
        </pc:spChg>
        <pc:picChg chg="del mod">
          <ac:chgData name="Cheng Fan" userId="73b39abba4055029" providerId="LiveId" clId="{EEE82CFF-105F-4AB7-A8EA-2ABD295B0D70}" dt="2020-03-14T10:42:08.749" v="6346" actId="478"/>
          <ac:picMkLst>
            <pc:docMk/>
            <pc:sldMk cId="89698346" sldId="856"/>
            <ac:picMk id="2" creationId="{00000000-0000-0000-0000-000000000000}"/>
          </ac:picMkLst>
        </pc:picChg>
      </pc:sldChg>
      <pc:sldChg chg="addSp delSp modSp add del delAnim">
        <pc:chgData name="Cheng Fan" userId="73b39abba4055029" providerId="LiveId" clId="{EEE82CFF-105F-4AB7-A8EA-2ABD295B0D70}" dt="2020-03-11T11:45:32.550" v="5393" actId="47"/>
        <pc:sldMkLst>
          <pc:docMk/>
          <pc:sldMk cId="3819601619" sldId="856"/>
        </pc:sldMkLst>
        <pc:picChg chg="add del mod">
          <ac:chgData name="Cheng Fan" userId="73b39abba4055029" providerId="LiveId" clId="{EEE82CFF-105F-4AB7-A8EA-2ABD295B0D70}" dt="2020-03-11T11:45:00.543" v="5392" actId="478"/>
          <ac:picMkLst>
            <pc:docMk/>
            <pc:sldMk cId="3819601619" sldId="856"/>
            <ac:picMk id="5" creationId="{BC1D4AA1-E1BA-4A94-AFA9-7919ECBE1C04}"/>
          </ac:picMkLst>
        </pc:picChg>
        <pc:inkChg chg="add del">
          <ac:chgData name="Cheng Fan" userId="73b39abba4055029" providerId="LiveId" clId="{EEE82CFF-105F-4AB7-A8EA-2ABD295B0D70}" dt="2020-03-11T11:44:57.293" v="5391" actId="478"/>
          <ac:inkMkLst>
            <pc:docMk/>
            <pc:sldMk cId="3819601619" sldId="856"/>
            <ac:inkMk id="4" creationId="{709240B0-29C6-4423-B47F-B39AC296475B}"/>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3/22/23</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11</a:t>
            </a:fld>
            <a:endParaRPr lang="en-US"/>
          </a:p>
        </p:txBody>
      </p:sp>
    </p:spTree>
    <p:extLst>
      <p:ext uri="{BB962C8B-B14F-4D97-AF65-F5344CB8AC3E}">
        <p14:creationId xmlns:p14="http://schemas.microsoft.com/office/powerpoint/2010/main" val="2699210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12</a:t>
            </a:fld>
            <a:endParaRPr lang="en-US"/>
          </a:p>
        </p:txBody>
      </p:sp>
    </p:spTree>
    <p:extLst>
      <p:ext uri="{BB962C8B-B14F-4D97-AF65-F5344CB8AC3E}">
        <p14:creationId xmlns:p14="http://schemas.microsoft.com/office/powerpoint/2010/main" val="974253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13</a:t>
            </a:fld>
            <a:endParaRPr lang="en-US"/>
          </a:p>
        </p:txBody>
      </p:sp>
    </p:spTree>
    <p:extLst>
      <p:ext uri="{BB962C8B-B14F-4D97-AF65-F5344CB8AC3E}">
        <p14:creationId xmlns:p14="http://schemas.microsoft.com/office/powerpoint/2010/main" val="1358439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14</a:t>
            </a:fld>
            <a:endParaRPr lang="en-US"/>
          </a:p>
        </p:txBody>
      </p:sp>
    </p:spTree>
    <p:extLst>
      <p:ext uri="{BB962C8B-B14F-4D97-AF65-F5344CB8AC3E}">
        <p14:creationId xmlns:p14="http://schemas.microsoft.com/office/powerpoint/2010/main" val="37993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15</a:t>
            </a:fld>
            <a:endParaRPr lang="en-US"/>
          </a:p>
        </p:txBody>
      </p:sp>
    </p:spTree>
    <p:extLst>
      <p:ext uri="{BB962C8B-B14F-4D97-AF65-F5344CB8AC3E}">
        <p14:creationId xmlns:p14="http://schemas.microsoft.com/office/powerpoint/2010/main" val="1567775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16</a:t>
            </a:fld>
            <a:endParaRPr lang="en-US"/>
          </a:p>
        </p:txBody>
      </p:sp>
    </p:spTree>
    <p:extLst>
      <p:ext uri="{BB962C8B-B14F-4D97-AF65-F5344CB8AC3E}">
        <p14:creationId xmlns:p14="http://schemas.microsoft.com/office/powerpoint/2010/main" val="3540061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17</a:t>
            </a:fld>
            <a:endParaRPr lang="en-US"/>
          </a:p>
        </p:txBody>
      </p:sp>
    </p:spTree>
    <p:extLst>
      <p:ext uri="{BB962C8B-B14F-4D97-AF65-F5344CB8AC3E}">
        <p14:creationId xmlns:p14="http://schemas.microsoft.com/office/powerpoint/2010/main" val="71573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1212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4</a:t>
            </a:fld>
            <a:endParaRPr lang="en-US"/>
          </a:p>
        </p:txBody>
      </p:sp>
    </p:spTree>
    <p:extLst>
      <p:ext uri="{BB962C8B-B14F-4D97-AF65-F5344CB8AC3E}">
        <p14:creationId xmlns:p14="http://schemas.microsoft.com/office/powerpoint/2010/main" val="235756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5</a:t>
            </a:fld>
            <a:endParaRPr lang="en-US"/>
          </a:p>
        </p:txBody>
      </p:sp>
    </p:spTree>
    <p:extLst>
      <p:ext uri="{BB962C8B-B14F-4D97-AF65-F5344CB8AC3E}">
        <p14:creationId xmlns:p14="http://schemas.microsoft.com/office/powerpoint/2010/main" val="98400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6</a:t>
            </a:fld>
            <a:endParaRPr lang="en-US"/>
          </a:p>
        </p:txBody>
      </p:sp>
    </p:spTree>
    <p:extLst>
      <p:ext uri="{BB962C8B-B14F-4D97-AF65-F5344CB8AC3E}">
        <p14:creationId xmlns:p14="http://schemas.microsoft.com/office/powerpoint/2010/main" val="146496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7</a:t>
            </a:fld>
            <a:endParaRPr lang="en-US"/>
          </a:p>
        </p:txBody>
      </p:sp>
    </p:spTree>
    <p:extLst>
      <p:ext uri="{BB962C8B-B14F-4D97-AF65-F5344CB8AC3E}">
        <p14:creationId xmlns:p14="http://schemas.microsoft.com/office/powerpoint/2010/main" val="3587210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8</a:t>
            </a:fld>
            <a:endParaRPr lang="en-US"/>
          </a:p>
        </p:txBody>
      </p:sp>
    </p:spTree>
    <p:extLst>
      <p:ext uri="{BB962C8B-B14F-4D97-AF65-F5344CB8AC3E}">
        <p14:creationId xmlns:p14="http://schemas.microsoft.com/office/powerpoint/2010/main" val="296601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9</a:t>
            </a:fld>
            <a:endParaRPr lang="en-US"/>
          </a:p>
        </p:txBody>
      </p:sp>
    </p:spTree>
    <p:extLst>
      <p:ext uri="{BB962C8B-B14F-4D97-AF65-F5344CB8AC3E}">
        <p14:creationId xmlns:p14="http://schemas.microsoft.com/office/powerpoint/2010/main" val="424109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87A269-F6E1-4C6C-A919-D1B026D69C3F}" type="slidenum">
              <a:rPr lang="en-US" smtClean="0"/>
              <a:t>10</a:t>
            </a:fld>
            <a:endParaRPr lang="en-US"/>
          </a:p>
        </p:txBody>
      </p:sp>
    </p:spTree>
    <p:extLst>
      <p:ext uri="{BB962C8B-B14F-4D97-AF65-F5344CB8AC3E}">
        <p14:creationId xmlns:p14="http://schemas.microsoft.com/office/powerpoint/2010/main" val="126414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notesSlide" Target="../notesSlides/notesSlide9.xml"/><Relationship Id="rId7" Type="http://schemas.openxmlformats.org/officeDocument/2006/relationships/image" Target="../media/image160.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81.png"/><Relationship Id="rId10" Type="http://schemas.openxmlformats.org/officeDocument/2006/relationships/image" Target="../media/image21.png"/><Relationship Id="rId9" Type="http://schemas.openxmlformats.org/officeDocument/2006/relationships/image" Target="../media/image180.png"/></Relationships>
</file>

<file path=ppt/slides/_rels/slide11.xml.rels><?xml version="1.0" encoding="UTF-8" standalone="yes"?>
<Relationships xmlns="http://schemas.openxmlformats.org/package/2006/relationships"><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19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gif"/><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10.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0.png"/><Relationship Id="rId5" Type="http://schemas.openxmlformats.org/officeDocument/2006/relationships/image" Target="../media/image320.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7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s>
</file>

<file path=ppt/slides/_rels/slide7.xml.rels><?xml version="1.0" encoding="UTF-8" standalone="yes"?>
<Relationships xmlns="http://schemas.openxmlformats.org/package/2006/relationships"><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90.png"/></Relationships>
</file>

<file path=ppt/slides/_rels/slide9.xml.rels><?xml version="1.0" encoding="UTF-8" standalone="yes"?>
<Relationships xmlns="http://schemas.openxmlformats.org/package/2006/relationships"><Relationship Id="rId8" Type="http://schemas.openxmlformats.org/officeDocument/2006/relationships/image" Target="../media/image140.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CS258: Information T</a:t>
            </a:r>
            <a:r>
              <a:rPr lang="en-US" altLang="zh-CN" sz="4500" dirty="0">
                <a:solidFill>
                  <a:schemeClr val="accent2">
                    <a:lumMod val="75000"/>
                  </a:schemeClr>
                </a:solidFill>
                <a:latin typeface="+mj-lt"/>
              </a:rPr>
              <a:t>heory</a:t>
            </a:r>
            <a:endParaRPr lang="en-US" sz="4500" dirty="0">
              <a:solidFill>
                <a:schemeClr val="accent2">
                  <a:lumMod val="75000"/>
                </a:schemeClr>
              </a:solidFill>
              <a:latin typeface="+mj-lt"/>
            </a:endParaRP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Spring, 20</a:t>
            </a:r>
            <a:r>
              <a:rPr lang="en-US" altLang="zh-CN" sz="2013" dirty="0"/>
              <a:t>23</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5781"/>
    </mc:Choice>
    <mc:Fallback xmlns="">
      <p:transition spd="slow" advTm="57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 Rate (Cont’d)</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A6AAA9F-4C88-443B-AAAA-384799525D6D}"/>
                  </a:ext>
                </a:extLst>
              </p:cNvPr>
              <p:cNvSpPr/>
              <p:nvPr/>
            </p:nvSpPr>
            <p:spPr>
              <a:xfrm>
                <a:off x="708720" y="1453828"/>
                <a:ext cx="8424936" cy="93502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(Theorem.) </a:t>
                </a:r>
                <a:r>
                  <a:rPr lang="en-US" altLang="zh-CN" sz="1800" b="1" dirty="0">
                    <a:solidFill>
                      <a:schemeClr val="tx1"/>
                    </a:solidFill>
                    <a:effectLst>
                      <a:outerShdw blurRad="38100" dist="38100" dir="2700000" algn="tl">
                        <a:srgbClr val="000000">
                          <a:alpha val="43137"/>
                        </a:srgbClr>
                      </a:outerShdw>
                    </a:effectLst>
                  </a:rPr>
                  <a:t>For a </a:t>
                </a:r>
                <a:r>
                  <a:rPr lang="en-US" altLang="zh-CN" sz="1800" b="1" dirty="0">
                    <a:solidFill>
                      <a:srgbClr val="7030A0"/>
                    </a:solidFill>
                    <a:effectLst>
                      <a:outerShdw blurRad="38100" dist="38100" dir="2700000" algn="tl">
                        <a:srgbClr val="000000">
                          <a:alpha val="43137"/>
                        </a:srgbClr>
                      </a:outerShdw>
                    </a:effectLst>
                  </a:rPr>
                  <a:t>stationary stochastic process</a:t>
                </a:r>
                <a:r>
                  <a:rPr lang="en-US" altLang="zh-CN" sz="1800" b="1" dirty="0">
                    <a:solidFill>
                      <a:schemeClr val="tx1"/>
                    </a:solidFill>
                    <a:effectLst>
                      <a:outerShdw blurRad="38100" dist="38100" dir="2700000" algn="tl">
                        <a:srgbClr val="000000">
                          <a:alpha val="43137"/>
                        </a:srgbClr>
                      </a:outerShdw>
                    </a:effectLst>
                  </a:rPr>
                  <a:t>, the limits in </a:t>
                </a:r>
                <a14:m>
                  <m:oMath xmlns:m="http://schemas.openxmlformats.org/officeDocument/2006/math">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𝑯</m:t>
                    </m:r>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𝓧</m:t>
                    </m:r>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m:t>
                    </m:r>
                  </m:oMath>
                </a14:m>
                <a:r>
                  <a:rPr lang="en-US" altLang="zh-CN" sz="1800" b="1" dirty="0">
                    <a:solidFill>
                      <a:schemeClr val="tx1"/>
                    </a:solidFill>
                    <a:effectLst>
                      <a:outerShdw blurRad="38100" dist="38100" dir="2700000" algn="tl">
                        <a:srgbClr val="000000">
                          <a:alpha val="43137"/>
                        </a:srgbClr>
                      </a:outerShdw>
                    </a:effectLst>
                  </a:rPr>
                  <a:t> and </a:t>
                </a:r>
                <a14:m>
                  <m:oMath xmlns:m="http://schemas.openxmlformats.org/officeDocument/2006/math">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𝑯</m:t>
                    </m:r>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m:t>
                    </m:r>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𝓧</m:t>
                    </m:r>
                    <m:r>
                      <a:rPr lang="en-US" altLang="zh-CN" sz="1800" b="1" i="1" dirty="0">
                        <a:solidFill>
                          <a:schemeClr val="tx1"/>
                        </a:solidFill>
                        <a:effectLst>
                          <a:outerShdw blurRad="38100" dist="38100" dir="2700000" algn="tl">
                            <a:srgbClr val="000000">
                              <a:alpha val="43137"/>
                            </a:srgbClr>
                          </a:outerShdw>
                        </a:effectLst>
                        <a:latin typeface="Cambria Math" panose="02040503050406030204" pitchFamily="18" charset="0"/>
                      </a:rPr>
                      <m:t>)</m:t>
                    </m:r>
                  </m:oMath>
                </a14:m>
                <a:r>
                  <a:rPr lang="en-US" altLang="zh-CN" sz="1800" b="1" dirty="0">
                    <a:solidFill>
                      <a:schemeClr val="tx1"/>
                    </a:solidFill>
                    <a:effectLst>
                      <a:outerShdw blurRad="38100" dist="38100" dir="2700000" algn="tl">
                        <a:srgbClr val="000000">
                          <a:alpha val="43137"/>
                        </a:srgbClr>
                      </a:outerShdw>
                    </a:effectLst>
                  </a:rPr>
                  <a:t> exist and are equal:</a:t>
                </a:r>
              </a:p>
              <a:p>
                <a:pPr/>
                <a14:m>
                  <m:oMathPara xmlns:m="http://schemas.openxmlformats.org/officeDocument/2006/math">
                    <m:oMathParaPr>
                      <m:jc m:val="centerGroup"/>
                    </m:oMathParaPr>
                    <m:oMath xmlns:m="http://schemas.openxmlformats.org/officeDocument/2006/math">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𝓧</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 = </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𝓧</m:t>
                      </m:r>
                      <m:r>
                        <a:rPr lang="en-US" altLang="zh-CN"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oMath>
                  </m:oMathPara>
                </a14:m>
                <a:endParaRPr lang="en-US" altLang="zh-CN" sz="1800" b="1" dirty="0">
                  <a:solidFill>
                    <a:srgbClr val="C00000"/>
                  </a:solidFill>
                  <a:effectLst>
                    <a:outerShdw blurRad="38100" dist="38100" dir="2700000" algn="tl">
                      <a:srgbClr val="000000">
                        <a:alpha val="43137"/>
                      </a:srgbClr>
                    </a:outerShdw>
                  </a:effectLst>
                </a:endParaRPr>
              </a:p>
            </p:txBody>
          </p:sp>
        </mc:Choice>
        <mc:Fallback xmlns="">
          <p:sp>
            <p:nvSpPr>
              <p:cNvPr id="8" name="Rectangle 7">
                <a:extLst>
                  <a:ext uri="{FF2B5EF4-FFF2-40B4-BE49-F238E27FC236}">
                    <a16:creationId xmlns:a16="http://schemas.microsoft.com/office/drawing/2014/main" id="{7A6AAA9F-4C88-443B-AAAA-384799525D6D}"/>
                  </a:ext>
                </a:extLst>
              </p:cNvPr>
              <p:cNvSpPr>
                <a:spLocks noRot="1" noChangeAspect="1" noMove="1" noResize="1" noEditPoints="1" noAdjustHandles="1" noChangeArrowheads="1" noChangeShapeType="1" noTextEdit="1"/>
              </p:cNvSpPr>
              <p:nvPr/>
            </p:nvSpPr>
            <p:spPr>
              <a:xfrm>
                <a:off x="708720" y="1453828"/>
                <a:ext cx="8424936" cy="935024"/>
              </a:xfrm>
              <a:prstGeom prst="rect">
                <a:avLst/>
              </a:prstGeom>
              <a:blipFill>
                <a:blip r:embed="rId6"/>
                <a:stretch>
                  <a:fillRect l="-578" t="-1923" r="-1084" b="-64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789371A-5A80-46B2-ADC0-EB29DF24061F}"/>
                  </a:ext>
                </a:extLst>
              </p:cNvPr>
              <p:cNvSpPr/>
              <p:nvPr/>
            </p:nvSpPr>
            <p:spPr>
              <a:xfrm>
                <a:off x="1356792" y="2944217"/>
                <a:ext cx="1728192" cy="683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𝐻</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𝒳</m:t>
                      </m:r>
                      <m:r>
                        <a:rPr lang="en-US" altLang="zh-CN" i="1" dirty="0" smtClean="0">
                          <a:latin typeface="Cambria Math" panose="02040503050406030204" pitchFamily="18" charset="0"/>
                        </a:rPr>
                        <m:t>)</m:t>
                      </m:r>
                    </m:oMath>
                  </m:oMathPara>
                </a14:m>
                <a:endParaRPr lang="zh-CN" altLang="en-US" dirty="0"/>
              </a:p>
            </p:txBody>
          </p:sp>
        </mc:Choice>
        <mc:Fallback xmlns="">
          <p:sp>
            <p:nvSpPr>
              <p:cNvPr id="2" name="Rectangle 1">
                <a:extLst>
                  <a:ext uri="{FF2B5EF4-FFF2-40B4-BE49-F238E27FC236}">
                    <a16:creationId xmlns:a16="http://schemas.microsoft.com/office/drawing/2014/main" id="{5789371A-5A80-46B2-ADC0-EB29DF24061F}"/>
                  </a:ext>
                </a:extLst>
              </p:cNvPr>
              <p:cNvSpPr>
                <a:spLocks noRot="1" noChangeAspect="1" noMove="1" noResize="1" noEditPoints="1" noAdjustHandles="1" noChangeArrowheads="1" noChangeShapeType="1" noTextEdit="1"/>
              </p:cNvSpPr>
              <p:nvPr/>
            </p:nvSpPr>
            <p:spPr>
              <a:xfrm>
                <a:off x="1356792" y="2944217"/>
                <a:ext cx="1728192" cy="68338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B2E46AA-DA2F-4E48-AE66-D8E58945104F}"/>
                  </a:ext>
                </a:extLst>
              </p:cNvPr>
              <p:cNvSpPr/>
              <p:nvPr/>
            </p:nvSpPr>
            <p:spPr>
              <a:xfrm>
                <a:off x="5389240" y="2944217"/>
                <a:ext cx="2808312" cy="6939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r>
                            <a:rPr lang="en-US" altLang="zh-CN" b="0" i="1" smtClean="0">
                              <a:latin typeface="Cambria Math" panose="02040503050406030204" pitchFamily="18" charset="0"/>
                            </a:rPr>
                            <m:t>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nary>
                    </m:oMath>
                  </m:oMathPara>
                </a14:m>
                <a:endParaRPr lang="zh-CN" altLang="en-US" dirty="0"/>
              </a:p>
            </p:txBody>
          </p:sp>
        </mc:Choice>
        <mc:Fallback xmlns="">
          <p:sp>
            <p:nvSpPr>
              <p:cNvPr id="6" name="Rectangle 5">
                <a:extLst>
                  <a:ext uri="{FF2B5EF4-FFF2-40B4-BE49-F238E27FC236}">
                    <a16:creationId xmlns:a16="http://schemas.microsoft.com/office/drawing/2014/main" id="{1B2E46AA-DA2F-4E48-AE66-D8E58945104F}"/>
                  </a:ext>
                </a:extLst>
              </p:cNvPr>
              <p:cNvSpPr>
                <a:spLocks noRot="1" noChangeAspect="1" noMove="1" noResize="1" noEditPoints="1" noAdjustHandles="1" noChangeArrowheads="1" noChangeShapeType="1" noTextEdit="1"/>
              </p:cNvSpPr>
              <p:nvPr/>
            </p:nvSpPr>
            <p:spPr>
              <a:xfrm>
                <a:off x="5389240" y="2944217"/>
                <a:ext cx="2808312" cy="69392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F8903C4-A4E8-47E1-895A-24AC758BBA24}"/>
                  </a:ext>
                </a:extLst>
              </p:cNvPr>
              <p:cNvSpPr/>
              <p:nvPr/>
            </p:nvSpPr>
            <p:spPr>
              <a:xfrm>
                <a:off x="5451536" y="5104457"/>
                <a:ext cx="2808312" cy="6939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𝒳</m:t>
                      </m:r>
                      <m:r>
                        <a:rPr lang="en-US" altLang="zh-CN" b="0" i="1" smtClean="0">
                          <a:latin typeface="Cambria Math" panose="02040503050406030204" pitchFamily="18" charset="0"/>
                        </a:rPr>
                        <m:t>)</m:t>
                      </m:r>
                    </m:oMath>
                  </m:oMathPara>
                </a14:m>
                <a:endParaRPr lang="zh-CN" altLang="en-US" dirty="0"/>
              </a:p>
            </p:txBody>
          </p:sp>
        </mc:Choice>
        <mc:Fallback xmlns="">
          <p:sp>
            <p:nvSpPr>
              <p:cNvPr id="7" name="Rectangle 6">
                <a:extLst>
                  <a:ext uri="{FF2B5EF4-FFF2-40B4-BE49-F238E27FC236}">
                    <a16:creationId xmlns:a16="http://schemas.microsoft.com/office/drawing/2014/main" id="{7F8903C4-A4E8-47E1-895A-24AC758BBA24}"/>
                  </a:ext>
                </a:extLst>
              </p:cNvPr>
              <p:cNvSpPr>
                <a:spLocks noRot="1" noChangeAspect="1" noMove="1" noResize="1" noEditPoints="1" noAdjustHandles="1" noChangeArrowheads="1" noChangeShapeType="1" noTextEdit="1"/>
              </p:cNvSpPr>
              <p:nvPr/>
            </p:nvSpPr>
            <p:spPr>
              <a:xfrm>
                <a:off x="5451536" y="5104457"/>
                <a:ext cx="2808312" cy="693928"/>
              </a:xfrm>
              <a:prstGeom prst="rect">
                <a:avLst/>
              </a:prstGeom>
              <a:blipFill>
                <a:blip r:embed="rId9"/>
                <a:stretch>
                  <a:fillRect/>
                </a:stretch>
              </a:blipFill>
            </p:spPr>
            <p:txBody>
              <a:bodyPr/>
              <a:lstStyle/>
              <a:p>
                <a:r>
                  <a:rPr lang="zh-CN" altLang="en-US">
                    <a:noFill/>
                  </a:rPr>
                  <a:t> </a:t>
                </a:r>
              </a:p>
            </p:txBody>
          </p:sp>
        </mc:Fallback>
      </mc:AlternateContent>
      <p:sp>
        <p:nvSpPr>
          <p:cNvPr id="5" name="Arrow: Right 4">
            <a:extLst>
              <a:ext uri="{FF2B5EF4-FFF2-40B4-BE49-F238E27FC236}">
                <a16:creationId xmlns:a16="http://schemas.microsoft.com/office/drawing/2014/main" id="{63758BBC-9D85-41F1-91DB-E1C0AA2F3C31}"/>
              </a:ext>
            </a:extLst>
          </p:cNvPr>
          <p:cNvSpPr/>
          <p:nvPr/>
        </p:nvSpPr>
        <p:spPr>
          <a:xfrm>
            <a:off x="3517032" y="3035649"/>
            <a:ext cx="1512168" cy="4846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AFA5E288-B0C3-4B81-B4D5-A0CB0AC7BC93}"/>
              </a:ext>
            </a:extLst>
          </p:cNvPr>
          <p:cNvSpPr/>
          <p:nvPr/>
        </p:nvSpPr>
        <p:spPr>
          <a:xfrm rot="5400000">
            <a:off x="6199649" y="4114666"/>
            <a:ext cx="1213786" cy="47776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Arrow: Right 9">
            <a:extLst>
              <a:ext uri="{FF2B5EF4-FFF2-40B4-BE49-F238E27FC236}">
                <a16:creationId xmlns:a16="http://schemas.microsoft.com/office/drawing/2014/main" id="{66C3DCC2-7CB5-485B-9DDC-641F02DD0B74}"/>
              </a:ext>
            </a:extLst>
          </p:cNvPr>
          <p:cNvSpPr/>
          <p:nvPr/>
        </p:nvSpPr>
        <p:spPr>
          <a:xfrm rot="12872984">
            <a:off x="3265516" y="4177582"/>
            <a:ext cx="1960856" cy="484632"/>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F0640D1-3E07-4518-BE87-96ED5C3C8255}"/>
                  </a:ext>
                </a:extLst>
              </p:cNvPr>
              <p:cNvSpPr/>
              <p:nvPr/>
            </p:nvSpPr>
            <p:spPr>
              <a:xfrm>
                <a:off x="1191638" y="5330757"/>
                <a:ext cx="2894425" cy="400110"/>
              </a:xfrm>
              <a:prstGeom prst="rect">
                <a:avLst/>
              </a:prstGeom>
            </p:spPr>
            <p:txBody>
              <a:bodyPr wrap="square">
                <a:spAutoFit/>
              </a:bodyPr>
              <a:lstStyle/>
              <a:p>
                <a14:m>
                  <m:oMath xmlns:m="http://schemas.openxmlformats.org/officeDocument/2006/math">
                    <m:r>
                      <a:rPr lang="en-US" altLang="zh-CN" sz="20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20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20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200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2000" dirty="0">
                    <a:solidFill>
                      <a:srgbClr val="7030A0"/>
                    </a:solidFill>
                    <a:ea typeface="华文楷体" panose="02010600040101010101" pitchFamily="2" charset="-122"/>
                    <a:cs typeface="Times New Roman" panose="02020603050405020304" pitchFamily="18" charset="0"/>
                  </a:rPr>
                  <a:t> is easy to calculate</a:t>
                </a:r>
              </a:p>
            </p:txBody>
          </p:sp>
        </mc:Choice>
        <mc:Fallback xmlns="">
          <p:sp>
            <p:nvSpPr>
              <p:cNvPr id="11" name="Rectangle 10">
                <a:extLst>
                  <a:ext uri="{FF2B5EF4-FFF2-40B4-BE49-F238E27FC236}">
                    <a16:creationId xmlns:a16="http://schemas.microsoft.com/office/drawing/2014/main" id="{AF0640D1-3E07-4518-BE87-96ED5C3C8255}"/>
                  </a:ext>
                </a:extLst>
              </p:cNvPr>
              <p:cNvSpPr>
                <a:spLocks noRot="1" noChangeAspect="1" noMove="1" noResize="1" noEditPoints="1" noAdjustHandles="1" noChangeArrowheads="1" noChangeShapeType="1" noTextEdit="1"/>
              </p:cNvSpPr>
              <p:nvPr/>
            </p:nvSpPr>
            <p:spPr>
              <a:xfrm>
                <a:off x="1191638" y="5330757"/>
                <a:ext cx="2894425" cy="400110"/>
              </a:xfrm>
              <a:prstGeom prst="rect">
                <a:avLst/>
              </a:prstGeom>
              <a:blipFill>
                <a:blip r:embed="rId10"/>
                <a:stretch>
                  <a:fillRect l="-211" t="-7576" r="-421" b="-2575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82372767"/>
      </p:ext>
    </p:extLst>
  </p:cSld>
  <p:clrMapOvr>
    <a:masterClrMapping/>
  </p:clrMapOvr>
  <mc:AlternateContent xmlns:mc="http://schemas.openxmlformats.org/markup-compatibility/2006" xmlns:p14="http://schemas.microsoft.com/office/powerpoint/2010/main">
    <mc:Choice Requires="p14">
      <p:transition spd="slow" p14:dur="2000" advTm="158323"/>
    </mc:Choice>
    <mc:Fallback xmlns="">
      <p:transition spd="slow" advTm="1583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5" grpId="0" animBg="1"/>
      <p:bldP spid="9"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 Rate: Markov </a:t>
            </a:r>
            <a:r>
              <a:rPr lang="en-US" altLang="zh-CN" sz="4301" dirty="0">
                <a:solidFill>
                  <a:schemeClr val="accent2">
                    <a:lumMod val="75000"/>
                  </a:schemeClr>
                </a:solidFill>
              </a:rPr>
              <a:t>Chain</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665906" y="1216025"/>
                <a:ext cx="8496944" cy="115212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For a stationary Markov chain, the</a:t>
                </a:r>
                <a:r>
                  <a:rPr lang="en-US" sz="1800" dirty="0">
                    <a:solidFill>
                      <a:srgbClr val="C00000"/>
                    </a:solidFill>
                  </a:rPr>
                  <a:t> </a:t>
                </a:r>
                <a:r>
                  <a:rPr lang="en-US" sz="1800" b="1" dirty="0">
                    <a:solidFill>
                      <a:srgbClr val="C00000"/>
                    </a:solidFill>
                    <a:effectLst>
                      <a:outerShdw blurRad="38100" dist="38100" dir="2700000" algn="tl">
                        <a:srgbClr val="000000">
                          <a:alpha val="43137"/>
                        </a:srgbClr>
                      </a:outerShdw>
                    </a:effectLst>
                  </a:rPr>
                  <a:t>entropy rate </a:t>
                </a:r>
                <a:r>
                  <a:rPr lang="en-US" sz="1800" dirty="0">
                    <a:solidFill>
                      <a:schemeClr val="tx1"/>
                    </a:solidFill>
                  </a:rPr>
                  <a:t>is given by</a:t>
                </a:r>
              </a:p>
              <a:p>
                <a:pPr/>
                <a14:m>
                  <m:oMathPara xmlns:m="http://schemas.openxmlformats.org/officeDocument/2006/math">
                    <m:oMathParaPr>
                      <m:jc m:val="centerGroup"/>
                    </m:oMathParaPr>
                    <m:oMath xmlns:m="http://schemas.openxmlformats.org/officeDocument/2006/math">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𝒳</m:t>
                          </m:r>
                        </m:e>
                      </m:d>
                      <m:r>
                        <a:rPr lang="en-US" sz="1800" b="0" i="1" smtClean="0">
                          <a:solidFill>
                            <a:srgbClr val="C00000"/>
                          </a:solidFill>
                          <a:latin typeface="Cambria Math" panose="02040503050406030204" pitchFamily="18" charset="0"/>
                        </a:rPr>
                        <m:t>=</m:t>
                      </m:r>
                      <m:sSup>
                        <m:sSupPr>
                          <m:ctrlPr>
                            <a:rPr lang="en-US" sz="1800" b="0" i="1" smtClean="0">
                              <a:solidFill>
                                <a:srgbClr val="C00000"/>
                              </a:solidFill>
                              <a:latin typeface="Cambria Math" panose="02040503050406030204" pitchFamily="18" charset="0"/>
                            </a:rPr>
                          </m:ctrlPr>
                        </m:sSupPr>
                        <m:e>
                          <m:r>
                            <a:rPr lang="en-US" sz="1800" b="0" i="1" smtClean="0">
                              <a:solidFill>
                                <a:srgbClr val="C00000"/>
                              </a:solidFill>
                              <a:latin typeface="Cambria Math" panose="02040503050406030204" pitchFamily="18" charset="0"/>
                            </a:rPr>
                            <m:t>𝐻</m:t>
                          </m:r>
                        </m:e>
                        <m:sup>
                          <m:r>
                            <a:rPr lang="en-US" sz="1800" b="0" i="1" smtClean="0">
                              <a:solidFill>
                                <a:srgbClr val="C00000"/>
                              </a:solidFill>
                              <a:latin typeface="Cambria Math" panose="02040503050406030204" pitchFamily="18" charset="0"/>
                            </a:rPr>
                            <m:t>′</m:t>
                          </m:r>
                        </m:sup>
                      </m:sSup>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𝒳</m:t>
                          </m:r>
                        </m:e>
                      </m:d>
                      <m:r>
                        <a:rPr lang="en-US" sz="1800" b="0" i="1" smtClean="0">
                          <a:solidFill>
                            <a:srgbClr val="C00000"/>
                          </a:solidFill>
                          <a:latin typeface="Cambria Math" panose="02040503050406030204" pitchFamily="18" charset="0"/>
                        </a:rPr>
                        <m:t>=</m:t>
                      </m:r>
                      <m:func>
                        <m:funcPr>
                          <m:ctrlPr>
                            <a:rPr lang="en-US" sz="1800" b="0" i="1" smtClean="0">
                              <a:solidFill>
                                <a:srgbClr val="C00000"/>
                              </a:solidFill>
                              <a:latin typeface="Cambria Math" panose="02040503050406030204" pitchFamily="18" charset="0"/>
                            </a:rPr>
                          </m:ctrlPr>
                        </m:funcPr>
                        <m:fName>
                          <m:r>
                            <m:rPr>
                              <m:sty m:val="p"/>
                            </m:rPr>
                            <a:rPr lang="en-US" sz="1800" b="0" i="0" smtClean="0">
                              <a:solidFill>
                                <a:srgbClr val="C00000"/>
                              </a:solidFill>
                              <a:latin typeface="Cambria Math" panose="02040503050406030204" pitchFamily="18" charset="0"/>
                            </a:rPr>
                            <m:t>lim</m:t>
                          </m:r>
                        </m:fName>
                        <m:e>
                          <m:r>
                            <a:rPr lang="en-US" sz="1800" b="0" i="1" smtClean="0">
                              <a:solidFill>
                                <a:srgbClr val="C00000"/>
                              </a:solidFill>
                              <a:latin typeface="Cambria Math" panose="02040503050406030204" pitchFamily="18" charset="0"/>
                            </a:rPr>
                            <m:t>𝐻</m:t>
                          </m:r>
                          <m:d>
                            <m:dPr>
                              <m:ctrlPr>
                                <a:rPr lang="en-US" sz="1800" b="0" i="1" smtClean="0">
                                  <a:solidFill>
                                    <a:srgbClr val="C00000"/>
                                  </a:solidFill>
                                  <a:latin typeface="Cambria Math" panose="02040503050406030204" pitchFamily="18" charset="0"/>
                                </a:rPr>
                              </m:ctrlPr>
                            </m:dPr>
                            <m:e>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𝑛</m:t>
                                  </m:r>
                                </m:sub>
                              </m:sSub>
                            </m:e>
                            <m:e>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𝑛</m:t>
                                  </m:r>
                                  <m:r>
                                    <a:rPr lang="en-US" sz="1800" b="0" i="1" smtClean="0">
                                      <a:solidFill>
                                        <a:srgbClr val="C00000"/>
                                      </a:solidFill>
                                      <a:latin typeface="Cambria Math" panose="02040503050406030204" pitchFamily="18" charset="0"/>
                                    </a:rPr>
                                    <m:t>−1</m:t>
                                  </m:r>
                                </m:sub>
                              </m:sSub>
                              <m:r>
                                <a:rPr lang="en-US" sz="1800" b="0" i="1" smtClean="0">
                                  <a:solidFill>
                                    <a:srgbClr val="C00000"/>
                                  </a:solidFill>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1</m:t>
                                  </m:r>
                                </m:sub>
                              </m:sSub>
                            </m:e>
                          </m:d>
                          <m:r>
                            <a:rPr lang="en-US" sz="1800" b="0" i="1" smtClean="0">
                              <a:solidFill>
                                <a:srgbClr val="C00000"/>
                              </a:solidFill>
                              <a:latin typeface="Cambria Math" panose="02040503050406030204" pitchFamily="18" charset="0"/>
                            </a:rPr>
                            <m:t>=</m:t>
                          </m:r>
                          <m:func>
                            <m:funcPr>
                              <m:ctrlPr>
                                <a:rPr lang="en-US" sz="1800" b="0" i="1" smtClean="0">
                                  <a:solidFill>
                                    <a:srgbClr val="C00000"/>
                                  </a:solidFill>
                                  <a:latin typeface="Cambria Math" panose="02040503050406030204" pitchFamily="18" charset="0"/>
                                </a:rPr>
                              </m:ctrlPr>
                            </m:funcPr>
                            <m:fName>
                              <m:r>
                                <m:rPr>
                                  <m:sty m:val="p"/>
                                </m:rPr>
                                <a:rPr lang="en-US" sz="1800" b="0" i="0" smtClean="0">
                                  <a:solidFill>
                                    <a:srgbClr val="C00000"/>
                                  </a:solidFill>
                                  <a:latin typeface="Cambria Math" panose="02040503050406030204" pitchFamily="18" charset="0"/>
                                </a:rPr>
                                <m:t>lim</m:t>
                              </m:r>
                            </m:fName>
                            <m:e>
                              <m:r>
                                <a:rPr lang="en-US" sz="1800" b="0" i="1" smtClean="0">
                                  <a:solidFill>
                                    <a:srgbClr val="C00000"/>
                                  </a:solidFill>
                                  <a:latin typeface="Cambria Math" panose="02040503050406030204" pitchFamily="18" charset="0"/>
                                </a:rPr>
                                <m:t>𝐻</m:t>
                              </m:r>
                              <m:r>
                                <a:rPr lang="en-US" sz="1800" b="0" i="1" smtClean="0">
                                  <a:solidFill>
                                    <a:srgbClr val="C00000"/>
                                  </a:solidFill>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𝑛</m:t>
                                  </m:r>
                                </m:sub>
                              </m:sSub>
                              <m:r>
                                <a:rPr lang="en-US" sz="1800" b="0" i="1" smtClean="0">
                                  <a:solidFill>
                                    <a:srgbClr val="C00000"/>
                                  </a:solidFill>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𝑛</m:t>
                                  </m:r>
                                  <m:r>
                                    <a:rPr lang="en-US" sz="1800" b="0" i="1" smtClean="0">
                                      <a:solidFill>
                                        <a:srgbClr val="C00000"/>
                                      </a:solidFill>
                                      <a:latin typeface="Cambria Math" panose="02040503050406030204" pitchFamily="18" charset="0"/>
                                    </a:rPr>
                                    <m:t>−1</m:t>
                                  </m:r>
                                </m:sub>
                              </m:sSub>
                              <m:r>
                                <a:rPr lang="en-US" sz="1800" b="0" i="1" smtClean="0">
                                  <a:solidFill>
                                    <a:srgbClr val="C00000"/>
                                  </a:solidFill>
                                  <a:latin typeface="Cambria Math" panose="02040503050406030204" pitchFamily="18" charset="0"/>
                                </a:rPr>
                                <m:t>)</m:t>
                              </m:r>
                            </m:e>
                          </m:func>
                        </m:e>
                      </m:func>
                    </m:oMath>
                  </m:oMathPara>
                </a14:m>
                <a:endParaRPr lang="en-US" sz="1800" b="0" i="1" dirty="0">
                  <a:solidFill>
                    <a:srgbClr val="C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800" b="0" i="1" smtClean="0">
                          <a:solidFill>
                            <a:srgbClr val="C00000"/>
                          </a:solidFill>
                          <a:latin typeface="Cambria Math" panose="02040503050406030204" pitchFamily="18" charset="0"/>
                        </a:rPr>
                        <m:t>                                      =</m:t>
                      </m:r>
                      <m:r>
                        <a:rPr lang="en-US" sz="1800" b="0" i="1" smtClean="0">
                          <a:solidFill>
                            <a:srgbClr val="C00000"/>
                          </a:solidFill>
                          <a:latin typeface="Cambria Math" panose="02040503050406030204" pitchFamily="18" charset="0"/>
                        </a:rPr>
                        <m:t>𝐻</m:t>
                      </m:r>
                      <m:r>
                        <a:rPr lang="en-US" sz="1800" b="0" i="1" smtClean="0">
                          <a:solidFill>
                            <a:srgbClr val="C00000"/>
                          </a:solidFill>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2</m:t>
                          </m:r>
                        </m:sub>
                      </m:sSub>
                      <m:r>
                        <a:rPr lang="en-US" sz="1800" b="0" i="1" smtClean="0">
                          <a:solidFill>
                            <a:srgbClr val="C00000"/>
                          </a:solidFill>
                          <a:latin typeface="Cambria Math" panose="02040503050406030204" pitchFamily="18" charset="0"/>
                        </a:rPr>
                        <m:t>|</m:t>
                      </m:r>
                      <m:sSub>
                        <m:sSubPr>
                          <m:ctrlPr>
                            <a:rPr lang="en-US" sz="1800" b="0" i="1" smtClean="0">
                              <a:solidFill>
                                <a:srgbClr val="C00000"/>
                              </a:solidFill>
                              <a:latin typeface="Cambria Math" panose="02040503050406030204" pitchFamily="18" charset="0"/>
                            </a:rPr>
                          </m:ctrlPr>
                        </m:sSubPr>
                        <m:e>
                          <m:r>
                            <a:rPr lang="en-US" sz="1800" b="0" i="1" smtClean="0">
                              <a:solidFill>
                                <a:srgbClr val="C00000"/>
                              </a:solidFill>
                              <a:latin typeface="Cambria Math" panose="02040503050406030204" pitchFamily="18" charset="0"/>
                            </a:rPr>
                            <m:t>𝑋</m:t>
                          </m:r>
                        </m:e>
                        <m:sub>
                          <m:r>
                            <a:rPr lang="en-US" sz="1800" b="0" i="1" smtClean="0">
                              <a:solidFill>
                                <a:srgbClr val="C00000"/>
                              </a:solidFill>
                              <a:latin typeface="Cambria Math" panose="02040503050406030204" pitchFamily="18" charset="0"/>
                            </a:rPr>
                            <m:t>1</m:t>
                          </m:r>
                        </m:sub>
                      </m:sSub>
                      <m:r>
                        <a:rPr lang="en-US" sz="1800" b="0" i="1" smtClean="0">
                          <a:solidFill>
                            <a:srgbClr val="C00000"/>
                          </a:solidFill>
                          <a:latin typeface="Cambria Math" panose="02040503050406030204" pitchFamily="18" charset="0"/>
                        </a:rPr>
                        <m:t>)</m:t>
                      </m:r>
                    </m:oMath>
                  </m:oMathPara>
                </a14:m>
                <a:endParaRPr lang="en-US" sz="1800" dirty="0">
                  <a:solidFill>
                    <a:srgbClr val="C00000"/>
                  </a:solidFill>
                </a:endParaRPr>
              </a:p>
              <a:p>
                <a:r>
                  <a:rPr lang="en-US" sz="1800" dirty="0">
                    <a:solidFill>
                      <a:schemeClr val="tx1"/>
                    </a:solidFill>
                  </a:rPr>
                  <a:t>where the conditional entropy is calculated using the given </a:t>
                </a:r>
                <a:r>
                  <a:rPr lang="en-US" sz="1800" dirty="0">
                    <a:solidFill>
                      <a:srgbClr val="7030A0"/>
                    </a:solidFill>
                  </a:rPr>
                  <a:t>stationary distribution</a:t>
                </a:r>
                <a:r>
                  <a:rPr lang="en-US" sz="1800" dirty="0">
                    <a:solidFill>
                      <a:srgbClr val="C00000"/>
                    </a:solidFill>
                  </a:rPr>
                  <a:t>.</a:t>
                </a: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665906" y="1216025"/>
                <a:ext cx="8496944" cy="1152128"/>
              </a:xfrm>
              <a:prstGeom prst="rect">
                <a:avLst/>
              </a:prstGeom>
              <a:blipFill>
                <a:blip r:embed="rId5"/>
                <a:stretch>
                  <a:fillRect l="-501" t="-4188" b="-94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08720" y="2512169"/>
                <a:ext cx="8496944" cy="4160819"/>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Recall that the stationary distribution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𝜇</m:t>
                    </m:r>
                  </m:oMath>
                </a14:m>
                <a:r>
                  <a:rPr lang="en-US" altLang="zh-CN" sz="1800" dirty="0">
                    <a:ea typeface="华文楷体" panose="02010600040101010101" pitchFamily="2" charset="-122"/>
                    <a:cs typeface="Times New Roman" panose="02020603050405020304" pitchFamily="18" charset="0"/>
                  </a:rPr>
                  <a:t> is the solution of the equations</a:t>
                </a:r>
              </a:p>
              <a:p>
                <a:r>
                  <a:rPr lang="en-US" altLang="zh-CN" sz="1800" b="0" dirty="0">
                    <a:ea typeface="华文楷体" panose="02010600040101010101" pitchFamily="2" charset="-122"/>
                    <a:cs typeface="Times New Roman" panose="02020603050405020304" pitchFamily="18" charset="0"/>
                  </a:rPr>
                  <a:t>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up/>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𝑖𝑗</m:t>
                            </m:r>
                          </m:sub>
                        </m:sSub>
                      </m:e>
                    </m:nary>
                  </m:oMath>
                </a14:m>
                <a:r>
                  <a:rPr lang="en-US" altLang="zh-CN" sz="1800" dirty="0">
                    <a:ea typeface="华文楷体" panose="02010600040101010101" pitchFamily="2" charset="-122"/>
                    <a:cs typeface="Times New Roman" panose="02020603050405020304" pitchFamily="18" charset="0"/>
                  </a:rPr>
                  <a:t> for all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a:p>
                <a:endParaRPr lang="en-US" altLang="zh-CN" sz="180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Proof: </a:t>
                </a:r>
              </a:p>
              <a:p>
                <a:pPr/>
                <a14:m>
                  <m:oMathPara xmlns:m="http://schemas.openxmlformats.org/officeDocument/2006/math">
                    <m:oMathParaPr>
                      <m:jc m:val="centerGroup"/>
                    </m:oMathParaPr>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𝒳</m:t>
                          </m:r>
                        </m:e>
                      </m:d>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2</m:t>
                              </m:r>
                            </m:sub>
                          </m:sSub>
                        </m:e>
                        <m:e>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m:t>
                          </m:r>
                        </m:sub>
                        <m:sup/>
                        <m:e>
                          <m: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𝑝</m:t>
                          </m:r>
                          <m:d>
                            <m:dPr>
                              <m:ctrlP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𝑖</m:t>
                                  </m:r>
                                </m:sub>
                              </m:sSub>
                            </m:e>
                          </m:d>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e>
                      </m:nary>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t>𝑖</m:t>
                          </m:r>
                        </m:sub>
                        <m:sup/>
                        <m:e>
                          <m:sSub>
                            <m:sSubPr>
                              <m:ctrlP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dirty="0" smtClean="0">
                                  <a:solidFill>
                                    <a:srgbClr val="00B0F0"/>
                                  </a:solidFill>
                                  <a:latin typeface="Cambria Math" panose="02040503050406030204" pitchFamily="18" charset="0"/>
                                  <a:ea typeface="华文楷体" panose="02010600040101010101" pitchFamily="2" charset="-122"/>
                                  <a:cs typeface="Times New Roman" panose="02020603050405020304" pitchFamily="18" charset="0"/>
                                </a:rPr>
                                <m:t>𝑖</m:t>
                              </m:r>
                            </m:sub>
                          </m:sSub>
                        </m:e>
                      </m:nary>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𝑗</m:t>
                          </m:r>
                        </m:sub>
                        <m:sup/>
                        <m:e>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𝑖𝑗</m:t>
                              </m:r>
                            </m:sub>
                          </m:sSub>
                          <m:func>
                            <m:funcPr>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log</m:t>
                              </m:r>
                            </m:fName>
                            <m:e>
                              <m:sSub>
                                <m:sSubPr>
                                  <m:ctrlP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𝑖𝑗</m:t>
                                  </m:r>
                                </m:sub>
                              </m:sSub>
                            </m:e>
                          </m:func>
                        </m:e>
                      </m:nary>
                      <m:r>
                        <a:rPr lang="en-US" altLang="zh-CN" sz="1800" b="0" i="1" dirty="0" smtClean="0">
                          <a:solidFill>
                            <a:srgbClr val="C00000"/>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entropy rate of the two-state Markov chain is</a:t>
                </a:r>
              </a:p>
              <a:p>
                <a:pPr/>
                <a14:m>
                  <m:oMathPara xmlns:m="http://schemas.openxmlformats.org/officeDocument/2006/math">
                    <m:oMathParaPr>
                      <m:jc m:val="centerGroup"/>
                    </m:oMathParaPr>
                    <m:oMath xmlns:m="http://schemas.openxmlformats.org/officeDocument/2006/math">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𝒳</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sub>
                          </m:sSub>
                        </m:e>
                        <m:e>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𝛽</m:t>
                          </m:r>
                        </m:num>
                        <m:den>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𝛼</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𝛽</m:t>
                          </m:r>
                        </m:den>
                      </m:f>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𝛼</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𝛼</m:t>
                          </m:r>
                        </m:num>
                        <m:den>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𝛼</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𝛽</m:t>
                          </m:r>
                        </m:den>
                      </m:f>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𝛽</m:t>
                      </m:r>
                      <m:r>
                        <a:rPr lang="en-US" altLang="zh-CN" sz="1800" i="1">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08720" y="2512169"/>
                <a:ext cx="8496944" cy="4160819"/>
              </a:xfrm>
              <a:prstGeom prst="rect">
                <a:avLst/>
              </a:prstGeom>
              <a:blipFill>
                <a:blip r:embed="rId6"/>
                <a:stretch>
                  <a:fillRect l="-574" t="-39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2AB2A00-E0DD-45E8-9542-140BB6C6E3D9}"/>
                  </a:ext>
                </a:extLst>
              </p:cNvPr>
              <p:cNvSpPr/>
              <p:nvPr/>
            </p:nvSpPr>
            <p:spPr>
              <a:xfrm>
                <a:off x="708720" y="3232249"/>
                <a:ext cx="8496944" cy="12961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1800" dirty="0">
                    <a:solidFill>
                      <a:prstClr val="black"/>
                    </a:solidFill>
                    <a:ea typeface="华文楷体" panose="02010600040101010101" pitchFamily="2" charset="-122"/>
                    <a:cs typeface="Times New Roman" panose="02020603050405020304" pitchFamily="18" charset="0"/>
                  </a:rPr>
                  <a:t>Let </a:t>
                </a:r>
                <a14:m>
                  <m:oMath xmlns:m="http://schemas.openxmlformats.org/officeDocument/2006/math">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solidFill>
                      <a:prstClr val="black"/>
                    </a:solidFill>
                    <a:ea typeface="华文楷体" panose="02010600040101010101" pitchFamily="2" charset="-122"/>
                    <a:cs typeface="Times New Roman" panose="02020603050405020304" pitchFamily="18" charset="0"/>
                  </a:rPr>
                  <a:t> be a stationary Markov chain with stationary distribution </a:t>
                </a:r>
                <a14:m>
                  <m:oMath xmlns:m="http://schemas.openxmlformats.org/officeDocument/2006/math">
                    <m:r>
                      <a:rPr lang="el-GR"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𝜇</m:t>
                    </m:r>
                  </m:oMath>
                </a14:m>
                <a:r>
                  <a:rPr lang="el-GR" altLang="zh-CN" sz="1800" dirty="0">
                    <a:solidFill>
                      <a:prstClr val="black"/>
                    </a:solidFill>
                    <a:ea typeface="华文楷体" panose="02010600040101010101" pitchFamily="2" charset="-122"/>
                    <a:cs typeface="Times New Roman" panose="02020603050405020304" pitchFamily="18" charset="0"/>
                  </a:rPr>
                  <a:t> </a:t>
                </a:r>
                <a:r>
                  <a:rPr lang="en-US" altLang="zh-CN" sz="1800" dirty="0">
                    <a:solidFill>
                      <a:prstClr val="black"/>
                    </a:solidFill>
                    <a:ea typeface="华文楷体" panose="02010600040101010101" pitchFamily="2" charset="-122"/>
                    <a:cs typeface="Times New Roman" panose="02020603050405020304" pitchFamily="18" charset="0"/>
                  </a:rPr>
                  <a:t>and transition matrix </a:t>
                </a:r>
                <a14:m>
                  <m:oMath xmlns:m="http://schemas.openxmlformats.org/officeDocument/2006/math">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𝑃</m:t>
                    </m:r>
                  </m:oMath>
                </a14:m>
                <a:r>
                  <a:rPr lang="en-US" altLang="zh-CN" sz="1800" dirty="0">
                    <a:solidFill>
                      <a:prstClr val="black"/>
                    </a:solidFill>
                    <a:ea typeface="华文楷体" panose="02010600040101010101" pitchFamily="2" charset="-122"/>
                    <a:cs typeface="Times New Roman" panose="02020603050405020304" pitchFamily="18" charset="0"/>
                  </a:rPr>
                  <a:t>. Let </a:t>
                </a:r>
                <a14:m>
                  <m:oMath xmlns:m="http://schemas.openxmlformats.org/officeDocument/2006/math">
                    <m:sSub>
                      <m:sSubPr>
                        <m:ctrlP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m:t>
                    </m:r>
                    <m:r>
                      <a:rPr lang="el-GR"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𝜇</m:t>
                    </m:r>
                  </m:oMath>
                </a14:m>
                <a:r>
                  <a:rPr lang="el-GR" altLang="zh-CN" sz="1800" dirty="0">
                    <a:solidFill>
                      <a:prstClr val="black"/>
                    </a:solidFill>
                    <a:ea typeface="华文楷体" panose="02010600040101010101" pitchFamily="2" charset="-122"/>
                    <a:cs typeface="Times New Roman" panose="02020603050405020304" pitchFamily="18" charset="0"/>
                  </a:rPr>
                  <a:t>. </a:t>
                </a:r>
                <a:r>
                  <a:rPr lang="en-US" altLang="zh-CN" sz="1800" dirty="0">
                    <a:solidFill>
                      <a:prstClr val="black"/>
                    </a:solidFill>
                    <a:ea typeface="华文楷体" panose="02010600040101010101" pitchFamily="2" charset="-122"/>
                    <a:cs typeface="Times New Roman" panose="02020603050405020304" pitchFamily="18" charset="0"/>
                  </a:rPr>
                  <a:t>Then the entropy rate is</a:t>
                </a:r>
              </a:p>
              <a:p>
                <a:pPr lvl="0"/>
                <a14:m>
                  <m:oMathPara xmlns:m="http://schemas.openxmlformats.org/officeDocument/2006/math">
                    <m:oMathParaPr>
                      <m:jc m:val="centerGroup"/>
                    </m:oMathParaPr>
                    <m:oMath xmlns:m="http://schemas.openxmlformats.org/officeDocument/2006/math">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 −</m:t>
                      </m:r>
                      <m:nary>
                        <m:naryPr>
                          <m:chr m:val="∑"/>
                          <m:supHide m:val="on"/>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𝑖𝑗</m:t>
                          </m:r>
                        </m:sub>
                        <m:sup/>
                        <m:e>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𝑖𝑗</m:t>
                              </m:r>
                            </m:sub>
                          </m:sSub>
                          <m:func>
                            <m:func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log</m:t>
                              </m:r>
                            </m:fName>
                            <m:e>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𝑖𝑗</m:t>
                                  </m:r>
                                </m:sub>
                              </m:sSub>
                            </m:e>
                          </m:func>
                        </m:e>
                      </m:nary>
                      <m:r>
                        <a:rPr lang="en-US" altLang="zh-CN" sz="1800" i="1" dirty="0">
                          <a:solidFill>
                            <a:prstClr val="black"/>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solidFill>
                    <a:prstClr val="black"/>
                  </a:solidFill>
                  <a:ea typeface="华文楷体" panose="02010600040101010101" pitchFamily="2" charset="-122"/>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2AB2A00-E0DD-45E8-9542-140BB6C6E3D9}"/>
                  </a:ext>
                </a:extLst>
              </p:cNvPr>
              <p:cNvSpPr>
                <a:spLocks noRot="1" noChangeAspect="1" noMove="1" noResize="1" noEditPoints="1" noAdjustHandles="1" noChangeArrowheads="1" noChangeShapeType="1" noTextEdit="1"/>
              </p:cNvSpPr>
              <p:nvPr/>
            </p:nvSpPr>
            <p:spPr>
              <a:xfrm>
                <a:off x="708720" y="3232249"/>
                <a:ext cx="8496944" cy="1296144"/>
              </a:xfrm>
              <a:prstGeom prst="rect">
                <a:avLst/>
              </a:prstGeom>
              <a:blipFill>
                <a:blip r:embed="rId7"/>
                <a:stretch>
                  <a:fillRect l="-501" t="-3721" r="-1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33532835"/>
      </p:ext>
    </p:extLst>
  </p:cSld>
  <p:clrMapOvr>
    <a:masterClrMapping/>
  </p:clrMapOvr>
  <mc:AlternateContent xmlns:mc="http://schemas.openxmlformats.org/markup-compatibility/2006" xmlns:p14="http://schemas.microsoft.com/office/powerpoint/2010/main">
    <mc:Choice Requires="p14">
      <p:transition spd="slow" p14:dur="2000" advTm="274521"/>
    </mc:Choice>
    <mc:Fallback xmlns="">
      <p:transition spd="slow" advTm="2745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Entropy Rate: Random Walk </a:t>
            </a:r>
            <a:endParaRPr lang="en-US" sz="4301" dirty="0">
              <a:solidFill>
                <a:schemeClr val="accent2">
                  <a:lumMod val="75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728" y="1720081"/>
            <a:ext cx="2920983" cy="3672408"/>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Rectangle 6"/>
              <p:cNvSpPr/>
              <p:nvPr/>
            </p:nvSpPr>
            <p:spPr>
              <a:xfrm>
                <a:off x="4381128" y="1345318"/>
                <a:ext cx="5184576" cy="4404796"/>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Undirected graph with weight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oMath>
                </a14:m>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𝑗𝑖</m:t>
                        </m:r>
                      </m:sub>
                    </m:sSub>
                  </m:oMath>
                </a14:m>
                <a:r>
                  <a:rPr lang="en-US" altLang="zh-CN" sz="1800" dirty="0">
                    <a:ea typeface="华文楷体" panose="02010600040101010101" pitchFamily="2"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𝑖𝑗</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𝑘</m:t>
                          </m:r>
                        </m:sub>
                        <m:sup/>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𝑖𝑘</m:t>
                              </m:r>
                            </m:sub>
                          </m:sSub>
                        </m:e>
                      </m:nary>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𝑗</m:t>
                          </m:r>
                        </m:sub>
                        <m:sup/>
                        <m:e>
                          <m:sSub>
                            <m:sSub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𝑖𝑗</m:t>
                              </m:r>
                            </m:sub>
                          </m:sSub>
                        </m:e>
                      </m:nary>
                    </m:oMath>
                  </m:oMathPara>
                </a14:m>
                <a:endParaRPr lang="en-US" altLang="zh-CN" sz="1800" dirty="0">
                  <a:solidFill>
                    <a:schemeClr val="tx1"/>
                  </a:solidFill>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𝑊</m:t>
                      </m:r>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nary>
                        <m:naryPr>
                          <m:chr m:val="∑"/>
                          <m:supHide m:val="on"/>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m:t>
                          </m:r>
                        </m:sub>
                        <m:sup/>
                        <m:e>
                          <m:f>
                            <m:f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fPr>
                            <m:num>
                              <m:sSub>
                                <m:sSubPr>
                                  <m:ctrlP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m:t>
                                  </m:r>
                                </m:sub>
                              </m:sSub>
                            </m:num>
                            <m:den>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den>
                          </m:f>
                        </m:e>
                      </m:nary>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The stationary distribution is</a:t>
                </a:r>
              </a:p>
              <a:p>
                <a:pPr/>
                <a14:m>
                  <m:oMathPara xmlns:m="http://schemas.openxmlformats.org/officeDocument/2006/math">
                    <m:oMathParaPr>
                      <m:jc m:val="centerGroup"/>
                    </m:oMathParaPr>
                    <m:oMath xmlns:m="http://schemas.openxmlformats.org/officeDocument/2006/math">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Pr>
                        <m:num>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num>
                        <m:den>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den>
                      </m:f>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a:p>
                <a:r>
                  <a:rPr lang="en-US" altLang="zh-CN" sz="1800" dirty="0">
                    <a:solidFill>
                      <a:schemeClr val="tx1"/>
                    </a:solidFill>
                    <a:ea typeface="华文楷体" panose="02010600040101010101" pitchFamily="2" charset="-122"/>
                    <a:cs typeface="Times New Roman" panose="02020603050405020304" pitchFamily="18" charset="0"/>
                  </a:rPr>
                  <a:t>Verify it by </a:t>
                </a:r>
                <a14:m>
                  <m:oMath xmlns:m="http://schemas.openxmlformats.org/officeDocument/2006/math">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𝜇</m:t>
                    </m:r>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𝑃</m:t>
                    </m:r>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𝜇</m:t>
                    </m:r>
                  </m:oMath>
                </a14:m>
                <a:r>
                  <a:rPr lang="en-US" altLang="zh-CN" sz="1800" dirty="0">
                    <a:solidFill>
                      <a:schemeClr val="tx1"/>
                    </a:solidFill>
                    <a:ea typeface="华文楷体" panose="02010600040101010101" pitchFamily="2"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𝒳</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sub>
                          </m:sSub>
                        </m:e>
                        <m:e>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d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Pr>
                            <m:num>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𝑖𝑗</m:t>
                                  </m:r>
                                </m:sub>
                              </m:sSub>
                            </m:num>
                            <m:den>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den>
                          </m:f>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e>
                      </m:d>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𝐻</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fPr>
                        <m:num>
                          <m:sSub>
                            <m:sSubPr>
                              <m:ctrlP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e>
                            <m:sub>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𝑖</m:t>
                              </m:r>
                            </m:sub>
                          </m:sSub>
                        </m:num>
                        <m:den>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2</m:t>
                          </m:r>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𝑊</m:t>
                          </m:r>
                        </m:den>
                      </m:f>
                      <m:r>
                        <a:rPr lang="en-US" altLang="zh-CN" sz="1800" b="0" i="1"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solidFill>
                    <a:srgbClr val="7030A0"/>
                  </a:solidFill>
                  <a:ea typeface="华文楷体" panose="02010600040101010101" pitchFamily="2" charset="-122"/>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4381128" y="1345318"/>
                <a:ext cx="5184576" cy="4404796"/>
              </a:xfrm>
              <a:prstGeom prst="rect">
                <a:avLst/>
              </a:prstGeom>
              <a:blipFill>
                <a:blip r:embed="rId6"/>
                <a:stretch>
                  <a:fillRect l="-1059" t="-693" r="-188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6C233E98-3F16-48C0-9F67-E48EF5544471}"/>
              </a:ext>
            </a:extLst>
          </p:cNvPr>
          <p:cNvSpPr txBox="1"/>
          <p:nvPr/>
        </p:nvSpPr>
        <p:spPr>
          <a:xfrm>
            <a:off x="7336465" y="520995"/>
            <a:ext cx="665567" cy="380425"/>
          </a:xfrm>
          <a:prstGeom prst="rect">
            <a:avLst/>
          </a:prstGeom>
          <a:noFill/>
        </p:spPr>
        <p:txBody>
          <a:bodyPr wrap="none" rtlCol="0">
            <a:spAutoFit/>
          </a:bodyPr>
          <a:lstStyle/>
          <a:p>
            <a:r>
              <a:rPr kumimoji="1" lang="zh-CN" altLang="en-US" dirty="0"/>
              <a:t>要求</a:t>
            </a:r>
          </a:p>
        </p:txBody>
      </p:sp>
    </p:spTree>
    <p:extLst>
      <p:ext uri="{BB962C8B-B14F-4D97-AF65-F5344CB8AC3E}">
        <p14:creationId xmlns:p14="http://schemas.microsoft.com/office/powerpoint/2010/main" val="3774516840"/>
      </p:ext>
    </p:extLst>
  </p:cSld>
  <p:clrMapOvr>
    <a:masterClrMapping/>
  </p:clrMapOvr>
  <mc:AlternateContent xmlns:mc="http://schemas.openxmlformats.org/markup-compatibility/2006" xmlns:p14="http://schemas.microsoft.com/office/powerpoint/2010/main">
    <mc:Choice Requires="p14">
      <p:transition spd="slow" p14:dur="2000" advTm="183859"/>
    </mc:Choice>
    <mc:Fallback xmlns="">
      <p:transition spd="slow" advTm="1838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Second Law of Thermodynamics</a:t>
            </a:r>
          </a:p>
        </p:txBody>
      </p:sp>
      <p:sp>
        <p:nvSpPr>
          <p:cNvPr id="6" name="Rectangle 5">
            <a:extLst>
              <a:ext uri="{FF2B5EF4-FFF2-40B4-BE49-F238E27FC236}">
                <a16:creationId xmlns:a16="http://schemas.microsoft.com/office/drawing/2014/main" id="{A769FA6D-63BB-2049-B3CC-A3243E97C4F5}"/>
              </a:ext>
            </a:extLst>
          </p:cNvPr>
          <p:cNvSpPr/>
          <p:nvPr/>
        </p:nvSpPr>
        <p:spPr>
          <a:xfrm>
            <a:off x="520696" y="3088233"/>
            <a:ext cx="8973000" cy="174291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chemeClr val="tx1"/>
                </a:solidFill>
              </a:rPr>
              <a:t>One of the basic laws of physics, the second law of thermodynamics, states that the entropy of an isolated system is nondecreasing.</a:t>
            </a:r>
          </a:p>
          <a:p>
            <a:pPr marL="285750" indent="-285750">
              <a:buFont typeface="Wingdings" panose="05000000000000000000" pitchFamily="2" charset="2"/>
              <a:buChar char="n"/>
            </a:pPr>
            <a:r>
              <a:rPr lang="en-US" altLang="zh-CN" sz="1800" dirty="0">
                <a:solidFill>
                  <a:srgbClr val="292526"/>
                </a:solidFill>
              </a:rPr>
              <a:t>We model the isolated system as a </a:t>
            </a:r>
            <a:r>
              <a:rPr lang="en-US" altLang="zh-CN" sz="1800" b="1" dirty="0">
                <a:solidFill>
                  <a:srgbClr val="7030A0"/>
                </a:solidFill>
                <a:effectLst>
                  <a:outerShdw blurRad="38100" dist="38100" dir="2700000" algn="tl">
                    <a:srgbClr val="000000">
                      <a:alpha val="43137"/>
                    </a:srgbClr>
                  </a:outerShdw>
                </a:effectLst>
              </a:rPr>
              <a:t>Markov chain with transitions obeying the physical laws governing the system</a:t>
            </a:r>
            <a:r>
              <a:rPr lang="en-US" altLang="zh-CN" sz="1800" dirty="0">
                <a:solidFill>
                  <a:srgbClr val="292526"/>
                </a:solidFill>
              </a:rPr>
              <a:t>. </a:t>
            </a:r>
          </a:p>
          <a:p>
            <a:pPr marL="761192" lvl="1" indent="-285750">
              <a:buFont typeface="Wingdings" panose="05000000000000000000" pitchFamily="2" charset="2"/>
              <a:buChar char="n"/>
            </a:pPr>
            <a:r>
              <a:rPr lang="en-US" altLang="zh-CN" sz="1800" dirty="0">
                <a:solidFill>
                  <a:srgbClr val="292526"/>
                </a:solidFill>
              </a:rPr>
              <a:t>Implicit in this assumption is the notion of an overall state of the system and the fact that knowing the present state, the future of the system is independent of the past.</a:t>
            </a:r>
            <a:endParaRPr lang="en-US" altLang="zh-CN" sz="1800" dirty="0">
              <a:solidFill>
                <a:schemeClr val="tx1"/>
              </a:solidFill>
            </a:endParaRPr>
          </a:p>
        </p:txBody>
      </p:sp>
      <p:pic>
        <p:nvPicPr>
          <p:cNvPr id="1026" name="Picture 2">
            <a:extLst>
              <a:ext uri="{FF2B5EF4-FFF2-40B4-BE49-F238E27FC236}">
                <a16:creationId xmlns:a16="http://schemas.microsoft.com/office/drawing/2014/main" id="{A9F030D4-9654-41A3-B878-39C9AA6A4321}"/>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558152" y="1137784"/>
            <a:ext cx="2462936" cy="179794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AE24A40-D5F9-4D0E-8DC2-104E4D7839F9}"/>
                  </a:ext>
                </a:extLst>
              </p:cNvPr>
              <p:cNvSpPr/>
              <p:nvPr/>
            </p:nvSpPr>
            <p:spPr>
              <a:xfrm>
                <a:off x="520696" y="5104457"/>
                <a:ext cx="5256584" cy="14401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w Cen MT Condensed" panose="020B0606020104020203" pitchFamily="34" charset="77"/>
                  </a:rPr>
                  <a:t>Some results:</a:t>
                </a:r>
              </a:p>
              <a:p>
                <a:pPr marL="285750" indent="-285750">
                  <a:buFont typeface="Wingdings" panose="05000000000000000000" pitchFamily="2" charset="2"/>
                  <a:buChar char="n"/>
                </a:pPr>
                <a:r>
                  <a:rPr lang="en-US" altLang="zh-CN" sz="1800" dirty="0">
                    <a:solidFill>
                      <a:srgbClr val="292526"/>
                    </a:solidFill>
                  </a:rPr>
                  <a:t>Relative entropy </a:t>
                </a:r>
                <a14:m>
                  <m:oMath xmlns:m="http://schemas.openxmlformats.org/officeDocument/2006/math">
                    <m:r>
                      <m:rPr>
                        <m:sty m:val="p"/>
                      </m:rPr>
                      <a:rPr lang="en-US" altLang="zh-CN" sz="1800" b="0" i="0" smtClean="0">
                        <a:solidFill>
                          <a:srgbClr val="292526"/>
                        </a:solidFill>
                        <a:latin typeface="Cambria Math" panose="02040503050406030204" pitchFamily="18" charset="0"/>
                      </a:rPr>
                      <m:t>D</m:t>
                    </m:r>
                    <m:r>
                      <a:rPr lang="en-US" altLang="zh-CN" sz="1800" b="0" i="0"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m:rPr>
                            <m:sty m:val="p"/>
                          </m:rPr>
                          <a:rPr lang="en-US" altLang="zh-CN" sz="1800" b="0" i="0" smtClean="0">
                            <a:solidFill>
                              <a:srgbClr val="292526"/>
                            </a:solidFill>
                            <a:latin typeface="Cambria Math" panose="02040503050406030204" pitchFamily="18" charset="0"/>
                          </a:rPr>
                          <m:t>μ</m:t>
                        </m:r>
                      </m:e>
                      <m:sub>
                        <m:r>
                          <m:rPr>
                            <m:sty m:val="p"/>
                          </m:rPr>
                          <a:rPr lang="en-US" altLang="zh-CN" sz="1800" b="0" i="0" smtClean="0">
                            <a:solidFill>
                              <a:srgbClr val="292526"/>
                            </a:solidFill>
                            <a:latin typeface="Cambria Math" panose="02040503050406030204" pitchFamily="18" charset="0"/>
                          </a:rPr>
                          <m:t>n</m:t>
                        </m:r>
                      </m:sub>
                    </m:sSub>
                    <m:r>
                      <a:rPr lang="en-US" altLang="zh-CN" sz="1800" b="0" i="0" smtClean="0">
                        <a:solidFill>
                          <a:srgbClr val="292526"/>
                        </a:solidFill>
                        <a:latin typeface="Cambria Math" panose="02040503050406030204" pitchFamily="18" charset="0"/>
                      </a:rPr>
                      <m:t>||</m:t>
                    </m:r>
                    <m:sSubSup>
                      <m:sSubSupPr>
                        <m:ctrlPr>
                          <a:rPr lang="en-US" altLang="zh-CN" sz="1800" b="0" i="1" smtClean="0">
                            <a:solidFill>
                              <a:srgbClr val="292526"/>
                            </a:solidFill>
                            <a:latin typeface="Cambria Math" panose="02040503050406030204" pitchFamily="18" charset="0"/>
                          </a:rPr>
                        </m:ctrlPr>
                      </m:sSubSupPr>
                      <m:e>
                        <m:r>
                          <m:rPr>
                            <m:sty m:val="p"/>
                          </m:rPr>
                          <a:rPr lang="en-US" altLang="zh-CN" sz="1800" b="0" i="0" smtClean="0">
                            <a:solidFill>
                              <a:srgbClr val="292526"/>
                            </a:solidFill>
                            <a:latin typeface="Cambria Math" panose="02040503050406030204" pitchFamily="18" charset="0"/>
                          </a:rPr>
                          <m:t>μ</m:t>
                        </m:r>
                      </m:e>
                      <m:sub>
                        <m:r>
                          <m:rPr>
                            <m:sty m:val="p"/>
                          </m:rPr>
                          <a:rPr lang="en-US" altLang="zh-CN" sz="1800" b="0" i="0" smtClean="0">
                            <a:solidFill>
                              <a:srgbClr val="292526"/>
                            </a:solidFill>
                            <a:latin typeface="Cambria Math" panose="02040503050406030204" pitchFamily="18" charset="0"/>
                          </a:rPr>
                          <m:t>n</m:t>
                        </m:r>
                      </m:sub>
                      <m:sup>
                        <m:r>
                          <a:rPr lang="en-US" altLang="zh-CN" sz="1800" b="0" i="0" smtClean="0">
                            <a:solidFill>
                              <a:srgbClr val="292526"/>
                            </a:solidFill>
                            <a:latin typeface="Cambria Math" panose="02040503050406030204" pitchFamily="18" charset="0"/>
                          </a:rPr>
                          <m:t>′</m:t>
                        </m:r>
                      </m:sup>
                    </m:sSubSup>
                    <m:r>
                      <a:rPr lang="en-US" altLang="zh-CN" sz="1800" b="0" i="0" smtClean="0">
                        <a:solidFill>
                          <a:srgbClr val="292526"/>
                        </a:solidFill>
                        <a:latin typeface="Cambria Math" panose="02040503050406030204" pitchFamily="18" charset="0"/>
                      </a:rPr>
                      <m:t>)</m:t>
                    </m:r>
                  </m:oMath>
                </a14:m>
                <a:r>
                  <a:rPr lang="en-US" altLang="zh-CN" sz="1800" dirty="0">
                    <a:solidFill>
                      <a:srgbClr val="292526"/>
                    </a:solidFill>
                  </a:rPr>
                  <a:t>  decreases with </a:t>
                </a:r>
                <a14:m>
                  <m:oMath xmlns:m="http://schemas.openxmlformats.org/officeDocument/2006/math">
                    <m:r>
                      <a:rPr lang="en-US" altLang="zh-CN" sz="1800" i="1" dirty="0" smtClean="0">
                        <a:solidFill>
                          <a:srgbClr val="292526"/>
                        </a:solidFill>
                        <a:latin typeface="Cambria Math" panose="02040503050406030204" pitchFamily="18" charset="0"/>
                      </a:rPr>
                      <m:t>𝑛</m:t>
                    </m:r>
                  </m:oMath>
                </a14:m>
                <a:endParaRPr lang="en-US" altLang="zh-CN" sz="1800" i="1" dirty="0">
                  <a:solidFill>
                    <a:srgbClr val="292526"/>
                  </a:solidFill>
                </a:endParaRPr>
              </a:p>
              <a:p>
                <a:pPr marL="285750" indent="-285750">
                  <a:buFont typeface="Wingdings" panose="05000000000000000000" pitchFamily="2" charset="2"/>
                  <a:buChar char="n"/>
                </a:pPr>
                <a:r>
                  <a:rPr lang="en-US" altLang="zh-CN" sz="1800" dirty="0">
                    <a:solidFill>
                      <a:srgbClr val="292526"/>
                    </a:solidFill>
                  </a:rPr>
                  <a:t>The conditional entropy </a:t>
                </a:r>
                <a14:m>
                  <m:oMath xmlns:m="http://schemas.openxmlformats.org/officeDocument/2006/math">
                    <m:r>
                      <a:rPr lang="en-US" altLang="zh-CN" sz="1800" b="0" i="1" smtClean="0">
                        <a:solidFill>
                          <a:srgbClr val="292526"/>
                        </a:solidFill>
                        <a:latin typeface="Cambria Math" panose="02040503050406030204" pitchFamily="18" charset="0"/>
                      </a:rPr>
                      <m:t>𝐻</m:t>
                    </m:r>
                    <m:r>
                      <a:rPr lang="en-US" altLang="zh-CN" sz="1800" b="0" i="1"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𝑋</m:t>
                        </m:r>
                      </m:e>
                      <m:sub>
                        <m:r>
                          <a:rPr lang="en-US" altLang="zh-CN" sz="1800" b="0" i="1" smtClean="0">
                            <a:solidFill>
                              <a:srgbClr val="292526"/>
                            </a:solidFill>
                            <a:latin typeface="Cambria Math" panose="02040503050406030204" pitchFamily="18" charset="0"/>
                          </a:rPr>
                          <m:t>𝑛</m:t>
                        </m:r>
                      </m:sub>
                    </m:sSub>
                    <m:r>
                      <a:rPr lang="en-US" altLang="zh-CN" sz="1800" b="0" i="1" smtClean="0">
                        <a:solidFill>
                          <a:srgbClr val="292526"/>
                        </a:solidFill>
                        <a:latin typeface="Cambria Math" panose="02040503050406030204" pitchFamily="18" charset="0"/>
                      </a:rPr>
                      <m:t>|</m:t>
                    </m:r>
                    <m:sSub>
                      <m:sSubPr>
                        <m:ctrlPr>
                          <a:rPr lang="en-US" altLang="zh-CN" sz="1800" b="0" i="1" smtClean="0">
                            <a:solidFill>
                              <a:srgbClr val="292526"/>
                            </a:solidFill>
                            <a:latin typeface="Cambria Math" panose="02040503050406030204" pitchFamily="18" charset="0"/>
                          </a:rPr>
                        </m:ctrlPr>
                      </m:sSubPr>
                      <m:e>
                        <m:r>
                          <a:rPr lang="en-US" altLang="zh-CN" sz="1800" b="0" i="1" smtClean="0">
                            <a:solidFill>
                              <a:srgbClr val="292526"/>
                            </a:solidFill>
                            <a:latin typeface="Cambria Math" panose="02040503050406030204" pitchFamily="18" charset="0"/>
                          </a:rPr>
                          <m:t>𝑋</m:t>
                        </m:r>
                      </m:e>
                      <m:sub>
                        <m:r>
                          <a:rPr lang="en-US" altLang="zh-CN" sz="1800" b="0" i="1" smtClean="0">
                            <a:solidFill>
                              <a:srgbClr val="292526"/>
                            </a:solidFill>
                            <a:latin typeface="Cambria Math" panose="02040503050406030204" pitchFamily="18" charset="0"/>
                          </a:rPr>
                          <m:t>1</m:t>
                        </m:r>
                      </m:sub>
                    </m:sSub>
                    <m:r>
                      <a:rPr lang="en-US" altLang="zh-CN" sz="1800" b="0" i="1" smtClean="0">
                        <a:solidFill>
                          <a:srgbClr val="292526"/>
                        </a:solidFill>
                        <a:latin typeface="Cambria Math" panose="02040503050406030204" pitchFamily="18" charset="0"/>
                      </a:rPr>
                      <m:t>)</m:t>
                    </m:r>
                  </m:oMath>
                </a14:m>
                <a:r>
                  <a:rPr lang="en-US" altLang="zh-CN" sz="1800" i="1" dirty="0">
                    <a:solidFill>
                      <a:srgbClr val="292526"/>
                    </a:solidFill>
                  </a:rPr>
                  <a:t> </a:t>
                </a:r>
                <a:r>
                  <a:rPr lang="en-US" altLang="zh-CN" sz="1800" dirty="0">
                    <a:solidFill>
                      <a:srgbClr val="292526"/>
                    </a:solidFill>
                  </a:rPr>
                  <a:t>increases with </a:t>
                </a:r>
                <a14:m>
                  <m:oMath xmlns:m="http://schemas.openxmlformats.org/officeDocument/2006/math">
                    <m:r>
                      <a:rPr lang="en-US" altLang="zh-CN" sz="1800" b="0" i="1" dirty="0" smtClean="0">
                        <a:solidFill>
                          <a:srgbClr val="292526"/>
                        </a:solidFill>
                        <a:latin typeface="Cambria Math" panose="02040503050406030204" pitchFamily="18" charset="0"/>
                      </a:rPr>
                      <m:t>𝑛</m:t>
                    </m:r>
                  </m:oMath>
                </a14:m>
                <a:r>
                  <a:rPr lang="en-US" altLang="zh-CN" sz="1800" dirty="0">
                    <a:solidFill>
                      <a:srgbClr val="292526"/>
                    </a:solidFill>
                  </a:rPr>
                  <a:t> for a stationary Markov process</a:t>
                </a:r>
              </a:p>
              <a:p>
                <a:pPr marL="285750" indent="-285750">
                  <a:buFont typeface="Wingdings" panose="05000000000000000000" pitchFamily="2" charset="2"/>
                  <a:buChar char="n"/>
                </a:pPr>
                <a:r>
                  <a:rPr lang="en-US" altLang="zh-CN" sz="1800" dirty="0">
                    <a:solidFill>
                      <a:srgbClr val="292526"/>
                    </a:solidFill>
                    <a:highlight>
                      <a:srgbClr val="FFFF00"/>
                    </a:highlight>
                  </a:rPr>
                  <a:t>Shuffles increase entropy</a:t>
                </a:r>
                <a:r>
                  <a:rPr lang="en-US" altLang="zh-CN" sz="1800" dirty="0">
                    <a:solidFill>
                      <a:srgbClr val="292526"/>
                    </a:solidFill>
                  </a:rPr>
                  <a:t>: </a:t>
                </a:r>
                <a14:m>
                  <m:oMath xmlns:m="http://schemas.openxmlformats.org/officeDocument/2006/math">
                    <m:r>
                      <a:rPr lang="en-US" altLang="zh-CN" sz="1800" b="0" i="1" smtClean="0">
                        <a:solidFill>
                          <a:srgbClr val="292526"/>
                        </a:solidFill>
                        <a:latin typeface="Cambria Math" panose="02040503050406030204" pitchFamily="18" charset="0"/>
                      </a:rPr>
                      <m:t>𝐻</m:t>
                    </m:r>
                    <m:d>
                      <m:dPr>
                        <m:ctrlPr>
                          <a:rPr lang="en-US" altLang="zh-CN" sz="1800" b="0" i="1" smtClean="0">
                            <a:solidFill>
                              <a:srgbClr val="292526"/>
                            </a:solidFill>
                            <a:latin typeface="Cambria Math" panose="02040503050406030204" pitchFamily="18" charset="0"/>
                          </a:rPr>
                        </m:ctrlPr>
                      </m:dPr>
                      <m:e>
                        <m:r>
                          <a:rPr lang="en-US" altLang="zh-CN" sz="1800" b="0" i="1" smtClean="0">
                            <a:solidFill>
                              <a:srgbClr val="292526"/>
                            </a:solidFill>
                            <a:latin typeface="Cambria Math" panose="02040503050406030204" pitchFamily="18" charset="0"/>
                          </a:rPr>
                          <m:t>𝑇𝑋</m:t>
                        </m:r>
                      </m:e>
                    </m:d>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𝐻</m:t>
                    </m:r>
                    <m:r>
                      <a:rPr lang="en-US" altLang="zh-CN" sz="1800" b="0" i="1" smtClean="0">
                        <a:solidFill>
                          <a:srgbClr val="292526"/>
                        </a:solidFill>
                        <a:latin typeface="Cambria Math" panose="02040503050406030204" pitchFamily="18" charset="0"/>
                      </a:rPr>
                      <m:t>(</m:t>
                    </m:r>
                    <m:r>
                      <a:rPr lang="en-US" altLang="zh-CN" sz="1800" b="0" i="1" smtClean="0">
                        <a:solidFill>
                          <a:srgbClr val="292526"/>
                        </a:solidFill>
                        <a:latin typeface="Cambria Math" panose="02040503050406030204" pitchFamily="18" charset="0"/>
                      </a:rPr>
                      <m:t>𝑋</m:t>
                    </m:r>
                    <m:r>
                      <a:rPr lang="en-US" altLang="zh-CN" sz="1800" b="0" i="1" smtClean="0">
                        <a:solidFill>
                          <a:srgbClr val="292526"/>
                        </a:solidFill>
                        <a:latin typeface="Cambria Math" panose="02040503050406030204" pitchFamily="18" charset="0"/>
                      </a:rPr>
                      <m:t>)</m:t>
                    </m:r>
                  </m:oMath>
                </a14:m>
                <a:endParaRPr lang="en-US" altLang="zh-CN" sz="1800" dirty="0">
                  <a:solidFill>
                    <a:srgbClr val="292526"/>
                  </a:solidFill>
                </a:endParaRPr>
              </a:p>
            </p:txBody>
          </p:sp>
        </mc:Choice>
        <mc:Fallback xmlns="">
          <p:sp>
            <p:nvSpPr>
              <p:cNvPr id="7" name="Rectangle 6">
                <a:extLst>
                  <a:ext uri="{FF2B5EF4-FFF2-40B4-BE49-F238E27FC236}">
                    <a16:creationId xmlns:a16="http://schemas.microsoft.com/office/drawing/2014/main" id="{2AE24A40-D5F9-4D0E-8DC2-104E4D7839F9}"/>
                  </a:ext>
                </a:extLst>
              </p:cNvPr>
              <p:cNvSpPr>
                <a:spLocks noRot="1" noChangeAspect="1" noMove="1" noResize="1" noEditPoints="1" noAdjustHandles="1" noChangeArrowheads="1" noChangeShapeType="1" noTextEdit="1"/>
              </p:cNvSpPr>
              <p:nvPr/>
            </p:nvSpPr>
            <p:spPr>
              <a:xfrm>
                <a:off x="520696" y="5104457"/>
                <a:ext cx="5256584" cy="1440160"/>
              </a:xfrm>
              <a:prstGeom prst="rect">
                <a:avLst/>
              </a:prstGeom>
              <a:blipFill>
                <a:blip r:embed="rId5"/>
                <a:stretch>
                  <a:fillRect l="-962" t="-4348" b="-8696"/>
                </a:stretch>
              </a:blipFill>
            </p:spPr>
            <p:txBody>
              <a:bodyPr/>
              <a:lstStyle/>
              <a:p>
                <a:r>
                  <a:rPr lang="zh-CN" altLang="en-US">
                    <a:noFill/>
                  </a:rPr>
                  <a:t> </a:t>
                </a:r>
              </a:p>
            </p:txBody>
          </p:sp>
        </mc:Fallback>
      </mc:AlternateContent>
      <p:sp>
        <p:nvSpPr>
          <p:cNvPr id="2" name="Rectangle 1">
            <a:extLst>
              <a:ext uri="{FF2B5EF4-FFF2-40B4-BE49-F238E27FC236}">
                <a16:creationId xmlns:a16="http://schemas.microsoft.com/office/drawing/2014/main" id="{37B68503-E691-43E1-8090-767C6B4459FE}"/>
              </a:ext>
            </a:extLst>
          </p:cNvPr>
          <p:cNvSpPr/>
          <p:nvPr/>
        </p:nvSpPr>
        <p:spPr>
          <a:xfrm>
            <a:off x="5893296" y="5032449"/>
            <a:ext cx="3816424" cy="1077218"/>
          </a:xfrm>
          <a:prstGeom prst="rect">
            <a:avLst/>
          </a:prstGeom>
        </p:spPr>
        <p:txBody>
          <a:bodyPr wrap="square">
            <a:spAutoFit/>
          </a:bodyPr>
          <a:lstStyle/>
          <a:p>
            <a:r>
              <a:rPr lang="en-US" altLang="zh-CN" sz="1600" dirty="0">
                <a:solidFill>
                  <a:srgbClr val="333333"/>
                </a:solidFill>
              </a:rPr>
              <a:t>Reference: </a:t>
            </a:r>
            <a:r>
              <a:rPr lang="en-US" altLang="zh-CN" sz="1600" dirty="0" err="1">
                <a:solidFill>
                  <a:srgbClr val="333333"/>
                </a:solidFill>
              </a:rPr>
              <a:t>Neri</a:t>
            </a:r>
            <a:r>
              <a:rPr lang="en-US" altLang="zh-CN" sz="1600" dirty="0">
                <a:solidFill>
                  <a:srgbClr val="333333"/>
                </a:solidFill>
              </a:rPr>
              <a:t> </a:t>
            </a:r>
            <a:r>
              <a:rPr lang="en-US" altLang="zh-CN" sz="1600" dirty="0" err="1">
                <a:solidFill>
                  <a:srgbClr val="333333"/>
                </a:solidFill>
              </a:rPr>
              <a:t>Merhav</a:t>
            </a:r>
            <a:r>
              <a:rPr lang="en-US" altLang="zh-CN" sz="1600" dirty="0">
                <a:solidFill>
                  <a:srgbClr val="333333"/>
                </a:solidFill>
              </a:rPr>
              <a:t> (2010), “Statistical Physics and Information Theory,” Foundations and Trends® in Communications and Information Theory</a:t>
            </a:r>
            <a:endParaRPr lang="zh-CN" altLang="en-US" sz="1600"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6C94CDD-26AE-418E-90A4-4B39A07D6637}"/>
                  </a:ext>
                </a:extLst>
              </p:cNvPr>
              <p:cNvSpPr/>
              <p:nvPr/>
            </p:nvSpPr>
            <p:spPr>
              <a:xfrm>
                <a:off x="5461248" y="1288033"/>
                <a:ext cx="648072" cy="1440160"/>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𝑛</m:t>
                          </m:r>
                        </m:sub>
                      </m:sSub>
                    </m:oMath>
                  </m:oMathPara>
                </a14:m>
                <a:endParaRPr lang="en-US" altLang="zh-CN" b="0" dirty="0"/>
              </a:p>
              <a:p>
                <a:pPr algn="ctr"/>
                <a:endParaRPr lang="en-US" altLang="zh-CN" b="0" dirty="0"/>
              </a:p>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8" name="Rectangle 7">
                <a:extLst>
                  <a:ext uri="{FF2B5EF4-FFF2-40B4-BE49-F238E27FC236}">
                    <a16:creationId xmlns:a16="http://schemas.microsoft.com/office/drawing/2014/main" id="{86C94CDD-26AE-418E-90A4-4B39A07D6637}"/>
                  </a:ext>
                </a:extLst>
              </p:cNvPr>
              <p:cNvSpPr>
                <a:spLocks noRot="1" noChangeAspect="1" noMove="1" noResize="1" noEditPoints="1" noAdjustHandles="1" noChangeArrowheads="1" noChangeShapeType="1" noTextEdit="1"/>
              </p:cNvSpPr>
              <p:nvPr/>
            </p:nvSpPr>
            <p:spPr>
              <a:xfrm>
                <a:off x="5461248" y="1288033"/>
                <a:ext cx="648072" cy="1440160"/>
              </a:xfrm>
              <a:prstGeom prst="rect">
                <a:avLst/>
              </a:prstGeom>
              <a:blipFill>
                <a:blip r:embed="rId8"/>
                <a:stretch>
                  <a:fillRect/>
                </a:stretch>
              </a:blipFill>
              <a:ln>
                <a:solidFill>
                  <a:srgbClr val="00B0F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01C9293-D2EB-4D11-83B4-A3570AAA8AFF}"/>
                  </a:ext>
                </a:extLst>
              </p:cNvPr>
              <p:cNvSpPr/>
              <p:nvPr/>
            </p:nvSpPr>
            <p:spPr>
              <a:xfrm>
                <a:off x="7837512" y="1345318"/>
                <a:ext cx="648072" cy="1382875"/>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oMath>
                  </m:oMathPara>
                </a14:m>
                <a:endParaRPr lang="en-US" altLang="zh-CN" b="0" dirty="0"/>
              </a:p>
              <a:p>
                <a:pPr algn="ctr"/>
                <a:endParaRPr lang="en-US" altLang="zh-CN" b="0" dirty="0"/>
              </a:p>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m:oMathPara>
                </a14:m>
                <a:endParaRPr lang="zh-CN" altLang="en-US" dirty="0"/>
              </a:p>
            </p:txBody>
          </p:sp>
        </mc:Choice>
        <mc:Fallback xmlns="">
          <p:sp>
            <p:nvSpPr>
              <p:cNvPr id="9" name="Rectangle 8">
                <a:extLst>
                  <a:ext uri="{FF2B5EF4-FFF2-40B4-BE49-F238E27FC236}">
                    <a16:creationId xmlns:a16="http://schemas.microsoft.com/office/drawing/2014/main" id="{701C9293-D2EB-4D11-83B4-A3570AAA8AFF}"/>
                  </a:ext>
                </a:extLst>
              </p:cNvPr>
              <p:cNvSpPr>
                <a:spLocks noRot="1" noChangeAspect="1" noMove="1" noResize="1" noEditPoints="1" noAdjustHandles="1" noChangeArrowheads="1" noChangeShapeType="1" noTextEdit="1"/>
              </p:cNvSpPr>
              <p:nvPr/>
            </p:nvSpPr>
            <p:spPr>
              <a:xfrm>
                <a:off x="7837512" y="1345318"/>
                <a:ext cx="648072" cy="1382875"/>
              </a:xfrm>
              <a:prstGeom prst="rect">
                <a:avLst/>
              </a:prstGeom>
              <a:blipFill>
                <a:blip r:embed="rId9"/>
                <a:stretch>
                  <a:fillRect/>
                </a:stretch>
              </a:blipFill>
              <a:ln>
                <a:solidFill>
                  <a:srgbClr val="C00000"/>
                </a:solidFill>
              </a:ln>
            </p:spPr>
            <p:txBody>
              <a:bodyPr/>
              <a:lstStyle/>
              <a:p>
                <a:r>
                  <a:rPr lang="zh-CN" altLang="en-US">
                    <a:noFill/>
                  </a:rPr>
                  <a:t> </a:t>
                </a:r>
              </a:p>
            </p:txBody>
          </p:sp>
        </mc:Fallback>
      </mc:AlternateContent>
      <p:sp>
        <p:nvSpPr>
          <p:cNvPr id="10" name="Arrow: Right 9">
            <a:extLst>
              <a:ext uri="{FF2B5EF4-FFF2-40B4-BE49-F238E27FC236}">
                <a16:creationId xmlns:a16="http://schemas.microsoft.com/office/drawing/2014/main" id="{17483C0E-AC0A-4281-8238-23202D0DC1F7}"/>
              </a:ext>
            </a:extLst>
          </p:cNvPr>
          <p:cNvSpPr/>
          <p:nvPr/>
        </p:nvSpPr>
        <p:spPr>
          <a:xfrm>
            <a:off x="6253336" y="1791540"/>
            <a:ext cx="1440159" cy="43204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effectLst>
                  <a:outerShdw blurRad="38100" dist="38100" dir="2700000" algn="tl">
                    <a:srgbClr val="000000">
                      <a:alpha val="43137"/>
                    </a:srgbClr>
                  </a:outerShdw>
                </a:effectLst>
              </a:rPr>
              <a:t>Basic Law</a:t>
            </a:r>
            <a:endParaRPr lang="zh-CN" altLang="en-US" b="1" dirty="0">
              <a:solidFill>
                <a:srgbClr val="C00000"/>
              </a:solidFill>
              <a:effectLst>
                <a:outerShdw blurRad="38100" dist="38100" dir="2700000" algn="tl">
                  <a:srgbClr val="000000">
                    <a:alpha val="43137"/>
                  </a:srgbClr>
                </a:outerShdw>
              </a:effectLst>
            </a:endParaRPr>
          </a:p>
        </p:txBody>
      </p:sp>
      <p:sp>
        <p:nvSpPr>
          <p:cNvPr id="3" name="文本框 2">
            <a:extLst>
              <a:ext uri="{FF2B5EF4-FFF2-40B4-BE49-F238E27FC236}">
                <a16:creationId xmlns:a16="http://schemas.microsoft.com/office/drawing/2014/main" id="{32C73940-CEE0-EC52-DC4A-10C5E1E26E9C}"/>
              </a:ext>
            </a:extLst>
          </p:cNvPr>
          <p:cNvSpPr txBox="1"/>
          <p:nvPr/>
        </p:nvSpPr>
        <p:spPr>
          <a:xfrm>
            <a:off x="8314660" y="404037"/>
            <a:ext cx="906017" cy="380425"/>
          </a:xfrm>
          <a:prstGeom prst="rect">
            <a:avLst/>
          </a:prstGeom>
          <a:noFill/>
        </p:spPr>
        <p:txBody>
          <a:bodyPr wrap="none" rtlCol="0">
            <a:spAutoFit/>
          </a:bodyPr>
          <a:lstStyle/>
          <a:p>
            <a:r>
              <a:rPr kumimoji="1" lang="zh-CN" altLang="en-US" dirty="0"/>
              <a:t>不要求</a:t>
            </a:r>
          </a:p>
        </p:txBody>
      </p:sp>
    </p:spTree>
    <p:custDataLst>
      <p:tags r:id="rId1"/>
    </p:custDataLst>
    <p:extLst>
      <p:ext uri="{BB962C8B-B14F-4D97-AF65-F5344CB8AC3E}">
        <p14:creationId xmlns:p14="http://schemas.microsoft.com/office/powerpoint/2010/main" val="112766881"/>
      </p:ext>
    </p:extLst>
  </p:cSld>
  <p:clrMapOvr>
    <a:masterClrMapping/>
  </p:clrMapOvr>
  <mc:AlternateContent xmlns:mc="http://schemas.openxmlformats.org/markup-compatibility/2006" xmlns:p14="http://schemas.microsoft.com/office/powerpoint/2010/main">
    <mc:Choice Requires="p14">
      <p:transition spd="slow" p14:dur="2000" advTm="405310"/>
    </mc:Choice>
    <mc:Fallback xmlns="">
      <p:transition spd="slow" advTm="4053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 grpId="0"/>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Functions of Markov Chain</a:t>
            </a:r>
          </a:p>
        </p:txBody>
      </p:sp>
      <mc:AlternateContent xmlns:mc="http://schemas.openxmlformats.org/markup-compatibility/2006" xmlns:a14="http://schemas.microsoft.com/office/drawing/2010/main">
        <mc:Choice Requires="a14">
          <p:sp>
            <p:nvSpPr>
              <p:cNvPr id="5" name="Rectangle 4"/>
              <p:cNvSpPr/>
              <p:nvPr/>
            </p:nvSpPr>
            <p:spPr>
              <a:xfrm>
                <a:off x="708720" y="3232249"/>
                <a:ext cx="8496944" cy="3262753"/>
              </a:xfrm>
              <a:prstGeom prst="rect">
                <a:avLst/>
              </a:prstGeom>
            </p:spPr>
            <p:txBody>
              <a:bodyPr wrap="square">
                <a:spAutoFit/>
              </a:bodyPr>
              <a:lstStyle/>
              <a:p>
                <a:pPr marL="285750" indent="-285750">
                  <a:buFont typeface="Wingdings" panose="05000000000000000000" pitchFamily="2" charset="2"/>
                  <a:buChar char="n"/>
                </a:pPr>
                <a14:m>
                  <m:oMath xmlns:m="http://schemas.openxmlformats.org/officeDocument/2006/math">
                    <m:r>
                      <a:rPr lang="en-US" altLang="zh-CN" sz="1800" b="0" i="1" dirty="0" smtClean="0">
                        <a:latin typeface="Cambria Math" panose="02040503050406030204" pitchFamily="18" charset="0"/>
                      </a:rPr>
                      <m:t>{</m:t>
                    </m:r>
                    <m:sSub>
                      <m:sSubPr>
                        <m:ctrlPr>
                          <a:rPr lang="en-US" altLang="zh-CN" sz="1800" b="0" i="1" dirty="0" err="1" smtClean="0">
                            <a:latin typeface="Cambria Math" panose="02040503050406030204" pitchFamily="18" charset="0"/>
                          </a:rPr>
                        </m:ctrlPr>
                      </m:sSubPr>
                      <m:e>
                        <m:r>
                          <a:rPr lang="en-US" altLang="zh-CN" sz="1800" b="0" i="1" dirty="0" err="1" smtClean="0">
                            <a:latin typeface="Cambria Math" panose="02040503050406030204" pitchFamily="18" charset="0"/>
                          </a:rPr>
                          <m:t>𝑌</m:t>
                        </m:r>
                      </m:e>
                      <m:sub>
                        <m:r>
                          <a:rPr lang="en-US" altLang="zh-CN" sz="1800" b="0" i="1" dirty="0" err="1" smtClean="0">
                            <a:latin typeface="Cambria Math" panose="02040503050406030204" pitchFamily="18" charset="0"/>
                          </a:rPr>
                          <m:t>𝑖</m:t>
                        </m:r>
                      </m:sub>
                    </m:sSub>
                    <m:r>
                      <a:rPr lang="en-US" altLang="zh-CN" sz="1800" b="0" i="1" dirty="0" smtClean="0">
                        <a:latin typeface="Cambria Math" panose="02040503050406030204" pitchFamily="18" charset="0"/>
                      </a:rPr>
                      <m:t>}</m:t>
                    </m:r>
                    <m:r>
                      <a:rPr lang="en-US" altLang="zh-CN" sz="1800" i="1" dirty="0" smtClean="0">
                        <a:latin typeface="Cambria Math" panose="02040503050406030204" pitchFamily="18" charset="0"/>
                      </a:rPr>
                      <m:t>: </m:t>
                    </m:r>
                  </m:oMath>
                </a14:m>
                <a:r>
                  <a:rPr lang="en-US" altLang="zh-CN" sz="1800" dirty="0"/>
                  <a:t>A very special case of hidden Markov model (HMM)</a:t>
                </a:r>
              </a:p>
              <a:p>
                <a:pPr marL="285750" indent="-285750">
                  <a:buFont typeface="Wingdings" panose="05000000000000000000" pitchFamily="2" charset="2"/>
                  <a:buChar char="n"/>
                </a:pPr>
                <a14:m>
                  <m:oMath xmlns:m="http://schemas.openxmlformats.org/officeDocument/2006/math">
                    <m:r>
                      <a:rPr lang="en-US" altLang="zh-CN" sz="1800" i="1" dirty="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𝑌</m:t>
                        </m:r>
                      </m:e>
                      <m:sub>
                        <m:r>
                          <a:rPr lang="en-US" altLang="zh-CN" sz="1800" b="0" i="1" dirty="0" smtClean="0">
                            <a:latin typeface="Cambria Math" panose="02040503050406030204" pitchFamily="18" charset="0"/>
                          </a:rPr>
                          <m:t>𝑖</m:t>
                        </m:r>
                      </m:sub>
                    </m:sSub>
                  </m:oMath>
                </a14:m>
                <a:r>
                  <a:rPr lang="en-US" altLang="zh-CN" sz="1800" dirty="0"/>
                  <a:t>} is not a Markov chain in general</a:t>
                </a:r>
              </a:p>
              <a:p>
                <a:pPr marL="285750" indent="-285750">
                  <a:buFont typeface="Wingdings" panose="05000000000000000000" pitchFamily="2" charset="2"/>
                  <a:buChar char="n"/>
                </a:pPr>
                <a14:m>
                  <m:oMath xmlns:m="http://schemas.openxmlformats.org/officeDocument/2006/math">
                    <m:r>
                      <a:rPr lang="en-US" altLang="zh-CN" sz="180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𝑋</m:t>
                        </m:r>
                      </m:e>
                      <m:sub>
                        <m:r>
                          <a:rPr lang="en-US" altLang="zh-CN" sz="1800" b="0" i="1" dirty="0" smtClean="0">
                            <a:latin typeface="Cambria Math" panose="02040503050406030204" pitchFamily="18" charset="0"/>
                          </a:rPr>
                          <m:t>𝑖</m:t>
                        </m:r>
                      </m:sub>
                    </m:sSub>
                    <m:r>
                      <a:rPr lang="en-US" altLang="zh-CN" sz="1800" i="1" dirty="0">
                        <a:latin typeface="Cambria Math" panose="02040503050406030204" pitchFamily="18" charset="0"/>
                      </a:rPr>
                      <m:t>}</m:t>
                    </m:r>
                  </m:oMath>
                </a14:m>
                <a:r>
                  <a:rPr lang="en-US" altLang="zh-CN" sz="1800" dirty="0"/>
                  <a:t> is stationary </a:t>
                </a:r>
                <a14:m>
                  <m:oMath xmlns:m="http://schemas.openxmlformats.org/officeDocument/2006/math">
                    <m:r>
                      <a:rPr lang="en-US" altLang="zh-CN" sz="1800" b="0" i="1" smtClean="0">
                        <a:latin typeface="Cambria Math" panose="02040503050406030204" pitchFamily="18" charset="0"/>
                      </a:rPr>
                      <m:t>⇒</m:t>
                    </m:r>
                  </m:oMath>
                </a14:m>
                <a:r>
                  <a:rPr lang="en-US" altLang="zh-CN" sz="1800" dirty="0"/>
                  <a:t> </a:t>
                </a:r>
                <a14:m>
                  <m:oMath xmlns:m="http://schemas.openxmlformats.org/officeDocument/2006/math">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𝑌</m:t>
                        </m:r>
                      </m:e>
                      <m:sub>
                        <m:r>
                          <a:rPr lang="en-US" altLang="zh-CN" sz="1800" b="0" i="1" dirty="0" smtClean="0">
                            <a:latin typeface="Cambria Math" panose="02040503050406030204" pitchFamily="18" charset="0"/>
                          </a:rPr>
                          <m:t>𝑖</m:t>
                        </m:r>
                      </m:sub>
                    </m:sSub>
                    <m:r>
                      <a:rPr lang="en-US" altLang="zh-CN" sz="1800" b="0" i="1" dirty="0" smtClean="0">
                        <a:latin typeface="Cambria Math" panose="02040503050406030204" pitchFamily="18" charset="0"/>
                      </a:rPr>
                      <m:t>}</m:t>
                    </m:r>
                  </m:oMath>
                </a14:m>
                <a:r>
                  <a:rPr lang="en-US" altLang="zh-CN" sz="1800" dirty="0"/>
                  <a:t> is stationary </a:t>
                </a:r>
              </a:p>
              <a:p>
                <a:pPr algn="ctr"/>
                <a14:m>
                  <m:oMathPara xmlns:m="http://schemas.openxmlformats.org/officeDocument/2006/math">
                    <m:oMathParaPr>
                      <m:jc m:val="centerGroup"/>
                    </m:oMathParaPr>
                    <m:oMath xmlns:m="http://schemas.openxmlformats.org/officeDocument/2006/math">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𝑯</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𝓨</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func>
                        <m:funcPr>
                          <m:ctrlP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funcPr>
                        <m:fName>
                          <m:limLow>
                            <m:limLowPr>
                              <m:ctrlP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limLowPr>
                            <m:e>
                              <m:r>
                                <a:rPr lang="en-US" altLang="zh-CN" sz="2000" b="1" i="0" smtClean="0">
                                  <a:solidFill>
                                    <a:srgbClr val="7030A0"/>
                                  </a:solidFill>
                                  <a:effectLst>
                                    <a:outerShdw blurRad="38100" dist="38100" dir="2700000" algn="tl">
                                      <a:srgbClr val="000000">
                                        <a:alpha val="43137"/>
                                      </a:srgbClr>
                                    </a:outerShdw>
                                  </a:effectLst>
                                  <a:latin typeface="Cambria Math" panose="02040503050406030204" pitchFamily="18" charset="0"/>
                                </a:rPr>
                                <m:t>𝐥𝐢𝐦</m:t>
                              </m:r>
                            </m:e>
                            <m:lim>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𝒏</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lim>
                          </m:limLow>
                        </m:fName>
                        <m:e>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𝑯</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sub>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𝒏</m:t>
                              </m:r>
                            </m:sub>
                          </m:sSub>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sub>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𝒏</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𝟏</m:t>
                              </m:r>
                            </m:sub>
                          </m:sSub>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sub>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𝟏</m:t>
                              </m:r>
                            </m:sub>
                          </m:sSub>
                          <m:r>
                            <a:rPr lang="en-US" altLang="zh-CN" sz="20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e>
                      </m:func>
                      <m:r>
                        <a:rPr lang="en-US" altLang="zh-CN" sz="2000" b="0" i="1" smtClean="0">
                          <a:latin typeface="Cambria Math" panose="02040503050406030204" pitchFamily="18" charset="0"/>
                        </a:rPr>
                        <m:t> </m:t>
                      </m:r>
                    </m:oMath>
                  </m:oMathPara>
                </a14:m>
                <a:endParaRPr lang="en-US" altLang="zh-CN" sz="2000" dirty="0"/>
              </a:p>
              <a:p>
                <a:pPr marL="285750" indent="-285750">
                  <a:buFont typeface="Wingdings" panose="05000000000000000000" pitchFamily="2" charset="2"/>
                  <a:buChar char="n"/>
                </a:pPr>
                <a:r>
                  <a:rPr lang="en-US" altLang="zh-CN" sz="1800" dirty="0"/>
                  <a:t>Drawback: Hard to ensure the convergence by </a:t>
                </a:r>
                <a14:m>
                  <m:oMath xmlns:m="http://schemas.openxmlformats.org/officeDocument/2006/math">
                    <m:r>
                      <a:rPr lang="en-US" altLang="zh-CN" sz="1800" b="0" i="1" smtClean="0">
                        <a:latin typeface="Cambria Math" panose="02040503050406030204" pitchFamily="18" charset="0"/>
                      </a:rPr>
                      <m:t>𝑛</m:t>
                    </m:r>
                  </m:oMath>
                </a14:m>
                <a:endParaRPr lang="en-US" altLang="zh-CN" sz="1800" dirty="0"/>
              </a:p>
              <a:p>
                <a:pPr marL="285750" indent="-285750">
                  <a:buFont typeface="Wingdings" panose="05000000000000000000" pitchFamily="2" charset="2"/>
                  <a:buChar char="n"/>
                </a:pPr>
                <a:r>
                  <a:rPr lang="en-US" altLang="zh-CN" sz="1800" dirty="0"/>
                  <a:t>Solution: We have already known that </a:t>
                </a:r>
                <a14:m>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𝒏</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oMath>
                </a14:m>
                <a:r>
                  <a:rPr lang="en-US" altLang="zh-CN" sz="1800" dirty="0">
                    <a:solidFill>
                      <a:srgbClr val="C00000"/>
                    </a:solidFill>
                  </a:rPr>
                  <a:t> is lower bounded by </a:t>
                </a:r>
                <a14:m>
                  <m:oMath xmlns:m="http://schemas.openxmlformats.org/officeDocument/2006/math">
                    <m:r>
                      <a:rPr lang="en-US" altLang="zh-CN" sz="1800" b="0" i="1" smtClean="0">
                        <a:solidFill>
                          <a:srgbClr val="C00000"/>
                        </a:solidFill>
                        <a:latin typeface="Cambria Math" panose="02040503050406030204" pitchFamily="18" charset="0"/>
                      </a:rPr>
                      <m:t>𝐻</m:t>
                    </m:r>
                    <m:r>
                      <a:rPr lang="en-US" altLang="zh-CN" sz="1800" b="0" i="1" smtClean="0">
                        <a:solidFill>
                          <a:srgbClr val="C00000"/>
                        </a:solidFill>
                        <a:latin typeface="Cambria Math" panose="02040503050406030204" pitchFamily="18" charset="0"/>
                      </a:rPr>
                      <m:t>(</m:t>
                    </m:r>
                    <m:r>
                      <a:rPr lang="en-US" altLang="zh-CN" sz="1800" b="0" i="1" smtClean="0">
                        <a:solidFill>
                          <a:srgbClr val="C00000"/>
                        </a:solidFill>
                        <a:latin typeface="Cambria Math" panose="02040503050406030204" pitchFamily="18" charset="0"/>
                      </a:rPr>
                      <m:t>𝒴</m:t>
                    </m:r>
                    <m:r>
                      <a:rPr lang="en-US" altLang="zh-CN" sz="1800" b="0" i="1" smtClean="0">
                        <a:solidFill>
                          <a:srgbClr val="C00000"/>
                        </a:solidFill>
                        <a:latin typeface="Cambria Math" panose="02040503050406030204" pitchFamily="18" charset="0"/>
                      </a:rPr>
                      <m:t>)</m:t>
                    </m:r>
                  </m:oMath>
                </a14:m>
                <a:endParaRPr lang="en-US" altLang="zh-CN" sz="1800" dirty="0"/>
              </a:p>
              <a:p>
                <a:pPr marL="761192" lvl="1" indent="-285750">
                  <a:buFont typeface="Wingdings" panose="05000000000000000000" pitchFamily="2" charset="2"/>
                  <a:buChar char="n"/>
                </a:pPr>
                <a:r>
                  <a:rPr lang="en-US" altLang="zh-CN" sz="1800" dirty="0"/>
                  <a:t>Find a lower bound for </a:t>
                </a:r>
                <a14:m>
                  <m:oMath xmlns:m="http://schemas.openxmlformats.org/officeDocument/2006/math">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𝒴</m:t>
                    </m:r>
                    <m:r>
                      <a:rPr lang="en-US" altLang="zh-CN" sz="1800" b="0" i="1" smtClean="0">
                        <a:latin typeface="Cambria Math" panose="02040503050406030204" pitchFamily="18" charset="0"/>
                      </a:rPr>
                      <m:t>)</m:t>
                    </m:r>
                  </m:oMath>
                </a14:m>
                <a:r>
                  <a:rPr lang="en-US" altLang="zh-CN" sz="1800" dirty="0"/>
                  <a:t> which is close to </a:t>
                </a:r>
                <a14:m>
                  <m:oMath xmlns:m="http://schemas.openxmlformats.org/officeDocument/2006/math">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oMath>
                </a14:m>
                <a:endParaRPr lang="en-US" altLang="zh-CN" sz="1800" dirty="0"/>
              </a:p>
              <a:p>
                <a:pPr marL="285750" indent="-285750">
                  <a:buFont typeface="Wingdings" panose="05000000000000000000" pitchFamily="2" charset="2"/>
                  <a:buChar char="n"/>
                </a:pPr>
                <a:r>
                  <a:rPr lang="en-US" altLang="zh-CN" sz="1800" dirty="0"/>
                  <a:t>Let’s have a look at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oMath>
                </a14:m>
                <a:endParaRPr lang="en-US" altLang="zh-CN" sz="1800" dirty="0"/>
              </a:p>
              <a:p>
                <a:pPr marL="761192" lvl="1" indent="-285750">
                  <a:buFont typeface="Wingdings" panose="05000000000000000000" pitchFamily="2" charset="2"/>
                  <a:buChar char="n"/>
                </a:pP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oMath>
                </a14:m>
                <a:r>
                  <a:rPr lang="en-US" altLang="zh-CN" sz="1800" dirty="0"/>
                  <a:t> contains much information about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𝑛</m:t>
                        </m:r>
                      </m:sub>
                    </m:sSub>
                  </m:oMath>
                </a14:m>
                <a:r>
                  <a:rPr lang="en-US" altLang="zh-CN" sz="1800" dirty="0"/>
                  <a:t> as  </a:t>
                </a: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𝑌</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oMath>
                </a14:m>
                <a:endParaRPr lang="en-US" altLang="zh-CN" sz="1800" dirty="0"/>
              </a:p>
              <a:p>
                <a:pPr lvl="1"/>
                <a14:m>
                  <m:oMathPara xmlns:m="http://schemas.openxmlformats.org/officeDocument/2006/math">
                    <m:oMathParaPr>
                      <m:jc m:val="centerGroup"/>
                    </m:oMathParaPr>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𝒏</m:t>
                          </m:r>
                        </m:sub>
                      </m:s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𝒏</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𝟏</m:t>
                          </m:r>
                        </m:sub>
                      </m:s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𝒀</m:t>
                          </m:r>
                        </m:e>
                        <m:sub>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rPr>
                            <m:t>𝟏</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oMath>
                  </m:oMathPara>
                </a14:m>
                <a:endParaRPr lang="en-US" altLang="zh-CN" sz="1800" b="1" dirty="0">
                  <a:solidFill>
                    <a:srgbClr val="C00000"/>
                  </a:solidFill>
                  <a:effectLst>
                    <a:outerShdw blurRad="38100" dist="38100" dir="2700000" algn="tl">
                      <a:srgbClr val="000000">
                        <a:alpha val="43137"/>
                      </a:srgbClr>
                    </a:outerShdw>
                  </a:effectLst>
                </a:endParaRPr>
              </a:p>
              <a:p>
                <a:pPr lvl="1"/>
                <a:r>
                  <a:rPr lang="en-US" altLang="zh-CN" sz="1800" dirty="0">
                    <a:solidFill>
                      <a:schemeClr val="tx1"/>
                    </a:solidFill>
                    <a:effectLst/>
                  </a:rPr>
                  <a:t>(</a:t>
                </a:r>
                <a14:m>
                  <m:oMath xmlns:m="http://schemas.openxmlformats.org/officeDocument/2006/math">
                    <m:sSub>
                      <m:sSubPr>
                        <m:ctrlPr>
                          <a:rPr lang="en-US" altLang="zh-CN" sz="1800" i="1" smtClean="0">
                            <a:solidFill>
                              <a:schemeClr val="tx1"/>
                            </a:solidFill>
                            <a:effectLst/>
                            <a:latin typeface="Cambria Math" panose="02040503050406030204" pitchFamily="18" charset="0"/>
                          </a:rPr>
                        </m:ctrlPr>
                      </m:sSubPr>
                      <m:e>
                        <m:r>
                          <a:rPr lang="en-US" altLang="zh-CN" sz="1800" b="0" i="1" smtClean="0">
                            <a:solidFill>
                              <a:schemeClr val="tx1"/>
                            </a:solidFill>
                            <a:effectLst/>
                            <a:latin typeface="Cambria Math" panose="02040503050406030204" pitchFamily="18" charset="0"/>
                          </a:rPr>
                          <m:t>𝑌</m:t>
                        </m:r>
                      </m:e>
                      <m:sub>
                        <m:r>
                          <a:rPr lang="en-US" altLang="zh-CN" sz="1800" b="0" i="1" smtClean="0">
                            <a:solidFill>
                              <a:schemeClr val="tx1"/>
                            </a:solidFill>
                            <a:effectLst/>
                            <a:latin typeface="Cambria Math" panose="02040503050406030204" pitchFamily="18" charset="0"/>
                          </a:rPr>
                          <m:t>1</m:t>
                        </m:r>
                      </m:sub>
                    </m:sSub>
                  </m:oMath>
                </a14:m>
                <a:r>
                  <a:rPr lang="en-US" altLang="zh-CN" sz="1800" dirty="0">
                    <a:solidFill>
                      <a:schemeClr val="tx1"/>
                    </a:solidFill>
                    <a:effectLst/>
                  </a:rPr>
                  <a:t> could be ignored)</a:t>
                </a:r>
                <a:endParaRPr lang="en-US" altLang="zh-CN" sz="1800" dirty="0">
                  <a:solidFill>
                    <a:srgbClr val="C00000"/>
                  </a:solidFill>
                  <a:effectLst>
                    <a:outerShdw blurRad="38100" dist="38100" dir="2700000" algn="tl">
                      <a:srgbClr val="000000">
                        <a:alpha val="43137"/>
                      </a:srgbClr>
                    </a:outerShdw>
                  </a:effectLst>
                </a:endParaRPr>
              </a:p>
            </p:txBody>
          </p:sp>
        </mc:Choice>
        <mc:Fallback xmlns="">
          <p:sp>
            <p:nvSpPr>
              <p:cNvPr id="5" name="Rectangle 4"/>
              <p:cNvSpPr>
                <a:spLocks noRot="1" noChangeAspect="1" noMove="1" noResize="1" noEditPoints="1" noAdjustHandles="1" noChangeArrowheads="1" noChangeShapeType="1" noTextEdit="1"/>
              </p:cNvSpPr>
              <p:nvPr/>
            </p:nvSpPr>
            <p:spPr>
              <a:xfrm>
                <a:off x="708720" y="3232249"/>
                <a:ext cx="8496944" cy="3262753"/>
              </a:xfrm>
              <a:prstGeom prst="rect">
                <a:avLst/>
              </a:prstGeom>
              <a:blipFill>
                <a:blip r:embed="rId5"/>
                <a:stretch>
                  <a:fillRect l="-430" t="-935" b="-20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DFB1C-8911-4044-888E-7D228713EB7C}"/>
                  </a:ext>
                </a:extLst>
              </p:cNvPr>
              <p:cNvSpPr/>
              <p:nvPr/>
            </p:nvSpPr>
            <p:spPr>
              <a:xfrm>
                <a:off x="708720" y="1348098"/>
                <a:ext cx="8496944" cy="18841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m>
                        <m:mPr>
                          <m:mcs>
                            <m:mc>
                              <m:mcPr>
                                <m:count m:val="5"/>
                                <m:mcJc m:val="center"/>
                              </m:mcPr>
                            </m:mc>
                          </m:mcs>
                          <m:ctrlPr>
                            <a:rPr lang="en-US" altLang="zh-CN" sz="2000" b="1" i="1" smtClean="0">
                              <a:solidFill>
                                <a:srgbClr val="C00000"/>
                              </a:solidFill>
                              <a:effectLst>
                                <a:outerShdw blurRad="38100" dist="38100" dir="2700000" algn="tl">
                                  <a:srgbClr val="000000">
                                    <a:alpha val="43137"/>
                                  </a:srgbClr>
                                </a:outerShdw>
                              </a:effectLst>
                              <a:latin typeface="Cambria Math" panose="02040503050406030204" pitchFamily="18" charset="0"/>
                            </a:rPr>
                          </m:ctrlPr>
                        </m:mPr>
                        <m:mr>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m:rPr>
                                    <m:brk m:alnAt="7"/>
                                  </m:r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b>
                                <m:r>
                                  <m:rPr>
                                    <m:brk m:alnAt="7"/>
                                  </m:r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𝟏</m:t>
                                </m:r>
                              </m:sub>
                            </m:sSub>
                          </m:e>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𝟐</m:t>
                                </m:r>
                              </m:sub>
                            </m:sSub>
                          </m:e>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 … </m:t>
                            </m:r>
                          </m:e>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𝒏</m:t>
                                </m:r>
                              </m:sub>
                            </m:sSub>
                          </m:e>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m:t>
                            </m:r>
                          </m:e>
                        </m:mr>
                        <m:mr>
                          <m:e>
                            <m:r>
                              <a:rPr lang="en-US" altLang="zh-CN" sz="2000" b="1" i="1" smtClean="0">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e>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e>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m:t>
                            </m:r>
                          </m:e>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e>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m:t>
                            </m:r>
                          </m:e>
                        </m:mr>
                        <m:mr>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𝝓</m:t>
                            </m:r>
                            <m:d>
                              <m:d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𝟏</m:t>
                                    </m:r>
                                  </m:sub>
                                </m:sSub>
                              </m:e>
                            </m:d>
                          </m:e>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𝟐</m:t>
                                </m:r>
                              </m:sub>
                            </m:s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𝝓</m:t>
                            </m:r>
                            <m:d>
                              <m:d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𝟐</m:t>
                                    </m:r>
                                  </m:sub>
                                </m:sSub>
                              </m:e>
                            </m:d>
                          </m:e>
                          <m:e>
                            <m:r>
                              <a:rPr lang="en-US" altLang="zh-CN" sz="20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𝒏</m:t>
                                </m:r>
                              </m:sub>
                            </m:s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m:t>
                            </m:r>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𝝓</m:t>
                            </m:r>
                            <m:d>
                              <m:d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altLang="zh-CN" sz="2000" b="1" i="1">
                                        <a:solidFill>
                                          <a:srgbClr val="C00000"/>
                                        </a:solidFill>
                                        <a:effectLst>
                                          <a:outerShdw blurRad="38100" dist="38100" dir="2700000" algn="tl">
                                            <a:srgbClr val="000000">
                                              <a:alpha val="43137"/>
                                            </a:srgbClr>
                                          </a:outerShdw>
                                        </a:effectLst>
                                        <a:latin typeface="Cambria Math" panose="02040503050406030204" pitchFamily="18" charset="0"/>
                                      </a:rPr>
                                      <m:t>𝒏</m:t>
                                    </m:r>
                                  </m:sub>
                                </m:sSub>
                              </m:e>
                            </m:d>
                          </m:e>
                          <m:e>
                            <m:r>
                              <a:rPr lang="en-US" altLang="zh-CN" sz="2000" b="1" i="1" smtClean="0">
                                <a:solidFill>
                                  <a:srgbClr val="C00000"/>
                                </a:solidFill>
                                <a:effectLst>
                                  <a:outerShdw blurRad="38100" dist="38100" dir="2700000" algn="tl">
                                    <a:srgbClr val="000000">
                                      <a:alpha val="43137"/>
                                    </a:srgbClr>
                                  </a:outerShdw>
                                </a:effectLst>
                                <a:latin typeface="Cambria Math" panose="02040503050406030204" pitchFamily="18" charset="0"/>
                              </a:rPr>
                              <m:t>…</m:t>
                            </m:r>
                          </m:e>
                        </m:mr>
                      </m:m>
                    </m:oMath>
                  </m:oMathPara>
                </a14:m>
                <a:endParaRPr lang="en-US" altLang="zh-CN" dirty="0">
                  <a:solidFill>
                    <a:prstClr val="black"/>
                  </a:solidFill>
                </a:endParaRPr>
              </a:p>
              <a:p>
                <a:pPr lvl="0"/>
                <a:r>
                  <a:rPr lang="en-US" altLang="zh-CN" dirty="0">
                    <a:solidFill>
                      <a:prstClr val="black"/>
                    </a:solidFill>
                  </a:rPr>
                  <a:t>Let </a:t>
                </a:r>
                <a14:m>
                  <m:oMath xmlns:m="http://schemas.openxmlformats.org/officeDocument/2006/math">
                    <m:sSub>
                      <m:sSubPr>
                        <m:ctrlPr>
                          <a:rPr lang="en-US" altLang="zh-CN" i="1" dirty="0">
                            <a:solidFill>
                              <a:prstClr val="black"/>
                            </a:solidFill>
                            <a:latin typeface="Cambria Math" panose="02040503050406030204" pitchFamily="18" charset="0"/>
                          </a:rPr>
                        </m:ctrlPr>
                      </m:sSubPr>
                      <m:e>
                        <m:r>
                          <a:rPr lang="en-US" altLang="zh-CN" i="1" dirty="0">
                            <a:solidFill>
                              <a:prstClr val="black"/>
                            </a:solidFill>
                            <a:latin typeface="Cambria Math" panose="02040503050406030204" pitchFamily="18" charset="0"/>
                          </a:rPr>
                          <m:t>𝑋</m:t>
                        </m:r>
                      </m:e>
                      <m:sub>
                        <m:r>
                          <a:rPr lang="en-US" altLang="zh-CN" i="1" dirty="0">
                            <a:solidFill>
                              <a:prstClr val="black"/>
                            </a:solidFill>
                            <a:latin typeface="Cambria Math" panose="02040503050406030204" pitchFamily="18" charset="0"/>
                          </a:rPr>
                          <m:t>1</m:t>
                        </m:r>
                      </m:sub>
                    </m:sSub>
                    <m:r>
                      <a:rPr lang="en-US" altLang="zh-CN" i="1" dirty="0">
                        <a:solidFill>
                          <a:prstClr val="black"/>
                        </a:solidFill>
                        <a:latin typeface="Cambria Math" panose="02040503050406030204" pitchFamily="18" charset="0"/>
                      </a:rPr>
                      <m:t>,</m:t>
                    </m:r>
                    <m:sSub>
                      <m:sSubPr>
                        <m:ctrlPr>
                          <a:rPr lang="en-US" altLang="zh-CN" i="1" dirty="0">
                            <a:solidFill>
                              <a:prstClr val="black"/>
                            </a:solidFill>
                            <a:latin typeface="Cambria Math" panose="02040503050406030204" pitchFamily="18" charset="0"/>
                          </a:rPr>
                        </m:ctrlPr>
                      </m:sSubPr>
                      <m:e>
                        <m:r>
                          <a:rPr lang="en-US" altLang="zh-CN" i="1" dirty="0">
                            <a:solidFill>
                              <a:prstClr val="black"/>
                            </a:solidFill>
                            <a:latin typeface="Cambria Math" panose="02040503050406030204" pitchFamily="18" charset="0"/>
                          </a:rPr>
                          <m:t>𝑋</m:t>
                        </m:r>
                      </m:e>
                      <m:sub>
                        <m:r>
                          <a:rPr lang="en-US" altLang="zh-CN" i="1" dirty="0">
                            <a:solidFill>
                              <a:prstClr val="black"/>
                            </a:solidFill>
                            <a:latin typeface="Cambria Math" panose="02040503050406030204" pitchFamily="18" charset="0"/>
                          </a:rPr>
                          <m:t>2</m:t>
                        </m:r>
                      </m:sub>
                    </m:sSub>
                    <m:r>
                      <a:rPr lang="en-US" altLang="zh-CN" i="1" dirty="0">
                        <a:solidFill>
                          <a:prstClr val="black"/>
                        </a:solidFill>
                        <a:latin typeface="Cambria Math" panose="02040503050406030204" pitchFamily="18" charset="0"/>
                      </a:rPr>
                      <m:t>, . . . , </m:t>
                    </m:r>
                    <m:sSub>
                      <m:sSubPr>
                        <m:ctrlPr>
                          <a:rPr lang="en-US" altLang="zh-CN" i="1" dirty="0">
                            <a:solidFill>
                              <a:prstClr val="black"/>
                            </a:solidFill>
                            <a:latin typeface="Cambria Math" panose="02040503050406030204" pitchFamily="18" charset="0"/>
                          </a:rPr>
                        </m:ctrlPr>
                      </m:sSubPr>
                      <m:e>
                        <m:r>
                          <a:rPr lang="en-US" altLang="zh-CN" i="1" dirty="0" err="1">
                            <a:solidFill>
                              <a:prstClr val="black"/>
                            </a:solidFill>
                            <a:latin typeface="Cambria Math" panose="02040503050406030204" pitchFamily="18" charset="0"/>
                          </a:rPr>
                          <m:t>𝑋</m:t>
                        </m:r>
                      </m:e>
                      <m:sub>
                        <m:r>
                          <a:rPr lang="en-US" altLang="zh-CN" i="1" dirty="0" err="1">
                            <a:solidFill>
                              <a:prstClr val="black"/>
                            </a:solidFill>
                            <a:latin typeface="Cambria Math" panose="02040503050406030204" pitchFamily="18" charset="0"/>
                          </a:rPr>
                          <m:t>𝑛</m:t>
                        </m:r>
                      </m:sub>
                    </m:sSub>
                    <m:r>
                      <a:rPr lang="en-US" altLang="zh-CN" i="1" dirty="0">
                        <a:solidFill>
                          <a:prstClr val="black"/>
                        </a:solidFill>
                        <a:latin typeface="Cambria Math" panose="02040503050406030204" pitchFamily="18" charset="0"/>
                      </a:rPr>
                      <m:t>, . . .</m:t>
                    </m:r>
                  </m:oMath>
                </a14:m>
                <a:r>
                  <a:rPr lang="en-US" altLang="zh-CN" dirty="0">
                    <a:solidFill>
                      <a:prstClr val="black"/>
                    </a:solidFill>
                  </a:rPr>
                  <a:t> be a stationary Markov chain, and let </a:t>
                </a:r>
                <a14:m>
                  <m:oMath xmlns:m="http://schemas.openxmlformats.org/officeDocument/2006/math">
                    <m:sSub>
                      <m:sSubPr>
                        <m:ctrlPr>
                          <a:rPr lang="en-US" altLang="zh-CN" i="1" dirty="0">
                            <a:solidFill>
                              <a:prstClr val="black"/>
                            </a:solidFill>
                            <a:latin typeface="Cambria Math" panose="02040503050406030204" pitchFamily="18" charset="0"/>
                          </a:rPr>
                        </m:ctrlPr>
                      </m:sSubPr>
                      <m:e>
                        <m:r>
                          <a:rPr lang="en-US" altLang="zh-CN" i="1" dirty="0">
                            <a:solidFill>
                              <a:prstClr val="black"/>
                            </a:solidFill>
                            <a:latin typeface="Cambria Math" panose="02040503050406030204" pitchFamily="18" charset="0"/>
                          </a:rPr>
                          <m:t>𝑌</m:t>
                        </m:r>
                      </m:e>
                      <m:sub>
                        <m:r>
                          <a:rPr lang="en-US" altLang="zh-CN" i="1" dirty="0">
                            <a:solidFill>
                              <a:prstClr val="black"/>
                            </a:solidFill>
                            <a:latin typeface="Cambria Math" panose="02040503050406030204" pitchFamily="18" charset="0"/>
                          </a:rPr>
                          <m:t>𝑖</m:t>
                        </m:r>
                      </m:sub>
                    </m:sSub>
                    <m:r>
                      <a:rPr lang="en-US" altLang="zh-CN" i="1" dirty="0">
                        <a:solidFill>
                          <a:prstClr val="black"/>
                        </a:solidFill>
                        <a:latin typeface="Cambria Math" panose="02040503050406030204" pitchFamily="18" charset="0"/>
                      </a:rPr>
                      <m:t> =</m:t>
                    </m:r>
                    <m:r>
                      <a:rPr lang="en-US" altLang="zh-CN" i="1" dirty="0">
                        <a:solidFill>
                          <a:prstClr val="black"/>
                        </a:solidFill>
                        <a:latin typeface="Cambria Math" panose="02040503050406030204" pitchFamily="18" charset="0"/>
                      </a:rPr>
                      <m:t>𝜙</m:t>
                    </m:r>
                    <m:r>
                      <a:rPr lang="en-US" altLang="zh-CN" i="1" dirty="0">
                        <a:solidFill>
                          <a:prstClr val="black"/>
                        </a:solidFill>
                        <a:latin typeface="Cambria Math" panose="02040503050406030204" pitchFamily="18" charset="0"/>
                      </a:rPr>
                      <m:t>(</m:t>
                    </m:r>
                    <m:sSub>
                      <m:sSubPr>
                        <m:ctrlPr>
                          <a:rPr lang="en-US" altLang="zh-CN" i="1" dirty="0">
                            <a:solidFill>
                              <a:prstClr val="black"/>
                            </a:solidFill>
                            <a:latin typeface="Cambria Math" panose="02040503050406030204" pitchFamily="18" charset="0"/>
                          </a:rPr>
                        </m:ctrlPr>
                      </m:sSubPr>
                      <m:e>
                        <m:r>
                          <a:rPr lang="en-US" altLang="zh-CN" i="1" dirty="0">
                            <a:solidFill>
                              <a:prstClr val="black"/>
                            </a:solidFill>
                            <a:latin typeface="Cambria Math" panose="02040503050406030204" pitchFamily="18" charset="0"/>
                          </a:rPr>
                          <m:t>𝑋</m:t>
                        </m:r>
                      </m:e>
                      <m:sub>
                        <m:r>
                          <a:rPr lang="en-US" altLang="zh-CN" i="1" dirty="0">
                            <a:solidFill>
                              <a:prstClr val="black"/>
                            </a:solidFill>
                            <a:latin typeface="Cambria Math" panose="02040503050406030204" pitchFamily="18" charset="0"/>
                          </a:rPr>
                          <m:t>𝑖</m:t>
                        </m:r>
                      </m:sub>
                    </m:sSub>
                    <m:r>
                      <a:rPr lang="en-US" altLang="zh-CN" i="1" dirty="0">
                        <a:solidFill>
                          <a:prstClr val="black"/>
                        </a:solidFill>
                        <a:latin typeface="Cambria Math" panose="02040503050406030204" pitchFamily="18" charset="0"/>
                      </a:rPr>
                      <m:t>)</m:t>
                    </m:r>
                  </m:oMath>
                </a14:m>
                <a:r>
                  <a:rPr lang="en-US" altLang="zh-CN" dirty="0">
                    <a:solidFill>
                      <a:prstClr val="black"/>
                    </a:solidFill>
                  </a:rPr>
                  <a:t> be a process each term of which is a function of the corresponding state in the Markov chain.</a:t>
                </a:r>
                <a:endParaRPr lang="en-US" altLang="zh-CN" sz="1800" b="1" dirty="0">
                  <a:solidFill>
                    <a:prstClr val="black"/>
                  </a:solidFill>
                </a:endParaRPr>
              </a:p>
              <a:p>
                <a:pPr lvl="0"/>
                <a:r>
                  <a:rPr lang="en-US" altLang="zh-CN" sz="1800" dirty="0">
                    <a:solidFill>
                      <a:prstClr val="black"/>
                    </a:solidFill>
                  </a:rPr>
                  <a:t>What is the entropy rate of </a:t>
                </a:r>
                <a14:m>
                  <m:oMath xmlns:m="http://schemas.openxmlformats.org/officeDocument/2006/math">
                    <m:r>
                      <a:rPr lang="en-US" altLang="zh-CN" sz="1800" i="1">
                        <a:solidFill>
                          <a:prstClr val="black"/>
                        </a:solidFill>
                        <a:latin typeface="Cambria Math" panose="02040503050406030204" pitchFamily="18" charset="0"/>
                      </a:rPr>
                      <m:t>𝐻</m:t>
                    </m:r>
                    <m:d>
                      <m:dPr>
                        <m:ctrlPr>
                          <a:rPr lang="en-US" altLang="zh-CN" sz="1800" i="1">
                            <a:solidFill>
                              <a:prstClr val="black"/>
                            </a:solidFill>
                            <a:latin typeface="Cambria Math" panose="02040503050406030204" pitchFamily="18" charset="0"/>
                          </a:rPr>
                        </m:ctrlPr>
                      </m:dPr>
                      <m:e>
                        <m:r>
                          <a:rPr lang="en-US" altLang="zh-CN" sz="1800" i="1">
                            <a:solidFill>
                              <a:prstClr val="black"/>
                            </a:solidFill>
                            <a:latin typeface="Cambria Math" panose="02040503050406030204" pitchFamily="18" charset="0"/>
                          </a:rPr>
                          <m:t>𝒴</m:t>
                        </m:r>
                      </m:e>
                    </m:d>
                    <m:r>
                      <a:rPr lang="en-US" altLang="zh-CN" sz="1800" i="1">
                        <a:solidFill>
                          <a:prstClr val="black"/>
                        </a:solidFill>
                        <a:latin typeface="Cambria Math" panose="02040503050406030204" pitchFamily="18" charset="0"/>
                      </a:rPr>
                      <m:t>?</m:t>
                    </m:r>
                  </m:oMath>
                </a14:m>
                <a:endParaRPr lang="en-US" altLang="zh-CN" sz="1800" dirty="0">
                  <a:solidFill>
                    <a:prstClr val="black"/>
                  </a:solidFill>
                </a:endParaRPr>
              </a:p>
            </p:txBody>
          </p:sp>
        </mc:Choice>
        <mc:Fallback xmlns="">
          <p:sp>
            <p:nvSpPr>
              <p:cNvPr id="7" name="Rectangle 6">
                <a:extLst>
                  <a:ext uri="{FF2B5EF4-FFF2-40B4-BE49-F238E27FC236}">
                    <a16:creationId xmlns:a16="http://schemas.microsoft.com/office/drawing/2014/main" id="{A76DFB1C-8911-4044-888E-7D228713EB7C}"/>
                  </a:ext>
                </a:extLst>
              </p:cNvPr>
              <p:cNvSpPr>
                <a:spLocks noRot="1" noChangeAspect="1" noMove="1" noResize="1" noEditPoints="1" noAdjustHandles="1" noChangeArrowheads="1" noChangeShapeType="1" noTextEdit="1"/>
              </p:cNvSpPr>
              <p:nvPr/>
            </p:nvSpPr>
            <p:spPr>
              <a:xfrm>
                <a:off x="708720" y="1348098"/>
                <a:ext cx="8496944" cy="1884151"/>
              </a:xfrm>
              <a:prstGeom prst="rect">
                <a:avLst/>
              </a:prstGeom>
              <a:blipFill>
                <a:blip r:embed="rId6"/>
                <a:stretch>
                  <a:fillRect l="-573" b="-3215"/>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559F373-B4E7-8238-048E-F588A12FB0BB}"/>
              </a:ext>
            </a:extLst>
          </p:cNvPr>
          <p:cNvSpPr txBox="1"/>
          <p:nvPr/>
        </p:nvSpPr>
        <p:spPr>
          <a:xfrm>
            <a:off x="7400260" y="595423"/>
            <a:ext cx="906017" cy="380425"/>
          </a:xfrm>
          <a:prstGeom prst="rect">
            <a:avLst/>
          </a:prstGeom>
          <a:noFill/>
        </p:spPr>
        <p:txBody>
          <a:bodyPr wrap="none" rtlCol="0">
            <a:spAutoFit/>
          </a:bodyPr>
          <a:lstStyle/>
          <a:p>
            <a:r>
              <a:rPr kumimoji="1" lang="zh-CN" altLang="en-US" dirty="0"/>
              <a:t>不要求</a:t>
            </a:r>
          </a:p>
        </p:txBody>
      </p:sp>
    </p:spTree>
    <p:extLst>
      <p:ext uri="{BB962C8B-B14F-4D97-AF65-F5344CB8AC3E}">
        <p14:creationId xmlns:p14="http://schemas.microsoft.com/office/powerpoint/2010/main" val="886563733"/>
      </p:ext>
    </p:extLst>
  </p:cSld>
  <p:clrMapOvr>
    <a:masterClrMapping/>
  </p:clrMapOvr>
  <mc:AlternateContent xmlns:mc="http://schemas.openxmlformats.org/markup-compatibility/2006" xmlns:p14="http://schemas.microsoft.com/office/powerpoint/2010/main">
    <mc:Choice Requires="p14">
      <p:transition spd="slow" p14:dur="2000" advTm="443077"/>
    </mc:Choice>
    <mc:Fallback xmlns="">
      <p:transition spd="slow" advTm="4430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Functions of Markov Chain</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44042F2-B600-4316-8B18-B52DE36BEECC}"/>
                  </a:ext>
                </a:extLst>
              </p:cNvPr>
              <p:cNvSpPr/>
              <p:nvPr/>
            </p:nvSpPr>
            <p:spPr>
              <a:xfrm>
                <a:off x="683659" y="1147093"/>
                <a:ext cx="8496944" cy="11668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a:t>
                </a:r>
                <a:r>
                  <a:rPr lang="en-US" sz="1800" b="1" dirty="0">
                    <a:solidFill>
                      <a:srgbClr val="C00000"/>
                    </a:solidFill>
                    <a:effectLst>
                      <a:outerShdw blurRad="38100" dist="38100" dir="2700000" algn="tl">
                        <a:srgbClr val="000000">
                          <a:alpha val="43137"/>
                        </a:srgbClr>
                      </a:outerShdw>
                    </a:effectLst>
                  </a:rPr>
                  <a:t>Theorem</a:t>
                </a:r>
                <a:r>
                  <a:rPr lang="en-US" sz="1800" dirty="0">
                    <a:solidFill>
                      <a:schemeClr val="tx1"/>
                    </a:solidFill>
                  </a:rPr>
                  <a:t>). If </a:t>
                </a:r>
                <a14:m>
                  <m:oMath xmlns:m="http://schemas.openxmlformats.org/officeDocument/2006/math">
                    <m:sSub>
                      <m:sSubPr>
                        <m:ctrlPr>
                          <a:rPr lang="en-US" sz="1800" b="0" i="1" dirty="0" smtClean="0">
                            <a:solidFill>
                              <a:schemeClr val="tx1"/>
                            </a:solidFill>
                            <a:latin typeface="Cambria Math" panose="02040503050406030204" pitchFamily="18" charset="0"/>
                          </a:rPr>
                        </m:ctrlPr>
                      </m:sSubPr>
                      <m:e>
                        <m:r>
                          <a:rPr lang="en-US" sz="1800" i="1" dirty="0" smtClean="0">
                            <a:solidFill>
                              <a:schemeClr val="tx1"/>
                            </a:solidFill>
                            <a:latin typeface="Cambria Math" panose="02040503050406030204" pitchFamily="18" charset="0"/>
                          </a:rPr>
                          <m:t>𝑋</m:t>
                        </m:r>
                      </m:e>
                      <m:sub>
                        <m:r>
                          <a:rPr lang="en-US" sz="1800" i="1" dirty="0" smtClean="0">
                            <a:solidFill>
                              <a:schemeClr val="tx1"/>
                            </a:solidFill>
                            <a:latin typeface="Cambria Math" panose="02040503050406030204" pitchFamily="18" charset="0"/>
                          </a:rPr>
                          <m:t>1</m:t>
                        </m:r>
                      </m:sub>
                    </m:sSub>
                    <m:r>
                      <a:rPr lang="en-US" sz="1800" i="1" dirty="0" smtClean="0">
                        <a:solidFill>
                          <a:schemeClr val="tx1"/>
                        </a:solidFill>
                        <a:latin typeface="Cambria Math" panose="02040503050406030204" pitchFamily="18" charset="0"/>
                      </a:rPr>
                      <m:t>,</m:t>
                    </m:r>
                    <m:sSub>
                      <m:sSubPr>
                        <m:ctrlPr>
                          <a:rPr lang="en-US" sz="1800" b="0" i="1" dirty="0" smtClean="0">
                            <a:solidFill>
                              <a:schemeClr val="tx1"/>
                            </a:solidFill>
                            <a:latin typeface="Cambria Math" panose="02040503050406030204" pitchFamily="18" charset="0"/>
                          </a:rPr>
                        </m:ctrlPr>
                      </m:sSubPr>
                      <m:e>
                        <m:r>
                          <a:rPr lang="en-US" sz="1800" i="1" dirty="0" smtClean="0">
                            <a:solidFill>
                              <a:schemeClr val="tx1"/>
                            </a:solidFill>
                            <a:latin typeface="Cambria Math" panose="02040503050406030204" pitchFamily="18" charset="0"/>
                          </a:rPr>
                          <m:t>𝑋</m:t>
                        </m:r>
                      </m:e>
                      <m:sub>
                        <m:r>
                          <a:rPr lang="en-US" sz="1800" i="1" dirty="0" smtClean="0">
                            <a:solidFill>
                              <a:schemeClr val="tx1"/>
                            </a:solidFill>
                            <a:latin typeface="Cambria Math" panose="02040503050406030204" pitchFamily="18" charset="0"/>
                          </a:rPr>
                          <m:t>2</m:t>
                        </m:r>
                      </m:sub>
                    </m:sSub>
                    <m:r>
                      <a:rPr lang="en-US" sz="1800" i="1" dirty="0" smtClean="0">
                        <a:solidFill>
                          <a:schemeClr val="tx1"/>
                        </a:solidFill>
                        <a:latin typeface="Cambria Math" panose="02040503050406030204" pitchFamily="18" charset="0"/>
                      </a:rPr>
                      <m:t>, . . . , </m:t>
                    </m:r>
                    <m:sSub>
                      <m:sSubPr>
                        <m:ctrlPr>
                          <a:rPr lang="en-US" sz="1800" b="0" i="1" dirty="0" smtClean="0">
                            <a:solidFill>
                              <a:schemeClr val="tx1"/>
                            </a:solidFill>
                            <a:latin typeface="Cambria Math" panose="02040503050406030204" pitchFamily="18" charset="0"/>
                          </a:rPr>
                        </m:ctrlPr>
                      </m:sSubPr>
                      <m:e>
                        <m:r>
                          <a:rPr lang="en-US" sz="1800" i="1" dirty="0" err="1">
                            <a:solidFill>
                              <a:schemeClr val="tx1"/>
                            </a:solidFill>
                            <a:latin typeface="Cambria Math" panose="02040503050406030204" pitchFamily="18" charset="0"/>
                          </a:rPr>
                          <m:t>𝑋</m:t>
                        </m:r>
                      </m:e>
                      <m:sub>
                        <m:r>
                          <a:rPr lang="en-US" sz="1800" i="1" dirty="0" err="1">
                            <a:solidFill>
                              <a:schemeClr val="tx1"/>
                            </a:solidFill>
                            <a:latin typeface="Cambria Math" panose="02040503050406030204" pitchFamily="18" charset="0"/>
                          </a:rPr>
                          <m:t>𝑛</m:t>
                        </m:r>
                      </m:sub>
                    </m:sSub>
                  </m:oMath>
                </a14:m>
                <a:r>
                  <a:rPr lang="en-US" sz="1800" dirty="0">
                    <a:solidFill>
                      <a:schemeClr val="tx1"/>
                    </a:solidFill>
                  </a:rPr>
                  <a:t> form a stationary Markov chain, and </a:t>
                </a:r>
                <a14:m>
                  <m:oMath xmlns:m="http://schemas.openxmlformats.org/officeDocument/2006/math">
                    <m:sSub>
                      <m:sSubPr>
                        <m:ctrlPr>
                          <a:rPr lang="en-US" sz="1800" b="0" i="1" dirty="0" smtClean="0">
                            <a:solidFill>
                              <a:schemeClr val="tx1"/>
                            </a:solidFill>
                            <a:latin typeface="Cambria Math" panose="02040503050406030204" pitchFamily="18" charset="0"/>
                          </a:rPr>
                        </m:ctrlPr>
                      </m:sSubPr>
                      <m:e>
                        <m:r>
                          <a:rPr lang="en-US" sz="1800" i="1" dirty="0" smtClean="0">
                            <a:solidFill>
                              <a:schemeClr val="tx1"/>
                            </a:solidFill>
                            <a:latin typeface="Cambria Math" panose="02040503050406030204" pitchFamily="18" charset="0"/>
                          </a:rPr>
                          <m:t>𝑌</m:t>
                        </m:r>
                      </m:e>
                      <m:sub>
                        <m:r>
                          <a:rPr lang="en-US" sz="1800" i="1" dirty="0" smtClean="0">
                            <a:solidFill>
                              <a:schemeClr val="tx1"/>
                            </a:solidFill>
                            <a:latin typeface="Cambria Math" panose="02040503050406030204" pitchFamily="18" charset="0"/>
                          </a:rPr>
                          <m:t>𝑖</m:t>
                        </m:r>
                      </m:sub>
                    </m:sSub>
                    <m:r>
                      <a:rPr lang="en-US" sz="1800" i="1" dirty="0" smtClean="0">
                        <a:solidFill>
                          <a:schemeClr val="tx1"/>
                        </a:solidFill>
                        <a:latin typeface="Cambria Math" panose="02040503050406030204" pitchFamily="18" charset="0"/>
                      </a:rPr>
                      <m:t> </m:t>
                    </m:r>
                    <m:r>
                      <a:rPr lang="en-US" sz="1800" i="1" dirty="0">
                        <a:solidFill>
                          <a:schemeClr val="tx1"/>
                        </a:solidFill>
                        <a:latin typeface="Cambria Math" panose="02040503050406030204" pitchFamily="18" charset="0"/>
                      </a:rPr>
                      <m:t>=</m:t>
                    </m:r>
                    <m:r>
                      <a:rPr lang="en-US" sz="1800" b="0" i="1" dirty="0" smtClean="0">
                        <a:solidFill>
                          <a:schemeClr val="tx1"/>
                        </a:solidFill>
                        <a:latin typeface="Cambria Math" panose="02040503050406030204" pitchFamily="18" charset="0"/>
                      </a:rPr>
                      <m:t>𝜙</m:t>
                    </m:r>
                    <m:r>
                      <a:rPr lang="el-GR" sz="1800" i="1" dirty="0">
                        <a:solidFill>
                          <a:schemeClr val="tx1"/>
                        </a:solidFill>
                        <a:latin typeface="Cambria Math" panose="02040503050406030204" pitchFamily="18" charset="0"/>
                      </a:rPr>
                      <m:t>(</m:t>
                    </m:r>
                    <m:sSub>
                      <m:sSubPr>
                        <m:ctrlPr>
                          <a:rPr lang="en-US" sz="1800" b="0" i="1" dirty="0" smtClean="0">
                            <a:solidFill>
                              <a:schemeClr val="tx1"/>
                            </a:solidFill>
                            <a:latin typeface="Cambria Math" panose="02040503050406030204" pitchFamily="18" charset="0"/>
                          </a:rPr>
                        </m:ctrlPr>
                      </m:sSubPr>
                      <m:e>
                        <m:r>
                          <a:rPr lang="en-US" sz="1800" i="1" dirty="0">
                            <a:solidFill>
                              <a:schemeClr val="tx1"/>
                            </a:solidFill>
                            <a:latin typeface="Cambria Math" panose="02040503050406030204" pitchFamily="18" charset="0"/>
                          </a:rPr>
                          <m:t>𝑋</m:t>
                        </m:r>
                      </m:e>
                      <m:sub>
                        <m:r>
                          <a:rPr lang="en-US" sz="1800" i="1" dirty="0">
                            <a:solidFill>
                              <a:schemeClr val="tx1"/>
                            </a:solidFill>
                            <a:latin typeface="Cambria Math" panose="02040503050406030204" pitchFamily="18" charset="0"/>
                          </a:rPr>
                          <m:t>𝑖</m:t>
                        </m:r>
                      </m:sub>
                    </m:sSub>
                    <m:r>
                      <a:rPr lang="en-US" sz="1800" i="1" dirty="0">
                        <a:solidFill>
                          <a:schemeClr val="tx1"/>
                        </a:solidFill>
                        <a:latin typeface="Cambria Math" panose="02040503050406030204" pitchFamily="18" charset="0"/>
                      </a:rPr>
                      <m:t>),</m:t>
                    </m:r>
                  </m:oMath>
                </a14:m>
                <a:r>
                  <a:rPr lang="en-US" sz="1800" dirty="0">
                    <a:solidFill>
                      <a:schemeClr val="tx1"/>
                    </a:solidFill>
                  </a:rPr>
                  <a:t> then</a:t>
                </a:r>
              </a:p>
              <a:p>
                <a:pPr/>
                <a14:m>
                  <m:oMathPara xmlns:m="http://schemas.openxmlformats.org/officeDocument/2006/math">
                    <m:oMathParaPr>
                      <m:jc m:val="centerGroup"/>
                    </m:oMathParaPr>
                    <m:oMath xmlns:m="http://schemas.openxmlformats.org/officeDocument/2006/math">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𝒏</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 . . . , </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 ≤ </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𝓨</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 ≤ </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𝒏</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 . . . , </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oMath>
                  </m:oMathPara>
                </a14:m>
                <a:endParaRPr lang="en-US" sz="1800" b="1" dirty="0">
                  <a:solidFill>
                    <a:srgbClr val="C00000"/>
                  </a:solidFill>
                  <a:effectLst>
                    <a:outerShdw blurRad="38100" dist="38100" dir="2700000" algn="tl">
                      <a:srgbClr val="000000">
                        <a:alpha val="43137"/>
                      </a:srgbClr>
                    </a:outerShdw>
                  </a:effectLst>
                </a:endParaRPr>
              </a:p>
              <a:p>
                <a:r>
                  <a:rPr lang="en-US" sz="1800" dirty="0">
                    <a:solidFill>
                      <a:schemeClr val="tx1"/>
                    </a:solidFill>
                  </a:rPr>
                  <a:t>    and</a:t>
                </a:r>
              </a:p>
              <a:p>
                <a:pPr/>
                <a14:m>
                  <m:oMathPara xmlns:m="http://schemas.openxmlformats.org/officeDocument/2006/math">
                    <m:oMathParaPr>
                      <m:jc m:val="centerGroup"/>
                    </m:oMathParaPr>
                    <m:oMath xmlns:m="http://schemas.openxmlformats.org/officeDocument/2006/math">
                      <m:r>
                        <a:rPr lang="en-US" sz="1800" b="1" i="0" dirty="0" smtClean="0">
                          <a:solidFill>
                            <a:srgbClr val="C00000"/>
                          </a:solidFill>
                          <a:effectLst>
                            <a:outerShdw blurRad="38100" dist="38100" dir="2700000" algn="tl">
                              <a:srgbClr val="000000">
                                <a:alpha val="43137"/>
                              </a:srgbClr>
                            </a:outerShdw>
                          </a:effectLst>
                          <a:latin typeface="Cambria Math" panose="02040503050406030204" pitchFamily="18" charset="0"/>
                        </a:rPr>
                        <m:t>𝐥𝐢𝐦</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𝒏</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 . . . , </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𝑿</m:t>
                          </m:r>
                        </m:e>
                        <m: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 = </m:t>
                      </m:r>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𝓨</m:t>
                      </m:r>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 = </m:t>
                      </m:r>
                      <m:r>
                        <a:rPr lang="en-US" sz="1800" b="1" i="0" dirty="0" err="1">
                          <a:solidFill>
                            <a:srgbClr val="C00000"/>
                          </a:solidFill>
                          <a:effectLst>
                            <a:outerShdw blurRad="38100" dist="38100" dir="2700000" algn="tl">
                              <a:srgbClr val="000000">
                                <a:alpha val="43137"/>
                              </a:srgbClr>
                            </a:outerShdw>
                          </a:effectLst>
                          <a:latin typeface="Cambria Math" panose="02040503050406030204" pitchFamily="18" charset="0"/>
                        </a:rPr>
                        <m:t>𝐥𝐢𝐦</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err="1">
                          <a:solidFill>
                            <a:srgbClr val="C00000"/>
                          </a:solidFill>
                          <a:effectLst>
                            <a:outerShdw blurRad="38100" dist="38100" dir="2700000" algn="tl">
                              <a:srgbClr val="000000">
                                <a:alpha val="43137"/>
                              </a:srgbClr>
                            </a:outerShdw>
                          </a:effectLst>
                          <a:latin typeface="Cambria Math" panose="02040503050406030204" pitchFamily="18" charset="0"/>
                        </a:rPr>
                        <m:t>𝑯</m:t>
                      </m:r>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𝒏</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m:t>
                          </m:r>
                          <m: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 . . . , </m:t>
                      </m:r>
                      <m:sSub>
                        <m:sSubPr>
                          <m:ctrlPr>
                            <a:rPr lang="en-US" sz="1800" b="1" i="1" dirty="0" smtClean="0">
                              <a:solidFill>
                                <a:srgbClr val="C00000"/>
                              </a:solidFill>
                              <a:effectLst>
                                <a:outerShdw blurRad="38100" dist="38100" dir="2700000" algn="tl">
                                  <a:srgbClr val="000000">
                                    <a:alpha val="43137"/>
                                  </a:srgbClr>
                                </a:outerShdw>
                              </a:effectLst>
                              <a:latin typeface="Cambria Math" panose="02040503050406030204" pitchFamily="18" charset="0"/>
                            </a:rPr>
                          </m:ctrlPr>
                        </m:sSubPr>
                        <m:e>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𝒀</m:t>
                          </m:r>
                        </m:e>
                        <m: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𝟏</m:t>
                          </m:r>
                        </m:sub>
                      </m:sSub>
                      <m:r>
                        <a:rPr lang="en-US" sz="1800" b="1" i="1" dirty="0">
                          <a:solidFill>
                            <a:srgbClr val="C00000"/>
                          </a:solidFill>
                          <a:effectLst>
                            <a:outerShdw blurRad="38100" dist="38100" dir="2700000" algn="tl">
                              <a:srgbClr val="000000">
                                <a:alpha val="43137"/>
                              </a:srgbClr>
                            </a:outerShdw>
                          </a:effectLst>
                          <a:latin typeface="Cambria Math" panose="02040503050406030204" pitchFamily="18" charset="0"/>
                        </a:rPr>
                        <m:t>)</m:t>
                      </m:r>
                    </m:oMath>
                  </m:oMathPara>
                </a14:m>
                <a:endParaRPr lang="en-US" sz="1800" b="1" dirty="0">
                  <a:solidFill>
                    <a:srgbClr val="C00000"/>
                  </a:solidFill>
                  <a:effectLst>
                    <a:outerShdw blurRad="38100" dist="38100" dir="2700000" algn="tl">
                      <a:srgbClr val="000000">
                        <a:alpha val="43137"/>
                      </a:srgbClr>
                    </a:outerShdw>
                  </a:effectLst>
                </a:endParaRPr>
              </a:p>
            </p:txBody>
          </p:sp>
        </mc:Choice>
        <mc:Fallback xmlns="">
          <p:sp>
            <p:nvSpPr>
              <p:cNvPr id="10" name="Rectangle 9">
                <a:extLst>
                  <a:ext uri="{FF2B5EF4-FFF2-40B4-BE49-F238E27FC236}">
                    <a16:creationId xmlns:a16="http://schemas.microsoft.com/office/drawing/2014/main" id="{D44042F2-B600-4316-8B18-B52DE36BEECC}"/>
                  </a:ext>
                </a:extLst>
              </p:cNvPr>
              <p:cNvSpPr>
                <a:spLocks noRot="1" noChangeAspect="1" noMove="1" noResize="1" noEditPoints="1" noAdjustHandles="1" noChangeArrowheads="1" noChangeShapeType="1" noTextEdit="1"/>
              </p:cNvSpPr>
              <p:nvPr/>
            </p:nvSpPr>
            <p:spPr>
              <a:xfrm>
                <a:off x="683659" y="1147093"/>
                <a:ext cx="8496944" cy="1166851"/>
              </a:xfrm>
              <a:prstGeom prst="rect">
                <a:avLst/>
              </a:prstGeom>
              <a:blipFill>
                <a:blip r:embed="rId5"/>
                <a:stretch>
                  <a:fillRect l="-501" t="-3608" b="-67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0D2846E-E401-42E2-A439-3691C2C36BE9}"/>
                  </a:ext>
                </a:extLst>
              </p:cNvPr>
              <p:cNvSpPr/>
              <p:nvPr/>
            </p:nvSpPr>
            <p:spPr>
              <a:xfrm>
                <a:off x="564704" y="4456385"/>
                <a:ext cx="3498650" cy="400110"/>
              </a:xfrm>
              <a:prstGeom prst="rect">
                <a:avLst/>
              </a:prstGeom>
            </p:spPr>
            <p:txBody>
              <a:bodyPr wrap="none">
                <a:spAutoFit/>
              </a:bodyPr>
              <a:lstStyle/>
              <a:p>
                <a:r>
                  <a:rPr lang="en-US" altLang="zh-CN" sz="2000" dirty="0"/>
                  <a:t> </a:t>
                </a:r>
                <a14:m>
                  <m:oMath xmlns:m="http://schemas.openxmlformats.org/officeDocument/2006/math">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𝑛</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 </m:t>
                        </m:r>
                      </m:e>
                    </m:d>
                    <m:r>
                      <a:rPr lang="en-US" altLang="zh-CN" sz="2000" i="1">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𝒴</m:t>
                        </m:r>
                      </m:e>
                    </m:d>
                  </m:oMath>
                </a14:m>
                <a:endParaRPr lang="zh-CN" altLang="en-US" dirty="0"/>
              </a:p>
            </p:txBody>
          </p:sp>
        </mc:Choice>
        <mc:Fallback xmlns="">
          <p:sp>
            <p:nvSpPr>
              <p:cNvPr id="5" name="Rectangle 4">
                <a:extLst>
                  <a:ext uri="{FF2B5EF4-FFF2-40B4-BE49-F238E27FC236}">
                    <a16:creationId xmlns:a16="http://schemas.microsoft.com/office/drawing/2014/main" id="{A0D2846E-E401-42E2-A439-3691C2C36BE9}"/>
                  </a:ext>
                </a:extLst>
              </p:cNvPr>
              <p:cNvSpPr>
                <a:spLocks noRot="1" noChangeAspect="1" noMove="1" noResize="1" noEditPoints="1" noAdjustHandles="1" noChangeArrowheads="1" noChangeShapeType="1" noTextEdit="1"/>
              </p:cNvSpPr>
              <p:nvPr/>
            </p:nvSpPr>
            <p:spPr>
              <a:xfrm>
                <a:off x="564704" y="4456385"/>
                <a:ext cx="3498650" cy="400110"/>
              </a:xfrm>
              <a:prstGeom prst="rect">
                <a:avLst/>
              </a:prstGeom>
              <a:blipFill>
                <a:blip r:embed="rId6"/>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CFBB91-0BF8-4E85-9630-7E94822256AD}"/>
                  </a:ext>
                </a:extLst>
              </p:cNvPr>
              <p:cNvSpPr txBox="1"/>
              <p:nvPr/>
            </p:nvSpPr>
            <p:spPr>
              <a:xfrm>
                <a:off x="348680" y="2426119"/>
                <a:ext cx="5151885" cy="182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                                                   </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                     </m:t>
                      </m:r>
                    </m:oMath>
                  </m:oMathPara>
                </a14:m>
                <a:endParaRPr lang="en-US" altLang="zh-CN" b="0"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m:t>
                              </m:r>
                              <m:r>
                                <a:rPr lang="en-US" altLang="zh-CN" i="1">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e>
                      </m:d>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m:t>
                              </m:r>
                              <m:r>
                                <a:rPr lang="en-US" altLang="zh-CN" i="1">
                                  <a:latin typeface="Cambria Math" panose="02040503050406030204" pitchFamily="18" charset="0"/>
                                </a:rPr>
                                <m:t>𝑘</m:t>
                              </m:r>
                            </m:sub>
                          </m:sSub>
                        </m:e>
                      </m:d>
                      <m:r>
                        <a:rPr lang="en-US" altLang="zh-CN" b="0" i="1" smtClean="0">
                          <a:latin typeface="Cambria Math" panose="02040503050406030204" pitchFamily="18" charset="0"/>
                        </a:rPr>
                        <m:t>                                     </m:t>
                      </m:r>
                    </m:oMath>
                  </m:oMathPara>
                </a14:m>
                <a:endParaRPr lang="zh-CN" altLang="en-US"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                                                </m:t>
                      </m:r>
                    </m:oMath>
                  </m:oMathPara>
                </a14:m>
                <a:endParaRPr lang="zh-CN" altLang="en-US" dirty="0"/>
              </a:p>
            </p:txBody>
          </p:sp>
        </mc:Choice>
        <mc:Fallback xmlns="">
          <p:sp>
            <p:nvSpPr>
              <p:cNvPr id="12" name="TextBox 11">
                <a:extLst>
                  <a:ext uri="{FF2B5EF4-FFF2-40B4-BE49-F238E27FC236}">
                    <a16:creationId xmlns:a16="http://schemas.microsoft.com/office/drawing/2014/main" id="{42CFBB91-0BF8-4E85-9630-7E94822256AD}"/>
                  </a:ext>
                </a:extLst>
              </p:cNvPr>
              <p:cNvSpPr txBox="1">
                <a:spLocks noRot="1" noChangeAspect="1" noMove="1" noResize="1" noEditPoints="1" noAdjustHandles="1" noChangeArrowheads="1" noChangeShapeType="1" noTextEdit="1"/>
              </p:cNvSpPr>
              <p:nvPr/>
            </p:nvSpPr>
            <p:spPr>
              <a:xfrm>
                <a:off x="348680" y="2426119"/>
                <a:ext cx="5151885" cy="18208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1793B29-30F0-487B-93C7-0C28BBBB4133}"/>
                  </a:ext>
                </a:extLst>
              </p:cNvPr>
              <p:cNvSpPr/>
              <p:nvPr/>
            </p:nvSpPr>
            <p:spPr>
              <a:xfrm>
                <a:off x="5461248" y="2344783"/>
                <a:ext cx="4891467" cy="2900346"/>
              </a:xfrm>
              <a:prstGeom prst="rect">
                <a:avLst/>
              </a:prstGeom>
            </p:spPr>
            <p:txBody>
              <a:bodyPr wrap="square">
                <a:spAutoFit/>
              </a:bodyPr>
              <a:lstStyle/>
              <a:p>
                <a:r>
                  <a:rPr lang="en-US" altLang="zh-CN" sz="1870" dirty="0"/>
                  <a:t> </a:t>
                </a:r>
                <a14:m>
                  <m:oMath xmlns:m="http://schemas.openxmlformats.org/officeDocument/2006/math">
                    <m:r>
                      <a:rPr lang="en-US" altLang="zh-CN" sz="1870" i="1">
                        <a:latin typeface="Cambria Math" panose="02040503050406030204" pitchFamily="18" charset="0"/>
                      </a:rPr>
                      <m:t>𝐻</m:t>
                    </m:r>
                    <m:d>
                      <m:dPr>
                        <m:ctrlPr>
                          <a:rPr lang="en-US" altLang="zh-CN" sz="1870" i="1">
                            <a:latin typeface="Cambria Math" panose="02040503050406030204" pitchFamily="18" charset="0"/>
                          </a:rPr>
                        </m:ctrlPr>
                      </m:dPr>
                      <m:e>
                        <m:sSub>
                          <m:sSubPr>
                            <m:ctrlPr>
                              <a:rPr lang="en-US" altLang="zh-CN" sz="1870" i="1">
                                <a:latin typeface="Cambria Math" panose="02040503050406030204" pitchFamily="18" charset="0"/>
                              </a:rPr>
                            </m:ctrlPr>
                          </m:sSubPr>
                          <m:e>
                            <m:r>
                              <a:rPr lang="en-US" altLang="zh-CN" sz="1870" i="1">
                                <a:latin typeface="Cambria Math" panose="02040503050406030204" pitchFamily="18" charset="0"/>
                              </a:rPr>
                              <m:t>𝑌</m:t>
                            </m:r>
                          </m:e>
                          <m:sub>
                            <m:r>
                              <a:rPr lang="en-US" altLang="zh-CN" sz="1870" i="1">
                                <a:latin typeface="Cambria Math" panose="02040503050406030204" pitchFamily="18" charset="0"/>
                              </a:rPr>
                              <m:t>𝑛</m:t>
                            </m:r>
                          </m:sub>
                        </m:sSub>
                      </m:e>
                      <m:e>
                        <m:sSub>
                          <m:sSubPr>
                            <m:ctrlPr>
                              <a:rPr lang="en-US" altLang="zh-CN" sz="1870" i="1">
                                <a:latin typeface="Cambria Math" panose="02040503050406030204" pitchFamily="18" charset="0"/>
                              </a:rPr>
                            </m:ctrlPr>
                          </m:sSubPr>
                          <m:e>
                            <m:r>
                              <a:rPr lang="en-US" altLang="zh-CN" sz="1870" i="1">
                                <a:latin typeface="Cambria Math" panose="02040503050406030204" pitchFamily="18" charset="0"/>
                              </a:rPr>
                              <m:t>𝑌</m:t>
                            </m:r>
                          </m:e>
                          <m:sub>
                            <m:r>
                              <a:rPr lang="en-US" altLang="zh-CN" sz="1870" i="1">
                                <a:latin typeface="Cambria Math" panose="02040503050406030204" pitchFamily="18" charset="0"/>
                              </a:rPr>
                              <m:t>𝑛</m:t>
                            </m:r>
                            <m:r>
                              <a:rPr lang="en-US" altLang="zh-CN" sz="1870" i="1">
                                <a:latin typeface="Cambria Math" panose="02040503050406030204" pitchFamily="18" charset="0"/>
                              </a:rPr>
                              <m:t>−1</m:t>
                            </m:r>
                          </m:sub>
                        </m:sSub>
                        <m:r>
                          <a:rPr lang="en-US" altLang="zh-CN" sz="1870" i="1">
                            <a:latin typeface="Cambria Math" panose="02040503050406030204" pitchFamily="18" charset="0"/>
                          </a:rPr>
                          <m:t>, …,</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1</m:t>
                            </m:r>
                          </m:sub>
                        </m:sSub>
                      </m:e>
                    </m:d>
                    <m:r>
                      <a:rPr lang="en-US" altLang="zh-CN" sz="1870" b="0" i="1" smtClean="0">
                        <a:latin typeface="Cambria Math" panose="02040503050406030204" pitchFamily="18" charset="0"/>
                      </a:rPr>
                      <m:t>−</m:t>
                    </m:r>
                    <m:r>
                      <a:rPr lang="en-US" altLang="zh-CN" sz="1870" b="0" i="1" smtClean="0">
                        <a:latin typeface="Cambria Math" panose="02040503050406030204" pitchFamily="18" charset="0"/>
                      </a:rPr>
                      <m:t>𝐻</m:t>
                    </m:r>
                    <m:d>
                      <m:dPr>
                        <m:ctrlPr>
                          <a:rPr lang="en-US" altLang="zh-CN" sz="1870" b="0" i="1" smtClean="0">
                            <a:latin typeface="Cambria Math" panose="02040503050406030204" pitchFamily="18" charset="0"/>
                          </a:rPr>
                        </m:ctrlPr>
                      </m:dPr>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𝑛</m:t>
                            </m:r>
                          </m:sub>
                        </m:sSub>
                      </m:e>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𝑛</m:t>
                            </m:r>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e>
                    </m:d>
                  </m:oMath>
                </a14:m>
                <a:endParaRPr lang="en-US" altLang="zh-CN" sz="187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70" b="0" i="1" smtClean="0">
                          <a:latin typeface="Cambria Math" panose="02040503050406030204" pitchFamily="18" charset="0"/>
                        </a:rPr>
                        <m:t>=</m:t>
                      </m:r>
                      <m:r>
                        <a:rPr lang="en-US" altLang="zh-CN" sz="1870" b="0" i="1" smtClean="0">
                          <a:latin typeface="Cambria Math" panose="02040503050406030204" pitchFamily="18" charset="0"/>
                        </a:rPr>
                        <m:t>𝐼</m:t>
                      </m:r>
                      <m:d>
                        <m:dPr>
                          <m:ctrlPr>
                            <a:rPr lang="en-US" altLang="zh-CN" sz="1870" b="0" i="1" smtClean="0">
                              <a:latin typeface="Cambria Math" panose="02040503050406030204" pitchFamily="18" charset="0"/>
                            </a:rPr>
                          </m:ctrlPr>
                        </m:dPr>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𝑛</m:t>
                              </m:r>
                            </m:sub>
                          </m:sSub>
                        </m:e>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𝑛</m:t>
                              </m:r>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1</m:t>
                              </m:r>
                            </m:sub>
                          </m:sSub>
                        </m:e>
                      </m:d>
                      <m:r>
                        <a:rPr lang="en-US" altLang="zh-CN" sz="1870" b="0" i="1" smtClean="0">
                          <a:latin typeface="Cambria Math" panose="02040503050406030204" pitchFamily="18" charset="0"/>
                        </a:rPr>
                        <m:t>                           </m:t>
                      </m:r>
                    </m:oMath>
                  </m:oMathPara>
                </a14:m>
                <a:endParaRPr lang="en-US" altLang="zh-CN" sz="1870" dirty="0"/>
              </a:p>
              <a:p>
                <a:pPr/>
                <a14:m>
                  <m:oMathPara xmlns:m="http://schemas.openxmlformats.org/officeDocument/2006/math">
                    <m:oMathParaPr>
                      <m:jc m:val="centerGroup"/>
                    </m:oMathParaPr>
                    <m:oMath xmlns:m="http://schemas.openxmlformats.org/officeDocument/2006/math">
                      <m:r>
                        <a:rPr lang="en-US" altLang="zh-CN" sz="1870" b="0" i="1" smtClean="0">
                          <a:latin typeface="Cambria Math" panose="02040503050406030204" pitchFamily="18" charset="0"/>
                        </a:rPr>
                        <m:t>𝐼</m:t>
                      </m:r>
                      <m:d>
                        <m:dPr>
                          <m:ctrlPr>
                            <a:rPr lang="en-US" altLang="zh-CN" sz="1870" b="0" i="1" smtClean="0">
                              <a:latin typeface="Cambria Math" panose="02040503050406030204" pitchFamily="18" charset="0"/>
                            </a:rPr>
                          </m:ctrlPr>
                        </m:dPr>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2</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𝑛</m:t>
                              </m:r>
                            </m:sub>
                          </m:sSub>
                        </m:e>
                      </m:d>
                      <m:r>
                        <a:rPr lang="en-US" altLang="zh-CN" sz="1870" b="0" i="1" smtClean="0">
                          <a:latin typeface="Cambria Math" panose="02040503050406030204" pitchFamily="18" charset="0"/>
                        </a:rPr>
                        <m:t>≤</m:t>
                      </m:r>
                      <m:r>
                        <a:rPr lang="en-US" altLang="zh-CN" sz="1870" b="0" i="1" smtClean="0">
                          <a:latin typeface="Cambria Math" panose="02040503050406030204" pitchFamily="18" charset="0"/>
                        </a:rPr>
                        <m:t>𝐻</m:t>
                      </m:r>
                      <m:d>
                        <m:dPr>
                          <m:ctrlPr>
                            <a:rPr lang="en-US" altLang="zh-CN" sz="1870" b="0" i="1" smtClean="0">
                              <a:latin typeface="Cambria Math" panose="02040503050406030204" pitchFamily="18" charset="0"/>
                            </a:rPr>
                          </m:ctrlPr>
                        </m:dPr>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e>
                      </m:d>
                      <m:r>
                        <a:rPr lang="en-US" altLang="zh-CN" sz="1870" b="0" i="1" smtClean="0">
                          <a:latin typeface="Cambria Math" panose="02040503050406030204" pitchFamily="18" charset="0"/>
                        </a:rPr>
                        <m:t>                                   </m:t>
                      </m:r>
                    </m:oMath>
                  </m:oMathPara>
                </a14:m>
                <a:endParaRPr lang="en-US" altLang="zh-CN" sz="1870" b="0" dirty="0"/>
              </a:p>
              <a:p>
                <a:pPr/>
                <a14:m>
                  <m:oMathPara xmlns:m="http://schemas.openxmlformats.org/officeDocument/2006/math">
                    <m:oMathParaPr>
                      <m:jc m:val="centerGroup"/>
                    </m:oMathParaPr>
                    <m:oMath xmlns:m="http://schemas.openxmlformats.org/officeDocument/2006/math">
                      <m:r>
                        <a:rPr lang="en-US" altLang="zh-CN" sz="1870" b="0" i="1" smtClean="0">
                          <a:latin typeface="Cambria Math" panose="02040503050406030204" pitchFamily="18" charset="0"/>
                        </a:rPr>
                        <m:t>𝐻</m:t>
                      </m:r>
                      <m:d>
                        <m:dPr>
                          <m:ctrlPr>
                            <a:rPr lang="en-US" altLang="zh-CN" sz="1870" b="0" i="1" smtClean="0">
                              <a:latin typeface="Cambria Math" panose="02040503050406030204" pitchFamily="18" charset="0"/>
                            </a:rPr>
                          </m:ctrlPr>
                        </m:dPr>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e>
                      </m:d>
                      <m:r>
                        <a:rPr lang="en-US" altLang="zh-CN" sz="1870" b="0" i="1" smtClean="0">
                          <a:latin typeface="Cambria Math" panose="02040503050406030204" pitchFamily="18" charset="0"/>
                        </a:rPr>
                        <m:t>≥</m:t>
                      </m:r>
                      <m:limLow>
                        <m:limLowPr>
                          <m:ctrlPr>
                            <a:rPr lang="en-US" altLang="zh-CN" sz="1870" b="0" i="1" smtClean="0">
                              <a:latin typeface="Cambria Math" panose="02040503050406030204" pitchFamily="18" charset="0"/>
                            </a:rPr>
                          </m:ctrlPr>
                        </m:limLowPr>
                        <m:e>
                          <m:r>
                            <m:rPr>
                              <m:sty m:val="p"/>
                            </m:rPr>
                            <a:rPr lang="en-US" altLang="zh-CN" sz="1870" b="0" i="0" smtClean="0">
                              <a:latin typeface="Cambria Math" panose="02040503050406030204" pitchFamily="18" charset="0"/>
                            </a:rPr>
                            <m:t>lim</m:t>
                          </m:r>
                        </m:e>
                        <m:lim>
                          <m:r>
                            <a:rPr lang="en-US" altLang="zh-CN" sz="1870" b="0" i="1" smtClean="0">
                              <a:latin typeface="Cambria Math" panose="02040503050406030204" pitchFamily="18" charset="0"/>
                            </a:rPr>
                            <m:t>𝑛</m:t>
                          </m:r>
                          <m:r>
                            <a:rPr lang="en-US" altLang="zh-CN" sz="1870" b="0" i="1" smtClean="0">
                              <a:latin typeface="Cambria Math" panose="02040503050406030204" pitchFamily="18" charset="0"/>
                            </a:rPr>
                            <m:t>→∞</m:t>
                          </m:r>
                        </m:lim>
                      </m:limLow>
                      <m:r>
                        <a:rPr lang="en-US" altLang="zh-CN" sz="1870" b="0" i="1" smtClean="0">
                          <a:latin typeface="Cambria Math" panose="02040503050406030204" pitchFamily="18" charset="0"/>
                        </a:rPr>
                        <m:t>𝐼</m:t>
                      </m:r>
                      <m:d>
                        <m:dPr>
                          <m:ctrlPr>
                            <a:rPr lang="en-US" altLang="zh-CN" sz="1870" b="0" i="1" smtClean="0">
                              <a:latin typeface="Cambria Math" panose="02040503050406030204" pitchFamily="18" charset="0"/>
                            </a:rPr>
                          </m:ctrlPr>
                        </m:dPr>
                        <m:e>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2</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𝑛</m:t>
                              </m:r>
                            </m:sub>
                          </m:sSub>
                        </m:e>
                      </m:d>
                      <m:r>
                        <a:rPr lang="en-US" altLang="zh-CN" sz="1870" b="0" i="1" smtClean="0">
                          <a:latin typeface="Cambria Math" panose="02040503050406030204" pitchFamily="18" charset="0"/>
                        </a:rPr>
                        <m:t>                           </m:t>
                      </m:r>
                    </m:oMath>
                  </m:oMathPara>
                </a14:m>
                <a:endParaRPr lang="en-US" altLang="zh-CN" sz="187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70" b="0" i="1" smtClean="0">
                          <a:latin typeface="Cambria Math" panose="02040503050406030204" pitchFamily="18" charset="0"/>
                        </a:rPr>
                        <m:t>=</m:t>
                      </m:r>
                      <m:func>
                        <m:funcPr>
                          <m:ctrlPr>
                            <a:rPr lang="en-US" altLang="zh-CN" sz="1870" b="0" i="1" smtClean="0">
                              <a:latin typeface="Cambria Math" panose="02040503050406030204" pitchFamily="18" charset="0"/>
                            </a:rPr>
                          </m:ctrlPr>
                        </m:funcPr>
                        <m:fName>
                          <m:limLow>
                            <m:limLowPr>
                              <m:ctrlPr>
                                <a:rPr lang="en-US" altLang="zh-CN" sz="1870" b="0" i="1" smtClean="0">
                                  <a:latin typeface="Cambria Math" panose="02040503050406030204" pitchFamily="18" charset="0"/>
                                </a:rPr>
                              </m:ctrlPr>
                            </m:limLowPr>
                            <m:e>
                              <m:r>
                                <m:rPr>
                                  <m:sty m:val="p"/>
                                </m:rPr>
                                <a:rPr lang="en-US" altLang="zh-CN" sz="1870" b="0" i="0" smtClean="0">
                                  <a:latin typeface="Cambria Math" panose="02040503050406030204" pitchFamily="18" charset="0"/>
                                </a:rPr>
                                <m:t>lim</m:t>
                              </m:r>
                            </m:e>
                            <m:lim>
                              <m:r>
                                <a:rPr lang="en-US" altLang="zh-CN" sz="1870" b="0" i="1" smtClean="0">
                                  <a:latin typeface="Cambria Math" panose="02040503050406030204" pitchFamily="18" charset="0"/>
                                </a:rPr>
                                <m:t>𝑛</m:t>
                              </m:r>
                              <m:r>
                                <a:rPr lang="en-US" altLang="zh-CN" sz="1870" b="0" i="1" smtClean="0">
                                  <a:latin typeface="Cambria Math" panose="02040503050406030204" pitchFamily="18" charset="0"/>
                                </a:rPr>
                                <m:t>→∞</m:t>
                              </m:r>
                            </m:lim>
                          </m:limLow>
                        </m:fName>
                        <m:e>
                          <m:nary>
                            <m:naryPr>
                              <m:chr m:val="∑"/>
                              <m:ctrlPr>
                                <a:rPr lang="en-US" altLang="zh-CN" sz="1870" b="0" i="1" smtClean="0">
                                  <a:latin typeface="Cambria Math" panose="02040503050406030204" pitchFamily="18" charset="0"/>
                                </a:rPr>
                              </m:ctrlPr>
                            </m:naryPr>
                            <m:sub>
                              <m:r>
                                <a:rPr lang="en-US" altLang="zh-CN" sz="1870" b="0" i="1" smtClean="0">
                                  <a:latin typeface="Cambria Math" panose="02040503050406030204" pitchFamily="18" charset="0"/>
                                </a:rPr>
                                <m:t>𝑖</m:t>
                              </m:r>
                              <m:r>
                                <a:rPr lang="en-US" altLang="zh-CN" sz="1870" b="0" i="1" smtClean="0">
                                  <a:latin typeface="Cambria Math" panose="02040503050406030204" pitchFamily="18" charset="0"/>
                                </a:rPr>
                                <m:t>=1</m:t>
                              </m:r>
                            </m:sub>
                            <m:sup>
                              <m:r>
                                <a:rPr lang="en-US" altLang="zh-CN" sz="1870" b="0" i="1" smtClean="0">
                                  <a:latin typeface="Cambria Math" panose="02040503050406030204" pitchFamily="18" charset="0"/>
                                </a:rPr>
                                <m:t>𝑛</m:t>
                              </m:r>
                            </m:sup>
                            <m:e>
                              <m:r>
                                <a:rPr lang="en-US" altLang="zh-CN" sz="1870" b="0" i="1" smtClean="0">
                                  <a:latin typeface="Cambria Math" panose="02040503050406030204" pitchFamily="18" charset="0"/>
                                </a:rPr>
                                <m:t>𝐼</m:t>
                              </m:r>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𝑋</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𝑖</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𝑖</m:t>
                                  </m:r>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sSub>
                                <m:sSubPr>
                                  <m:ctrlPr>
                                    <a:rPr lang="en-US" altLang="zh-CN" sz="1870" b="0" i="1" smtClean="0">
                                      <a:latin typeface="Cambria Math" panose="02040503050406030204" pitchFamily="18" charset="0"/>
                                    </a:rPr>
                                  </m:ctrlPr>
                                </m:sSubPr>
                                <m:e>
                                  <m:r>
                                    <a:rPr lang="en-US" altLang="zh-CN" sz="1870" b="0" i="1" smtClean="0">
                                      <a:latin typeface="Cambria Math" panose="02040503050406030204" pitchFamily="18" charset="0"/>
                                    </a:rPr>
                                    <m:t>𝑌</m:t>
                                  </m:r>
                                </m:e>
                                <m:sub>
                                  <m:r>
                                    <a:rPr lang="en-US" altLang="zh-CN" sz="1870" b="0" i="1" smtClean="0">
                                      <a:latin typeface="Cambria Math" panose="02040503050406030204" pitchFamily="18" charset="0"/>
                                    </a:rPr>
                                    <m:t>1</m:t>
                                  </m:r>
                                </m:sub>
                              </m:sSub>
                              <m:r>
                                <a:rPr lang="en-US" altLang="zh-CN" sz="1870" b="0" i="1" smtClean="0">
                                  <a:latin typeface="Cambria Math" panose="02040503050406030204" pitchFamily="18" charset="0"/>
                                </a:rPr>
                                <m:t>)</m:t>
                              </m:r>
                            </m:e>
                          </m:nary>
                        </m:e>
                      </m:func>
                      <m:r>
                        <a:rPr lang="en-US" altLang="zh-CN" sz="1870" b="0" i="1" smtClean="0">
                          <a:latin typeface="Cambria Math" panose="02040503050406030204" pitchFamily="18" charset="0"/>
                        </a:rPr>
                        <m:t>    </m:t>
                      </m:r>
                    </m:oMath>
                  </m:oMathPara>
                </a14:m>
                <a:endParaRPr lang="en-US" altLang="zh-CN" sz="187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870" b="0" i="1" smtClean="0">
                          <a:latin typeface="Cambria Math" panose="02040503050406030204" pitchFamily="18" charset="0"/>
                        </a:rPr>
                        <m:t>=</m:t>
                      </m:r>
                      <m:nary>
                        <m:naryPr>
                          <m:chr m:val="∑"/>
                          <m:ctrlPr>
                            <a:rPr lang="en-US" altLang="zh-CN" sz="1870" i="1">
                              <a:latin typeface="Cambria Math" panose="02040503050406030204" pitchFamily="18" charset="0"/>
                            </a:rPr>
                          </m:ctrlPr>
                        </m:naryPr>
                        <m:sub>
                          <m:r>
                            <a:rPr lang="en-US" altLang="zh-CN" sz="1870" i="1">
                              <a:latin typeface="Cambria Math" panose="02040503050406030204" pitchFamily="18" charset="0"/>
                            </a:rPr>
                            <m:t>𝑖</m:t>
                          </m:r>
                          <m:r>
                            <a:rPr lang="en-US" altLang="zh-CN" sz="1870" i="1">
                              <a:latin typeface="Cambria Math" panose="02040503050406030204" pitchFamily="18" charset="0"/>
                            </a:rPr>
                            <m:t>=1</m:t>
                          </m:r>
                        </m:sub>
                        <m:sup>
                          <m:r>
                            <a:rPr lang="en-US" altLang="zh-CN" sz="1870" b="0" i="1" smtClean="0">
                              <a:latin typeface="Cambria Math" panose="02040503050406030204" pitchFamily="18" charset="0"/>
                            </a:rPr>
                            <m:t>∞</m:t>
                          </m:r>
                        </m:sup>
                        <m:e>
                          <m:r>
                            <a:rPr lang="en-US" altLang="zh-CN" sz="1870" i="1">
                              <a:latin typeface="Cambria Math" panose="02040503050406030204" pitchFamily="18" charset="0"/>
                            </a:rPr>
                            <m:t>𝐼</m:t>
                          </m:r>
                          <m:r>
                            <a:rPr lang="en-US" altLang="zh-CN" sz="1870" i="1">
                              <a:latin typeface="Cambria Math" panose="02040503050406030204" pitchFamily="18" charset="0"/>
                            </a:rPr>
                            <m:t>(</m:t>
                          </m:r>
                          <m:sSub>
                            <m:sSubPr>
                              <m:ctrlPr>
                                <a:rPr lang="en-US" altLang="zh-CN" sz="1870" i="1">
                                  <a:latin typeface="Cambria Math" panose="02040503050406030204" pitchFamily="18" charset="0"/>
                                </a:rPr>
                              </m:ctrlPr>
                            </m:sSubPr>
                            <m:e>
                              <m:r>
                                <a:rPr lang="en-US" altLang="zh-CN" sz="1870" i="1">
                                  <a:latin typeface="Cambria Math" panose="02040503050406030204" pitchFamily="18" charset="0"/>
                                </a:rPr>
                                <m:t>𝑋</m:t>
                              </m:r>
                            </m:e>
                            <m:sub>
                              <m:r>
                                <a:rPr lang="en-US" altLang="zh-CN" sz="1870" i="1">
                                  <a:latin typeface="Cambria Math" panose="02040503050406030204" pitchFamily="18" charset="0"/>
                                </a:rPr>
                                <m:t>1</m:t>
                              </m:r>
                            </m:sub>
                          </m:sSub>
                          <m:r>
                            <a:rPr lang="en-US" altLang="zh-CN" sz="1870" i="1">
                              <a:latin typeface="Cambria Math" panose="02040503050406030204" pitchFamily="18" charset="0"/>
                            </a:rPr>
                            <m:t>;</m:t>
                          </m:r>
                          <m:sSub>
                            <m:sSubPr>
                              <m:ctrlPr>
                                <a:rPr lang="en-US" altLang="zh-CN" sz="1870" i="1">
                                  <a:latin typeface="Cambria Math" panose="02040503050406030204" pitchFamily="18" charset="0"/>
                                </a:rPr>
                              </m:ctrlPr>
                            </m:sSubPr>
                            <m:e>
                              <m:r>
                                <a:rPr lang="en-US" altLang="zh-CN" sz="1870" i="1">
                                  <a:latin typeface="Cambria Math" panose="02040503050406030204" pitchFamily="18" charset="0"/>
                                </a:rPr>
                                <m:t>𝑌</m:t>
                              </m:r>
                            </m:e>
                            <m:sub>
                              <m:r>
                                <a:rPr lang="en-US" altLang="zh-CN" sz="1870" i="1">
                                  <a:latin typeface="Cambria Math" panose="02040503050406030204" pitchFamily="18" charset="0"/>
                                </a:rPr>
                                <m:t>𝑖</m:t>
                              </m:r>
                            </m:sub>
                          </m:sSub>
                          <m:r>
                            <a:rPr lang="en-US" altLang="zh-CN" sz="1870" i="1">
                              <a:latin typeface="Cambria Math" panose="02040503050406030204" pitchFamily="18" charset="0"/>
                            </a:rPr>
                            <m:t>|</m:t>
                          </m:r>
                          <m:sSub>
                            <m:sSubPr>
                              <m:ctrlPr>
                                <a:rPr lang="en-US" altLang="zh-CN" sz="1870" i="1">
                                  <a:latin typeface="Cambria Math" panose="02040503050406030204" pitchFamily="18" charset="0"/>
                                </a:rPr>
                              </m:ctrlPr>
                            </m:sSubPr>
                            <m:e>
                              <m:r>
                                <a:rPr lang="en-US" altLang="zh-CN" sz="1870" i="1">
                                  <a:latin typeface="Cambria Math" panose="02040503050406030204" pitchFamily="18" charset="0"/>
                                </a:rPr>
                                <m:t>𝑌</m:t>
                              </m:r>
                            </m:e>
                            <m:sub>
                              <m:r>
                                <a:rPr lang="en-US" altLang="zh-CN" sz="1870" i="1">
                                  <a:latin typeface="Cambria Math" panose="02040503050406030204" pitchFamily="18" charset="0"/>
                                </a:rPr>
                                <m:t>𝑖</m:t>
                              </m:r>
                              <m:r>
                                <a:rPr lang="en-US" altLang="zh-CN" sz="1870" i="1">
                                  <a:latin typeface="Cambria Math" panose="02040503050406030204" pitchFamily="18" charset="0"/>
                                </a:rPr>
                                <m:t>−1</m:t>
                              </m:r>
                            </m:sub>
                          </m:sSub>
                          <m:r>
                            <a:rPr lang="en-US" altLang="zh-CN" sz="1870" i="1">
                              <a:latin typeface="Cambria Math" panose="02040503050406030204" pitchFamily="18" charset="0"/>
                            </a:rPr>
                            <m:t>,…,</m:t>
                          </m:r>
                          <m:sSub>
                            <m:sSubPr>
                              <m:ctrlPr>
                                <a:rPr lang="en-US" altLang="zh-CN" sz="1870" i="1">
                                  <a:latin typeface="Cambria Math" panose="02040503050406030204" pitchFamily="18" charset="0"/>
                                </a:rPr>
                              </m:ctrlPr>
                            </m:sSubPr>
                            <m:e>
                              <m:r>
                                <a:rPr lang="en-US" altLang="zh-CN" sz="1870" i="1">
                                  <a:latin typeface="Cambria Math" panose="02040503050406030204" pitchFamily="18" charset="0"/>
                                </a:rPr>
                                <m:t>𝑌</m:t>
                              </m:r>
                            </m:e>
                            <m:sub>
                              <m:r>
                                <a:rPr lang="en-US" altLang="zh-CN" sz="1870" i="1">
                                  <a:latin typeface="Cambria Math" panose="02040503050406030204" pitchFamily="18" charset="0"/>
                                </a:rPr>
                                <m:t>1</m:t>
                              </m:r>
                            </m:sub>
                          </m:sSub>
                          <m:r>
                            <a:rPr lang="en-US" altLang="zh-CN" sz="1870" i="1">
                              <a:latin typeface="Cambria Math" panose="02040503050406030204" pitchFamily="18" charset="0"/>
                            </a:rPr>
                            <m:t>)</m:t>
                          </m:r>
                        </m:e>
                      </m:nary>
                      <m:r>
                        <a:rPr lang="en-US" altLang="zh-CN" sz="1870" b="0" i="1" smtClean="0">
                          <a:latin typeface="Cambria Math" panose="02040503050406030204" pitchFamily="18" charset="0"/>
                        </a:rPr>
                        <m:t>             </m:t>
                      </m:r>
                    </m:oMath>
                  </m:oMathPara>
                </a14:m>
                <a:endParaRPr lang="zh-CN" altLang="en-US" sz="1870" dirty="0"/>
              </a:p>
            </p:txBody>
          </p:sp>
        </mc:Choice>
        <mc:Fallback xmlns="">
          <p:sp>
            <p:nvSpPr>
              <p:cNvPr id="13" name="Rectangle 12">
                <a:extLst>
                  <a:ext uri="{FF2B5EF4-FFF2-40B4-BE49-F238E27FC236}">
                    <a16:creationId xmlns:a16="http://schemas.microsoft.com/office/drawing/2014/main" id="{01793B29-30F0-487B-93C7-0C28BBBB4133}"/>
                  </a:ext>
                </a:extLst>
              </p:cNvPr>
              <p:cNvSpPr>
                <a:spLocks noRot="1" noChangeAspect="1" noMove="1" noResize="1" noEditPoints="1" noAdjustHandles="1" noChangeArrowheads="1" noChangeShapeType="1" noTextEdit="1"/>
              </p:cNvSpPr>
              <p:nvPr/>
            </p:nvSpPr>
            <p:spPr>
              <a:xfrm>
                <a:off x="5461248" y="2344783"/>
                <a:ext cx="4891467" cy="290034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1B08B27-8455-492D-81FF-DF0BC729E930}"/>
                  </a:ext>
                </a:extLst>
              </p:cNvPr>
              <p:cNvSpPr/>
              <p:nvPr/>
            </p:nvSpPr>
            <p:spPr>
              <a:xfrm>
                <a:off x="291702" y="4173726"/>
                <a:ext cx="10319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oMath>
                  </m:oMathPara>
                </a14:m>
                <a:endParaRPr lang="en-US" altLang="zh-CN" sz="2000" dirty="0"/>
              </a:p>
            </p:txBody>
          </p:sp>
        </mc:Choice>
        <mc:Fallback xmlns="">
          <p:sp>
            <p:nvSpPr>
              <p:cNvPr id="14" name="Rectangle 13">
                <a:extLst>
                  <a:ext uri="{FF2B5EF4-FFF2-40B4-BE49-F238E27FC236}">
                    <a16:creationId xmlns:a16="http://schemas.microsoft.com/office/drawing/2014/main" id="{81B08B27-8455-492D-81FF-DF0BC729E930}"/>
                  </a:ext>
                </a:extLst>
              </p:cNvPr>
              <p:cNvSpPr>
                <a:spLocks noRot="1" noChangeAspect="1" noMove="1" noResize="1" noEditPoints="1" noAdjustHandles="1" noChangeArrowheads="1" noChangeShapeType="1" noTextEdit="1"/>
              </p:cNvSpPr>
              <p:nvPr/>
            </p:nvSpPr>
            <p:spPr>
              <a:xfrm>
                <a:off x="291702" y="4173726"/>
                <a:ext cx="1031949" cy="4001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F603554-1719-47B9-86A2-233AE6F9051A}"/>
                  </a:ext>
                </a:extLst>
              </p:cNvPr>
              <p:cNvSpPr/>
              <p:nvPr/>
            </p:nvSpPr>
            <p:spPr>
              <a:xfrm>
                <a:off x="4957192" y="5248473"/>
                <a:ext cx="5070619"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𝐼</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𝑋</m:t>
                              </m:r>
                            </m:e>
                            <m:sub>
                              <m:r>
                                <a:rPr lang="en-US" altLang="zh-CN" sz="2000" i="1" dirty="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𝑌</m:t>
                              </m:r>
                            </m:e>
                            <m:sub>
                              <m:r>
                                <a:rPr lang="en-US" altLang="zh-CN" sz="2000" i="1" dirty="0">
                                  <a:latin typeface="Cambria Math" panose="02040503050406030204" pitchFamily="18" charset="0"/>
                                </a:rPr>
                                <m:t>𝑛</m:t>
                              </m:r>
                            </m:sub>
                          </m:sSub>
                        </m:e>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𝑌</m:t>
                              </m:r>
                            </m:e>
                            <m:sub>
                              <m:r>
                                <a:rPr lang="en-US" altLang="zh-CN" sz="2000" i="1" dirty="0">
                                  <a:latin typeface="Cambria Math" panose="02040503050406030204" pitchFamily="18" charset="0"/>
                                </a:rPr>
                                <m:t>𝑛</m:t>
                              </m:r>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𝑌</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𝑌</m:t>
                              </m:r>
                            </m:e>
                            <m:sub>
                              <m:r>
                                <a:rPr lang="en-US" altLang="zh-CN" sz="2000" i="1" dirty="0">
                                  <a:latin typeface="Cambria Math" panose="02040503050406030204" pitchFamily="18" charset="0"/>
                                </a:rPr>
                                <m:t>1</m:t>
                              </m:r>
                            </m:sub>
                          </m:sSub>
                        </m:e>
                      </m:d>
                      <m:r>
                        <a:rPr lang="en-US" altLang="zh-CN" sz="2000" i="1" dirty="0">
                          <a:latin typeface="Cambria Math" panose="02040503050406030204" pitchFamily="18" charset="0"/>
                        </a:rPr>
                        <m:t>→0</m:t>
                      </m:r>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𝑛</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𝑛</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𝑌</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e>
                      </m:d>
                    </m:oMath>
                  </m:oMathPara>
                </a14:m>
                <a:endParaRPr lang="en-US" altLang="zh-CN" sz="2000" dirty="0"/>
              </a:p>
            </p:txBody>
          </p:sp>
        </mc:Choice>
        <mc:Fallback xmlns="">
          <p:sp>
            <p:nvSpPr>
              <p:cNvPr id="11" name="Rectangle 10">
                <a:extLst>
                  <a:ext uri="{FF2B5EF4-FFF2-40B4-BE49-F238E27FC236}">
                    <a16:creationId xmlns:a16="http://schemas.microsoft.com/office/drawing/2014/main" id="{1F603554-1719-47B9-86A2-233AE6F9051A}"/>
                  </a:ext>
                </a:extLst>
              </p:cNvPr>
              <p:cNvSpPr>
                <a:spLocks noRot="1" noChangeAspect="1" noMove="1" noResize="1" noEditPoints="1" noAdjustHandles="1" noChangeArrowheads="1" noChangeShapeType="1" noTextEdit="1"/>
              </p:cNvSpPr>
              <p:nvPr/>
            </p:nvSpPr>
            <p:spPr>
              <a:xfrm>
                <a:off x="4957192" y="5248473"/>
                <a:ext cx="5070619" cy="1015663"/>
              </a:xfrm>
              <a:prstGeom prst="rect">
                <a:avLst/>
              </a:prstGeom>
              <a:blipFill>
                <a:blip r:embed="rId13"/>
                <a:stretch>
                  <a:fillRect/>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15D8D1B-3EA4-1EA2-AB9E-A244F73B445A}"/>
              </a:ext>
            </a:extLst>
          </p:cNvPr>
          <p:cNvSpPr txBox="1"/>
          <p:nvPr/>
        </p:nvSpPr>
        <p:spPr>
          <a:xfrm>
            <a:off x="7208874" y="425302"/>
            <a:ext cx="906017" cy="380425"/>
          </a:xfrm>
          <a:prstGeom prst="rect">
            <a:avLst/>
          </a:prstGeom>
          <a:noFill/>
        </p:spPr>
        <p:txBody>
          <a:bodyPr wrap="none" rtlCol="0">
            <a:spAutoFit/>
          </a:bodyPr>
          <a:lstStyle/>
          <a:p>
            <a:r>
              <a:rPr kumimoji="1" lang="zh-CN" altLang="en-US" dirty="0"/>
              <a:t>不要求</a:t>
            </a:r>
          </a:p>
        </p:txBody>
      </p:sp>
    </p:spTree>
    <p:extLst>
      <p:ext uri="{BB962C8B-B14F-4D97-AF65-F5344CB8AC3E}">
        <p14:creationId xmlns:p14="http://schemas.microsoft.com/office/powerpoint/2010/main" val="172489549"/>
      </p:ext>
    </p:extLst>
  </p:cSld>
  <p:clrMapOvr>
    <a:masterClrMapping/>
  </p:clrMapOvr>
  <mc:AlternateContent xmlns:mc="http://schemas.openxmlformats.org/markup-compatibility/2006" xmlns:p14="http://schemas.microsoft.com/office/powerpoint/2010/main">
    <mc:Choice Requires="p14">
      <p:transition spd="slow" p14:dur="2000" advTm="454702"/>
    </mc:Choice>
    <mc:Fallback xmlns="">
      <p:transition spd="slow" advTm="4547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Problems</a:t>
            </a:r>
          </a:p>
        </p:txBody>
      </p:sp>
      <mc:AlternateContent xmlns:mc="http://schemas.openxmlformats.org/markup-compatibility/2006" xmlns:a14="http://schemas.microsoft.com/office/drawing/2010/main">
        <mc:Choice Requires="a14">
          <p:sp>
            <p:nvSpPr>
              <p:cNvPr id="5" name="Rectangle 4"/>
              <p:cNvSpPr/>
              <p:nvPr/>
            </p:nvSpPr>
            <p:spPr>
              <a:xfrm>
                <a:off x="592740" y="1345318"/>
                <a:ext cx="8280920" cy="5277342"/>
              </a:xfrm>
              <a:prstGeom prst="rect">
                <a:avLst/>
              </a:prstGeom>
            </p:spPr>
            <p:txBody>
              <a:bodyPr wrap="square">
                <a:spAutoFit/>
              </a:bodyPr>
              <a:lstStyle/>
              <a:p>
                <a:pPr marL="285750" indent="-285750">
                  <a:buFont typeface="Wingdings" panose="05000000000000000000" pitchFamily="2" charset="2"/>
                  <a:buChar char="n"/>
                </a:pPr>
                <a:r>
                  <a:rPr lang="en-US" altLang="zh-CN" sz="1800" dirty="0"/>
                  <a:t>Monotonicity of entropy per element. For a stationary stochastic process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1</m:t>
                        </m:r>
                      </m:sub>
                    </m:sSub>
                    <m:r>
                      <a:rPr lang="en-US" altLang="zh-CN" sz="180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2</m:t>
                        </m:r>
                      </m:sub>
                    </m:sSub>
                    <m:r>
                      <a:rPr lang="en-US" altLang="zh-CN" sz="1800" i="1" dirty="0" smtClean="0">
                        <a:latin typeface="Cambria Math" panose="02040503050406030204" pitchFamily="18" charset="0"/>
                      </a:rPr>
                      <m:t>, . . . , </m:t>
                    </m:r>
                    <m:sSub>
                      <m:sSubPr>
                        <m:ctrlPr>
                          <a:rPr lang="en-US" altLang="zh-CN" sz="1800" b="0" i="1" dirty="0" smtClean="0">
                            <a:latin typeface="Cambria Math" panose="02040503050406030204" pitchFamily="18" charset="0"/>
                          </a:rPr>
                        </m:ctrlPr>
                      </m:sSubPr>
                      <m:e>
                        <m:r>
                          <a:rPr lang="en-US" altLang="zh-CN" sz="1800" i="1" dirty="0" err="1">
                            <a:latin typeface="Cambria Math" panose="02040503050406030204" pitchFamily="18" charset="0"/>
                          </a:rPr>
                          <m:t>𝑋</m:t>
                        </m:r>
                      </m:e>
                      <m:sub>
                        <m:r>
                          <a:rPr lang="en-US" altLang="zh-CN" sz="1800" i="1" dirty="0" err="1">
                            <a:latin typeface="Cambria Math" panose="02040503050406030204" pitchFamily="18" charset="0"/>
                          </a:rPr>
                          <m:t>𝑛</m:t>
                        </m:r>
                      </m:sub>
                    </m:sSub>
                  </m:oMath>
                </a14:m>
                <a:r>
                  <a:rPr lang="en-US" altLang="zh-CN" sz="1800" dirty="0"/>
                  <a:t>, show that</a:t>
                </a:r>
              </a:p>
              <a:p>
                <a:endParaRPr lang="en-US" altLang="zh-CN" sz="1800" dirty="0"/>
              </a:p>
              <a:p>
                <a:pP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sub>
                              </m:sSub>
                            </m:e>
                          </m:d>
                        </m:num>
                        <m:den>
                          <m:r>
                            <a:rPr lang="en-US" altLang="zh-CN" sz="1800" b="0" i="1" smtClean="0">
                              <a:latin typeface="Cambria Math" panose="02040503050406030204" pitchFamily="18" charset="0"/>
                            </a:rPr>
                            <m:t>𝑛</m:t>
                          </m:r>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num>
                        <m:den>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den>
                      </m:f>
                    </m:oMath>
                  </m:oMathPara>
                </a14:m>
                <a:endParaRPr lang="en-US" altLang="zh-CN" sz="1800" dirty="0"/>
              </a:p>
              <a:p>
                <a:pPr/>
                <a14:m>
                  <m:oMathPara xmlns:m="http://schemas.openxmlformats.org/officeDocument/2006/math">
                    <m:oMathParaPr>
                      <m:jc m:val="centerGroup"/>
                    </m:oMathParaPr>
                    <m:oMath xmlns:m="http://schemas.openxmlformats.org/officeDocument/2006/math">
                      <m:f>
                        <m:fPr>
                          <m:ctrlPr>
                            <a:rPr lang="en-US" altLang="zh-CN" sz="1800" i="1">
                              <a:latin typeface="Cambria Math" panose="02040503050406030204" pitchFamily="18" charset="0"/>
                            </a:rPr>
                          </m:ctrlPr>
                        </m:fPr>
                        <m:num>
                          <m:r>
                            <a:rPr lang="en-US" altLang="zh-CN" sz="1800" i="1">
                              <a:latin typeface="Cambria Math" panose="02040503050406030204" pitchFamily="18" charset="0"/>
                            </a:rPr>
                            <m:t>𝐻</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𝑋</m:t>
                                  </m:r>
                                </m:e>
                                <m:sub>
                                  <m:r>
                                    <a:rPr lang="en-US" altLang="zh-CN" sz="1800" i="1">
                                      <a:latin typeface="Cambria Math" panose="02040503050406030204" pitchFamily="18" charset="0"/>
                                    </a:rPr>
                                    <m:t>𝑛</m:t>
                                  </m:r>
                                </m:sub>
                              </m:sSub>
                            </m:e>
                          </m:d>
                        </m:num>
                        <m:den>
                          <m:r>
                            <a:rPr lang="en-US" altLang="zh-CN" sz="1800" i="1">
                              <a:latin typeface="Cambria Math" panose="02040503050406030204" pitchFamily="18" charset="0"/>
                            </a:rPr>
                            <m:t>𝑛</m:t>
                          </m:r>
                        </m:den>
                      </m:f>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oMath>
                  </m:oMathPara>
                </a14:m>
                <a:endParaRPr lang="en-US" altLang="zh-CN" sz="1800" dirty="0"/>
              </a:p>
              <a:p>
                <a:pPr marL="285750" indent="-285750">
                  <a:buFont typeface="Wingdings" panose="05000000000000000000" pitchFamily="2" charset="2"/>
                  <a:buChar char="n"/>
                </a:pPr>
                <a:r>
                  <a:rPr lang="en-US" altLang="zh-CN" sz="1800" dirty="0"/>
                  <a:t>Initial conditions. Show, for a Markov chain, that</a:t>
                </a:r>
              </a:p>
              <a:p>
                <a:pPr/>
                <a14:m>
                  <m:oMathPara xmlns:m="http://schemas.openxmlformats.org/officeDocument/2006/math">
                    <m:oMathParaPr>
                      <m:jc m:val="centerGroup"/>
                    </m:oMathParaPr>
                    <m:oMath xmlns:m="http://schemas.openxmlformats.org/officeDocument/2006/math">
                      <m:r>
                        <a:rPr lang="en-US" altLang="zh-CN" sz="1800" i="1" dirty="0" smtClean="0">
                          <a:latin typeface="Cambria Math" panose="02040503050406030204" pitchFamily="18" charset="0"/>
                        </a:rPr>
                        <m:t>𝐻</m:t>
                      </m:r>
                      <m:d>
                        <m:dPr>
                          <m:ctrlPr>
                            <a:rPr lang="en-US" altLang="zh-CN" sz="180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0</m:t>
                              </m:r>
                            </m:sub>
                          </m:sSub>
                        </m:e>
                        <m:e>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𝑛</m:t>
                              </m:r>
                            </m:sub>
                          </m:sSub>
                        </m:e>
                      </m:d>
                      <m:r>
                        <a:rPr lang="en-US" altLang="zh-CN" sz="1800" i="1" dirty="0" smtClean="0">
                          <a:latin typeface="Cambria Math" panose="02040503050406030204" pitchFamily="18" charset="0"/>
                        </a:rPr>
                        <m:t>≥ </m:t>
                      </m:r>
                      <m:r>
                        <a:rPr lang="en-US" altLang="zh-CN" sz="1800" i="1" dirty="0" smtClean="0">
                          <a:latin typeface="Cambria Math" panose="02040503050406030204" pitchFamily="18" charset="0"/>
                        </a:rPr>
                        <m:t>𝐻</m:t>
                      </m:r>
                      <m:d>
                        <m:dPr>
                          <m:ctrlPr>
                            <a:rPr lang="en-US" altLang="zh-CN" sz="180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b="0" i="1" dirty="0" smtClean="0">
                                  <a:latin typeface="Cambria Math" panose="02040503050406030204" pitchFamily="18" charset="0"/>
                                </a:rPr>
                                <m:t>0</m:t>
                              </m:r>
                            </m:sub>
                          </m:sSub>
                        </m:e>
                        <m:e>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𝑛</m:t>
                              </m:r>
                              <m:r>
                                <a:rPr lang="en-US" altLang="zh-CN" sz="1800" b="0" i="1" dirty="0" smtClean="0">
                                  <a:latin typeface="Cambria Math" panose="02040503050406030204" pitchFamily="18" charset="0"/>
                                </a:rPr>
                                <m:t>−1</m:t>
                              </m:r>
                            </m:sub>
                          </m:sSub>
                        </m:e>
                      </m:d>
                      <m:r>
                        <a:rPr lang="en-US" altLang="zh-CN" sz="1800" i="1" dirty="0" smtClean="0">
                          <a:latin typeface="Cambria Math" panose="02040503050406030204" pitchFamily="18" charset="0"/>
                        </a:rPr>
                        <m:t>.</m:t>
                      </m:r>
                    </m:oMath>
                  </m:oMathPara>
                </a14:m>
                <a:endParaRPr lang="en-US" altLang="zh-CN" sz="1800" dirty="0"/>
              </a:p>
              <a:p>
                <a:r>
                  <a:rPr lang="en-US" altLang="zh-CN" sz="1800" dirty="0"/>
                  <a:t>    Thus, initial conditions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0</m:t>
                        </m:r>
                      </m:sub>
                    </m:sSub>
                  </m:oMath>
                </a14:m>
                <a:r>
                  <a:rPr lang="en-US" altLang="zh-CN" sz="1800" dirty="0"/>
                  <a:t> become more difficult to recover as the future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i="1" dirty="0" smtClean="0">
                            <a:latin typeface="Cambria Math" panose="02040503050406030204" pitchFamily="18" charset="0"/>
                          </a:rPr>
                          <m:t>𝑋</m:t>
                        </m:r>
                      </m:e>
                      <m:sub>
                        <m:r>
                          <a:rPr lang="en-US" altLang="zh-CN" sz="1800" i="1" dirty="0" smtClean="0">
                            <a:latin typeface="Cambria Math" panose="02040503050406030204" pitchFamily="18" charset="0"/>
                          </a:rPr>
                          <m:t>𝑛</m:t>
                        </m:r>
                      </m:sub>
                    </m:sSub>
                  </m:oMath>
                </a14:m>
                <a:r>
                  <a:rPr lang="en-US" altLang="zh-CN" sz="1800" dirty="0"/>
                  <a:t> unfolds.</a:t>
                </a:r>
                <a:endParaRPr lang="en-US" altLang="zh-CN" dirty="0"/>
              </a:p>
              <a:p>
                <a:pPr marL="342900" indent="-342900">
                  <a:buFont typeface="Wingdings" panose="05000000000000000000" pitchFamily="2" charset="2"/>
                  <a:buChar char="n"/>
                </a:pPr>
                <a:r>
                  <a:rPr lang="en-US" altLang="zh-CN" dirty="0"/>
                  <a:t>The past has little to say about the future. For a stationary stochastic process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 .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𝑋</m:t>
                        </m:r>
                      </m:e>
                      <m:sub>
                        <m:r>
                          <a:rPr lang="en-US" altLang="zh-CN" i="1" dirty="0" err="1">
                            <a:latin typeface="Cambria Math" panose="02040503050406030204" pitchFamily="18" charset="0"/>
                          </a:rPr>
                          <m:t>𝑛</m:t>
                        </m:r>
                      </m:sub>
                    </m:sSub>
                    <m:r>
                      <a:rPr lang="en-US" altLang="zh-CN" i="1" dirty="0">
                        <a:latin typeface="Cambria Math" panose="02040503050406030204" pitchFamily="18" charset="0"/>
                      </a:rPr>
                      <m:t>, . . .</m:t>
                    </m:r>
                  </m:oMath>
                </a14:m>
                <a:r>
                  <a:rPr lang="en-US" altLang="zh-CN" dirty="0"/>
                  <a:t>, show that</a:t>
                </a:r>
                <a:endParaRPr lang="en-US" altLang="zh-CN" sz="1800" dirty="0"/>
              </a:p>
              <a:p>
                <a:pPr/>
                <a14:m>
                  <m:oMathPara xmlns:m="http://schemas.openxmlformats.org/officeDocument/2006/math">
                    <m:oMathParaPr>
                      <m:jc m:val="centerGroup"/>
                    </m:oMathParaPr>
                    <m:oMath xmlns:m="http://schemas.openxmlformats.org/officeDocument/2006/math">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lim</m:t>
                              </m:r>
                            </m:e>
                            <m:lim>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lim>
                          </m:limLow>
                        </m:fName>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𝑛</m:t>
                              </m:r>
                            </m:den>
                          </m:f>
                          <m:r>
                            <a:rPr lang="en-US" altLang="zh-CN" sz="1800" b="0" i="1" smtClean="0">
                              <a:latin typeface="Cambria Math" panose="02040503050406030204" pitchFamily="18" charset="0"/>
                            </a:rPr>
                            <m:t>𝐼</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𝑛</m:t>
                                  </m:r>
                                </m:sub>
                              </m:sSub>
                            </m:e>
                          </m:d>
                          <m:r>
                            <a:rPr lang="en-US" altLang="zh-CN" sz="1800" b="0" i="1" smtClean="0">
                              <a:latin typeface="Cambria Math" panose="02040503050406030204" pitchFamily="18" charset="0"/>
                            </a:rPr>
                            <m:t>=0</m:t>
                          </m:r>
                        </m:e>
                      </m:func>
                    </m:oMath>
                  </m:oMathPara>
                </a14:m>
                <a:endParaRPr lang="en-US" altLang="zh-CN" sz="1800" dirty="0"/>
              </a:p>
              <a:p>
                <a:pPr marL="285750" indent="-285750">
                  <a:buFont typeface="Wingdings" panose="05000000000000000000" pitchFamily="2" charset="2"/>
                  <a:buChar char="n"/>
                </a:pPr>
                <a:r>
                  <a:rPr lang="en-US" altLang="zh-CN" sz="1800" dirty="0"/>
                  <a:t>Entropy rate. Let </a:t>
                </a:r>
                <a14:m>
                  <m:oMath xmlns:m="http://schemas.openxmlformats.org/officeDocument/2006/math">
                    <m:d>
                      <m:dPr>
                        <m:begChr m:val="{"/>
                        <m:endChr m:val="}"/>
                        <m:ctrlPr>
                          <a:rPr lang="en-US" altLang="zh-CN" sz="1800" b="0" i="1" dirty="0" smtClean="0">
                            <a:latin typeface="Cambria Math" panose="02040503050406030204" pitchFamily="18" charset="0"/>
                          </a:rPr>
                        </m:ctrlPr>
                      </m:dPr>
                      <m:e>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𝑋</m:t>
                            </m:r>
                          </m:e>
                          <m:sub>
                            <m:r>
                              <a:rPr lang="en-US" altLang="zh-CN" sz="1800" b="0" i="1" dirty="0" smtClean="0">
                                <a:latin typeface="Cambria Math" panose="02040503050406030204" pitchFamily="18" charset="0"/>
                              </a:rPr>
                              <m:t>𝑖</m:t>
                            </m:r>
                          </m:sub>
                        </m:sSub>
                      </m:e>
                    </m:d>
                  </m:oMath>
                </a14:m>
                <a:r>
                  <a:rPr lang="zh-CN" altLang="en-US" sz="1800" dirty="0"/>
                  <a:t> </a:t>
                </a:r>
                <a:r>
                  <a:rPr lang="en-US" altLang="zh-CN" sz="1800" dirty="0"/>
                  <a:t>be a discrete stationary stochastic process with entropy rate </a:t>
                </a:r>
                <a14:m>
                  <m:oMath xmlns:m="http://schemas.openxmlformats.org/officeDocument/2006/math">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𝒳</m:t>
                        </m:r>
                      </m:e>
                    </m:d>
                    <m:r>
                      <a:rPr lang="en-US" altLang="zh-CN" sz="1800" b="0" i="1" smtClean="0">
                        <a:latin typeface="Cambria Math" panose="02040503050406030204" pitchFamily="18" charset="0"/>
                      </a:rPr>
                      <m:t>.</m:t>
                    </m:r>
                  </m:oMath>
                </a14:m>
                <a:r>
                  <a:rPr lang="zh-CN" altLang="en-US" sz="1800" dirty="0"/>
                  <a:t> </a:t>
                </a:r>
                <a:r>
                  <a:rPr lang="en-US" altLang="zh-CN" sz="1800" dirty="0"/>
                  <a:t>Show that</a:t>
                </a:r>
              </a:p>
              <a:p>
                <a:pP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b="0" i="1" smtClean="0">
                              <a:latin typeface="Cambria Math" panose="02040503050406030204" pitchFamily="18" charset="0"/>
                            </a:rPr>
                            <m:t>𝑛</m:t>
                          </m:r>
                        </m:den>
                      </m:f>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𝑛</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0</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−1</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𝑋</m:t>
                              </m:r>
                            </m:e>
                            <m: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Sub>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𝐻</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𝒳</m:t>
                      </m:r>
                      <m:r>
                        <a:rPr lang="en-US" altLang="zh-CN" sz="1800" b="0" i="1" smtClean="0">
                          <a:latin typeface="Cambria Math" panose="02040503050406030204" pitchFamily="18" charset="0"/>
                        </a:rPr>
                        <m:t>)</m:t>
                      </m:r>
                    </m:oMath>
                  </m:oMathPara>
                </a14:m>
                <a:endParaRPr lang="en-US" altLang="zh-CN" sz="1800" dirty="0"/>
              </a:p>
              <a:p>
                <a:r>
                  <a:rPr lang="en-US" altLang="zh-CN" sz="1800" dirty="0"/>
                  <a:t>     for </a:t>
                </a:r>
                <a14:m>
                  <m:oMath xmlns:m="http://schemas.openxmlformats.org/officeDocument/2006/math">
                    <m:r>
                      <a:rPr lang="en-US" altLang="zh-CN" sz="1800" i="1" dirty="0" smtClean="0">
                        <a:latin typeface="Cambria Math" panose="02040503050406030204" pitchFamily="18" charset="0"/>
                      </a:rPr>
                      <m:t>𝑘</m:t>
                    </m:r>
                    <m:r>
                      <a:rPr lang="en-US" altLang="zh-CN" sz="1800" i="1" dirty="0" smtClean="0">
                        <a:latin typeface="Cambria Math" panose="02040503050406030204" pitchFamily="18" charset="0"/>
                      </a:rPr>
                      <m:t>=1, 2, … </m:t>
                    </m:r>
                  </m:oMath>
                </a14:m>
                <a:endParaRPr lang="zh-CN" altLang="en-US" sz="1800" dirty="0"/>
              </a:p>
            </p:txBody>
          </p:sp>
        </mc:Choice>
        <mc:Fallback xmlns="">
          <p:sp>
            <p:nvSpPr>
              <p:cNvPr id="5" name="Rectangle 4"/>
              <p:cNvSpPr>
                <a:spLocks noRot="1" noChangeAspect="1" noMove="1" noResize="1" noEditPoints="1" noAdjustHandles="1" noChangeArrowheads="1" noChangeShapeType="1" noTextEdit="1"/>
              </p:cNvSpPr>
              <p:nvPr/>
            </p:nvSpPr>
            <p:spPr>
              <a:xfrm>
                <a:off x="592740" y="1345318"/>
                <a:ext cx="8280920" cy="5277342"/>
              </a:xfrm>
              <a:prstGeom prst="rect">
                <a:avLst/>
              </a:prstGeom>
              <a:blipFill>
                <a:blip r:embed="rId5"/>
                <a:stretch>
                  <a:fillRect l="-515" t="-694" b="-1040"/>
                </a:stretch>
              </a:blipFill>
            </p:spPr>
            <p:txBody>
              <a:bodyPr/>
              <a:lstStyle/>
              <a:p>
                <a:r>
                  <a:rPr lang="zh-CN" altLang="en-US">
                    <a:noFill/>
                  </a:rPr>
                  <a:t> </a:t>
                </a:r>
              </a:p>
            </p:txBody>
          </p:sp>
        </mc:Fallback>
      </mc:AlternateContent>
      <p:sp>
        <p:nvSpPr>
          <p:cNvPr id="2" name="Rectangle 1">
            <a:extLst>
              <a:ext uri="{FF2B5EF4-FFF2-40B4-BE49-F238E27FC236}">
                <a16:creationId xmlns:a16="http://schemas.microsoft.com/office/drawing/2014/main" id="{0BA8A9F1-A6CE-4AED-A7FE-439F812D0D0C}"/>
              </a:ext>
            </a:extLst>
          </p:cNvPr>
          <p:cNvSpPr/>
          <p:nvPr/>
        </p:nvSpPr>
        <p:spPr>
          <a:xfrm flipH="1">
            <a:off x="6613376" y="612564"/>
            <a:ext cx="2852384" cy="707886"/>
          </a:xfrm>
          <a:prstGeom prst="rect">
            <a:avLst/>
          </a:prstGeom>
        </p:spPr>
        <p:txBody>
          <a:bodyPr wrap="square">
            <a:spAutoFit/>
          </a:bodyPr>
          <a:lstStyle/>
          <a:p>
            <a:r>
              <a:rPr lang="en-US" altLang="zh-CN" sz="2000" b="1" dirty="0">
                <a:solidFill>
                  <a:srgbClr val="00B05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Homework</a:t>
            </a:r>
          </a:p>
          <a:p>
            <a:r>
              <a:rPr lang="en-US" altLang="zh-CN" sz="2000" b="1" dirty="0">
                <a:solidFill>
                  <a:srgbClr val="00B05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Cover: 4.1, 4.3, 4.7, 4.21</a:t>
            </a:r>
          </a:p>
        </p:txBody>
      </p:sp>
    </p:spTree>
    <p:extLst>
      <p:ext uri="{BB962C8B-B14F-4D97-AF65-F5344CB8AC3E}">
        <p14:creationId xmlns:p14="http://schemas.microsoft.com/office/powerpoint/2010/main" val="2452336254"/>
      </p:ext>
    </p:extLst>
  </p:cSld>
  <p:clrMapOvr>
    <a:masterClrMapping/>
  </p:clrMapOvr>
  <mc:AlternateContent xmlns:mc="http://schemas.openxmlformats.org/markup-compatibility/2006" xmlns:p14="http://schemas.microsoft.com/office/powerpoint/2010/main">
    <mc:Choice Requires="p14">
      <p:transition spd="slow" p14:dur="2000" advTm="69742"/>
    </mc:Choice>
    <mc:Fallback xmlns="">
      <p:transition spd="slow" advTm="6974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3600" dirty="0">
                <a:solidFill>
                  <a:schemeClr val="accent2">
                    <a:lumMod val="75000"/>
                  </a:schemeClr>
                </a:solidFill>
              </a:rPr>
              <a:t>Summary</a:t>
            </a:r>
          </a:p>
        </p:txBody>
      </p:sp>
      <p:sp>
        <p:nvSpPr>
          <p:cNvPr id="2" name="TextBox 1">
            <a:extLst>
              <a:ext uri="{FF2B5EF4-FFF2-40B4-BE49-F238E27FC236}">
                <a16:creationId xmlns:a16="http://schemas.microsoft.com/office/drawing/2014/main" id="{5F39D7E8-5C3A-4294-B58E-CA3DC82EAAE1}"/>
              </a:ext>
            </a:extLst>
          </p:cNvPr>
          <p:cNvSpPr txBox="1"/>
          <p:nvPr/>
        </p:nvSpPr>
        <p:spPr>
          <a:xfrm>
            <a:off x="636712" y="1345318"/>
            <a:ext cx="7894591" cy="380425"/>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rPr>
              <a:t>T. Cover: Ch. 4</a:t>
            </a:r>
            <a:endParaRPr lang="zh-CN"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6899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929521" y="1504057"/>
            <a:ext cx="8060119" cy="325454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Stochastic Process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Entropy Rate</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Second Law of Thermodynamics</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Functions of Markov Chains</a:t>
            </a:r>
          </a:p>
          <a:p>
            <a:pPr>
              <a:lnSpc>
                <a:spcPct val="150000"/>
              </a:lnSpc>
            </a:pPr>
            <a:endParaRPr lang="en-US" altLang="zh-CN" sz="280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40838"/>
    </mc:Choice>
    <mc:Fallback xmlns="">
      <p:transition spd="slow" advTm="408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69FA6D-63BB-2049-B3CC-A3243E97C4F5}"/>
                  </a:ext>
                </a:extLst>
              </p:cNvPr>
              <p:cNvSpPr/>
              <p:nvPr/>
            </p:nvSpPr>
            <p:spPr>
              <a:xfrm>
                <a:off x="706954" y="1311271"/>
                <a:ext cx="8496944" cy="148892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华文楷体" panose="02010600040101010101" pitchFamily="2" charset="-122"/>
                    <a:ea typeface="华文楷体" panose="02010600040101010101" pitchFamily="2" charset="-122"/>
                  </a:rPr>
                  <a:t>AEP establishes that </a:t>
                </a:r>
                <a14:m>
                  <m:oMath xmlns:m="http://schemas.openxmlformats.org/officeDocument/2006/math">
                    <m:r>
                      <a:rPr lang="en-US" altLang="zh-CN" sz="2400" i="1" dirty="0" smtClean="0">
                        <a:solidFill>
                          <a:schemeClr val="tx1"/>
                        </a:solidFill>
                        <a:latin typeface="Cambria Math" panose="02040503050406030204" pitchFamily="18" charset="0"/>
                        <a:ea typeface="华文楷体" panose="02010600040101010101" pitchFamily="2" charset="-122"/>
                      </a:rPr>
                      <m:t>𝑛𝐻</m:t>
                    </m:r>
                    <m:r>
                      <a:rPr lang="en-US" altLang="zh-CN" sz="2400" i="1" dirty="0">
                        <a:solidFill>
                          <a:schemeClr val="tx1"/>
                        </a:solidFill>
                        <a:latin typeface="Cambria Math" panose="02040503050406030204" pitchFamily="18" charset="0"/>
                        <a:ea typeface="华文楷体" panose="02010600040101010101" pitchFamily="2" charset="-122"/>
                      </a:rPr>
                      <m:t>(</m:t>
                    </m:r>
                    <m:r>
                      <a:rPr lang="en-US" altLang="zh-CN" sz="2400" i="1" dirty="0">
                        <a:solidFill>
                          <a:schemeClr val="tx1"/>
                        </a:solidFill>
                        <a:latin typeface="Cambria Math" panose="02040503050406030204" pitchFamily="18" charset="0"/>
                        <a:ea typeface="华文楷体" panose="02010600040101010101" pitchFamily="2" charset="-122"/>
                      </a:rPr>
                      <m:t>𝑋</m:t>
                    </m:r>
                    <m:r>
                      <a:rPr lang="en-US" altLang="zh-CN" sz="2400" i="1" dirty="0">
                        <a:solidFill>
                          <a:schemeClr val="tx1"/>
                        </a:solidFill>
                        <a:latin typeface="Cambria Math" panose="02040503050406030204" pitchFamily="18" charset="0"/>
                        <a:ea typeface="华文楷体" panose="02010600040101010101" pitchFamily="2" charset="-122"/>
                      </a:rPr>
                      <m:t>)</m:t>
                    </m:r>
                  </m:oMath>
                </a14:m>
                <a:r>
                  <a:rPr lang="en-US" altLang="zh-CN" sz="2400" dirty="0">
                    <a:solidFill>
                      <a:schemeClr val="tx1"/>
                    </a:solidFill>
                    <a:latin typeface="华文楷体" panose="02010600040101010101" pitchFamily="2" charset="-122"/>
                    <a:ea typeface="华文楷体" panose="02010600040101010101" pitchFamily="2" charset="-122"/>
                  </a:rPr>
                  <a:t> bits suffice on the average to describe </a:t>
                </a:r>
                <a14:m>
                  <m:oMath xmlns:m="http://schemas.openxmlformats.org/officeDocument/2006/math">
                    <m:r>
                      <a:rPr lang="en-US" altLang="zh-CN" sz="2400" i="1" dirty="0" smtClean="0">
                        <a:solidFill>
                          <a:schemeClr val="tx1"/>
                        </a:solidFill>
                        <a:latin typeface="Cambria Math" panose="02040503050406030204" pitchFamily="18" charset="0"/>
                        <a:ea typeface="华文楷体" panose="02010600040101010101" pitchFamily="2" charset="-122"/>
                      </a:rPr>
                      <m:t>𝑛</m:t>
                    </m:r>
                  </m:oMath>
                </a14:m>
                <a:r>
                  <a:rPr lang="en-US" altLang="zh-CN" sz="2400" dirty="0">
                    <a:solidFill>
                      <a:schemeClr val="tx1"/>
                    </a:solidFill>
                    <a:latin typeface="华文楷体" panose="02010600040101010101" pitchFamily="2" charset="-122"/>
                    <a:ea typeface="华文楷体" panose="02010600040101010101" pitchFamily="2" charset="-122"/>
                  </a:rPr>
                  <a:t> </a:t>
                </a:r>
                <a:r>
                  <a:rPr lang="en-US" altLang="zh-CN" sz="2400" dirty="0">
                    <a:solidFill>
                      <a:schemeClr val="tx1"/>
                    </a:solidFill>
                    <a:highlight>
                      <a:srgbClr val="FFFF00"/>
                    </a:highlight>
                    <a:latin typeface="华文楷体" panose="02010600040101010101" pitchFamily="2" charset="-122"/>
                    <a:ea typeface="华文楷体" panose="02010600040101010101" pitchFamily="2" charset="-122"/>
                  </a:rPr>
                  <a:t>independent and identically distributed random </a:t>
                </a:r>
                <a:r>
                  <a:rPr lang="en-US" altLang="zh-CN" sz="2400" dirty="0">
                    <a:solidFill>
                      <a:schemeClr val="tx1"/>
                    </a:solidFill>
                    <a:latin typeface="华文楷体" panose="02010600040101010101" pitchFamily="2" charset="-122"/>
                    <a:ea typeface="华文楷体" panose="02010600040101010101" pitchFamily="2" charset="-122"/>
                  </a:rPr>
                  <a:t>variables. </a:t>
                </a:r>
                <a:r>
                  <a:rPr lang="en-US" altLang="zh-CN" sz="2400"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But what if the random variables </a:t>
                </a:r>
                <a14:m>
                  <m:oMath xmlns:m="http://schemas.openxmlformats.org/officeDocument/2006/math">
                    <m:r>
                      <a:rPr lang="en-US" altLang="zh-CN" sz="24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rPr>
                      <m:t>{</m:t>
                    </m:r>
                    <m:sSub>
                      <m:sSubPr>
                        <m:ctrlPr>
                          <a:rPr lang="en-US" altLang="zh-CN" sz="24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rPr>
                        </m:ctrlPr>
                      </m:sSubPr>
                      <m:e>
                        <m:r>
                          <a:rPr lang="en-US" altLang="zh-CN" sz="24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rPr>
                          <m:t>𝑿</m:t>
                        </m:r>
                      </m:e>
                      <m:sub>
                        <m:r>
                          <a:rPr lang="en-US" altLang="zh-CN" sz="24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rPr>
                          <m:t>𝒊</m:t>
                        </m:r>
                      </m:sub>
                    </m:sSub>
                    <m:r>
                      <a:rPr lang="en-US" altLang="zh-CN" sz="2400" b="1" i="1" smtClean="0">
                        <a:solidFill>
                          <a:srgbClr val="C0000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rPr>
                      <m:t>}</m:t>
                    </m:r>
                  </m:oMath>
                </a14:m>
                <a:r>
                  <a:rPr lang="en-US" altLang="zh-CN" sz="2400"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are dependent?</a:t>
                </a:r>
                <a:endParaRPr lang="en-US" altLang="zh-CN" sz="2400" b="1" dirty="0">
                  <a:solidFill>
                    <a:srgbClr val="00B0F0"/>
                  </a:solidFill>
                  <a:latin typeface="华文楷体" panose="02010600040101010101" pitchFamily="2" charset="-122"/>
                  <a:ea typeface="华文楷体" panose="02010600040101010101" pitchFamily="2" charset="-122"/>
                </a:endParaRPr>
              </a:p>
              <a:p>
                <a:pPr algn="r"/>
                <a:r>
                  <a:rPr lang="en-US" altLang="zh-CN" sz="2400"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--entropy rate</a:t>
                </a:r>
              </a:p>
            </p:txBody>
          </p:sp>
        </mc:Choice>
        <mc:Fallback xmlns="">
          <p:sp>
            <p:nvSpPr>
              <p:cNvPr id="12" name="Rectangle 11">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06954" y="1311271"/>
                <a:ext cx="8496944" cy="1488929"/>
              </a:xfrm>
              <a:prstGeom prst="rect">
                <a:avLst/>
              </a:prstGeom>
              <a:blipFill>
                <a:blip r:embed="rId3"/>
                <a:stretch>
                  <a:fillRect l="-1043" t="-5042" r="-1341" b="-13445"/>
                </a:stretch>
              </a:blipFill>
            </p:spPr>
            <p:txBody>
              <a:bodyPr/>
              <a:lstStyle/>
              <a:p>
                <a:r>
                  <a:rPr lang="zh-CN" altLang="en-US">
                    <a:noFill/>
                  </a:rPr>
                  <a:t> </a:t>
                </a:r>
              </a:p>
            </p:txBody>
          </p:sp>
        </mc:Fallback>
      </mc:AlternateContent>
      <p:sp>
        <p:nvSpPr>
          <p:cNvPr id="3" name="Title 1">
            <a:extLst>
              <a:ext uri="{FF2B5EF4-FFF2-40B4-BE49-F238E27FC236}">
                <a16:creationId xmlns:a16="http://schemas.microsoft.com/office/drawing/2014/main" id="{49699EEF-D0DB-45AF-91B6-82D78380FE35}"/>
              </a:ext>
            </a:extLst>
          </p:cNvPr>
          <p:cNvSpPr txBox="1">
            <a:spLocks/>
          </p:cNvSpPr>
          <p:nvPr/>
        </p:nvSpPr>
        <p:spPr>
          <a:xfrm>
            <a:off x="348680" y="245875"/>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altLang="zh-CN" sz="4301" dirty="0">
                <a:solidFill>
                  <a:schemeClr val="accent2">
                    <a:lumMod val="75000"/>
                  </a:schemeClr>
                </a:solidFill>
              </a:rPr>
              <a:t>Stochastic Process</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2E97672-CCA0-4788-BB86-D999C7AE868E}"/>
                  </a:ext>
                </a:extLst>
              </p:cNvPr>
              <p:cNvSpPr/>
              <p:nvPr/>
            </p:nvSpPr>
            <p:spPr>
              <a:xfrm>
                <a:off x="700752" y="2858268"/>
                <a:ext cx="8064896" cy="2462213"/>
              </a:xfrm>
              <a:prstGeom prst="rect">
                <a:avLst/>
              </a:prstGeom>
            </p:spPr>
            <p:txBody>
              <a:bodyPr wrap="square">
                <a:spAutoFit/>
              </a:bodyPr>
              <a:lstStyle/>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A </a:t>
                </a:r>
                <a:r>
                  <a:rPr lang="en-US" altLang="zh-CN" sz="18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stochastic process </a:t>
                </a:r>
                <a14:m>
                  <m:oMath xmlns:m="http://schemas.openxmlformats.org/officeDocument/2006/math">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i="1" dirty="0" smtClean="0">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ea typeface="华文楷体" panose="02010600040101010101" pitchFamily="2" charset="-122"/>
                    <a:cs typeface="Times New Roman" panose="02020603050405020304" pitchFamily="18" charset="0"/>
                  </a:rPr>
                  <a:t>is an indexed sequence of random variables.</a:t>
                </a:r>
              </a:p>
              <a:p>
                <a:pPr marL="457200" indent="-45720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Gambler’s Ruin (</a:t>
                </a:r>
                <a:r>
                  <a:rPr lang="zh-CN" altLang="en-US" sz="1800" dirty="0">
                    <a:ea typeface="华文楷体" panose="02010600040101010101" pitchFamily="2" charset="-122"/>
                    <a:cs typeface="Times New Roman" panose="02020603050405020304" pitchFamily="18" charset="0"/>
                  </a:rPr>
                  <a:t>赌徒的破产</a:t>
                </a:r>
                <a:r>
                  <a:rPr lang="en-US" altLang="zh-CN" sz="1800" dirty="0">
                    <a:ea typeface="华文楷体" panose="02010600040101010101" pitchFamily="2" charset="-122"/>
                    <a:cs typeface="Times New Roman" panose="02020603050405020304" pitchFamily="18" charset="0"/>
                  </a:rPr>
                  <a:t>)</a:t>
                </a:r>
              </a:p>
              <a:p>
                <a:pPr marL="761192" lvl="1" indent="-285750">
                  <a:buFont typeface="Wingdings" panose="05000000000000000000" pitchFamily="2" charset="2"/>
                  <a:buChar char="n"/>
                </a:pPr>
                <a:r>
                  <a:rPr lang="en-US" altLang="zh-CN" sz="1600" dirty="0">
                    <a:ea typeface="华文楷体" panose="02010600040101010101" pitchFamily="2" charset="-122"/>
                    <a:cs typeface="Times New Roman" panose="02020603050405020304" pitchFamily="18" charset="0"/>
                  </a:rPr>
                  <a:t>Consider a gambler who starts with an initial fortune of </a:t>
                </a:r>
                <a14:m>
                  <m:oMath xmlns:m="http://schemas.openxmlformats.org/officeDocument/2006/math">
                    <m:r>
                      <a:rPr lang="en-US" altLang="zh-CN" sz="1600" i="1" dirty="0" smtClean="0">
                        <a:latin typeface="Cambria Math" panose="02040503050406030204" pitchFamily="18" charset="0"/>
                        <a:ea typeface="华文楷体" panose="02010600040101010101" pitchFamily="2" charset="-122"/>
                        <a:cs typeface="Times New Roman" panose="02020603050405020304" pitchFamily="18" charset="0"/>
                      </a:rPr>
                      <m:t>1</m:t>
                    </m:r>
                  </m:oMath>
                </a14:m>
                <a:r>
                  <a:rPr lang="en-US" altLang="zh-CN" sz="1600" dirty="0">
                    <a:ea typeface="华文楷体" panose="02010600040101010101" pitchFamily="2" charset="-122"/>
                    <a:cs typeface="Times New Roman" panose="02020603050405020304" pitchFamily="18" charset="0"/>
                  </a:rPr>
                  <a:t> and then on each successive gamble either wins </a:t>
                </a:r>
                <a14:m>
                  <m:oMath xmlns:m="http://schemas.openxmlformats.org/officeDocument/2006/math">
                    <m:r>
                      <a:rPr lang="en-US" altLang="zh-CN" sz="1600" i="1" dirty="0" smtClean="0">
                        <a:latin typeface="Cambria Math" panose="02040503050406030204" pitchFamily="18" charset="0"/>
                        <a:ea typeface="华文楷体" panose="02010600040101010101" pitchFamily="2" charset="-122"/>
                        <a:cs typeface="Times New Roman" panose="02020603050405020304" pitchFamily="18" charset="0"/>
                      </a:rPr>
                      <m:t>1</m:t>
                    </m:r>
                  </m:oMath>
                </a14:m>
                <a:r>
                  <a:rPr lang="en-US" altLang="zh-CN" sz="1600" dirty="0">
                    <a:ea typeface="华文楷体" panose="02010600040101010101" pitchFamily="2" charset="-122"/>
                    <a:cs typeface="Times New Roman" panose="02020603050405020304" pitchFamily="18" charset="0"/>
                  </a:rPr>
                  <a:t> or loses </a:t>
                </a:r>
                <a14:m>
                  <m:oMath xmlns:m="http://schemas.openxmlformats.org/officeDocument/2006/math">
                    <m:r>
                      <a:rPr lang="en-US" altLang="zh-CN" sz="1600" i="1" dirty="0" smtClean="0">
                        <a:latin typeface="Cambria Math" panose="02040503050406030204" pitchFamily="18" charset="0"/>
                        <a:ea typeface="华文楷体" panose="02010600040101010101" pitchFamily="2" charset="-122"/>
                        <a:cs typeface="Times New Roman" panose="02020603050405020304" pitchFamily="18" charset="0"/>
                      </a:rPr>
                      <m:t>1</m:t>
                    </m:r>
                  </m:oMath>
                </a14:m>
                <a:r>
                  <a:rPr lang="en-US" altLang="zh-CN" sz="1600" dirty="0">
                    <a:ea typeface="华文楷体" panose="02010600040101010101" pitchFamily="2" charset="-122"/>
                    <a:cs typeface="Times New Roman" panose="02020603050405020304" pitchFamily="18" charset="0"/>
                  </a:rPr>
                  <a:t> independent of the past with probabilities </a:t>
                </a:r>
                <a14:m>
                  <m:oMath xmlns:m="http://schemas.openxmlformats.org/officeDocument/2006/math">
                    <m:r>
                      <a:rPr lang="en-US" altLang="zh-CN" sz="1600" i="1" dirty="0" smtClean="0">
                        <a:latin typeface="Cambria Math" panose="02040503050406030204" pitchFamily="18" charset="0"/>
                        <a:ea typeface="华文楷体" panose="02010600040101010101" pitchFamily="2" charset="-122"/>
                        <a:cs typeface="Times New Roman" panose="02020603050405020304" pitchFamily="18" charset="0"/>
                      </a:rPr>
                      <m:t>𝑝</m:t>
                    </m:r>
                  </m:oMath>
                </a14:m>
                <a:r>
                  <a:rPr lang="en-US" altLang="zh-CN" sz="16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600" i="1" dirty="0" smtClean="0">
                        <a:latin typeface="Cambria Math" panose="02040503050406030204" pitchFamily="18" charset="0"/>
                        <a:ea typeface="华文楷体" panose="02010600040101010101" pitchFamily="2" charset="-122"/>
                        <a:cs typeface="Times New Roman" panose="02020603050405020304" pitchFamily="18" charset="0"/>
                      </a:rPr>
                      <m:t>𝑞</m:t>
                    </m:r>
                    <m:r>
                      <a:rPr lang="en-US" altLang="zh-CN" sz="1600" i="1" dirty="0" smtClean="0">
                        <a:latin typeface="Cambria Math" panose="02040503050406030204" pitchFamily="18" charset="0"/>
                        <a:ea typeface="华文楷体" panose="02010600040101010101" pitchFamily="2" charset="-122"/>
                        <a:cs typeface="Times New Roman" panose="02020603050405020304" pitchFamily="18" charset="0"/>
                      </a:rPr>
                      <m:t> = 1−</m:t>
                    </m:r>
                    <m:r>
                      <a:rPr lang="en-US" altLang="zh-CN" sz="1600" i="1" dirty="0">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600" b="0" i="1" dirty="0"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600" dirty="0">
                    <a:ea typeface="华文楷体" panose="02010600040101010101" pitchFamily="2" charset="-122"/>
                    <a:cs typeface="Times New Roman" panose="02020603050405020304" pitchFamily="18" charset="0"/>
                  </a:rPr>
                  <a:t> respectively. </a:t>
                </a:r>
              </a:p>
              <a:p>
                <a:pPr marL="761192" lvl="1" indent="-285750">
                  <a:buFont typeface="Wingdings" panose="05000000000000000000" pitchFamily="2" charset="2"/>
                  <a:buChar char="n"/>
                </a:pPr>
                <a:r>
                  <a:rPr lang="en-US" altLang="zh-CN" sz="1600" dirty="0">
                    <a:ea typeface="华文楷体" panose="02010600040101010101" pitchFamily="2" charset="-122"/>
                    <a:cs typeface="Times New Roman" panose="02020603050405020304" pitchFamily="18" charset="0"/>
                  </a:rPr>
                  <a:t>The stops playing after getting ruined. </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   Let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represent the outcome of the game, then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oMath>
                </a14:m>
                <a:r>
                  <a:rPr lang="en-US" altLang="zh-CN" sz="1800" dirty="0">
                    <a:ea typeface="华文楷体" panose="02010600040101010101" pitchFamily="2" charset="-122"/>
                    <a:cs typeface="Times New Roman" panose="02020603050405020304" pitchFamily="18" charset="0"/>
                  </a:rPr>
                  <a:t> depends on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±1</m:t>
                      </m:r>
                    </m:oMath>
                  </m:oMathPara>
                </a14:m>
                <a:endParaRPr lang="en-US" altLang="zh-CN" sz="1800" dirty="0">
                  <a:ea typeface="华文楷体" panose="02010600040101010101" pitchFamily="2" charset="-122"/>
                  <a:cs typeface="Times New Roman" panose="02020603050405020304" pitchFamily="18" charset="0"/>
                </a:endParaRPr>
              </a:p>
              <a:p>
                <a:r>
                  <a:rPr lang="en-US" altLang="zh-CN" sz="1800" dirty="0">
                    <a:ea typeface="华文楷体" panose="02010600040101010101" pitchFamily="2" charset="-122"/>
                    <a:cs typeface="Times New Roman" panose="02020603050405020304" pitchFamily="18" charset="0"/>
                  </a:rPr>
                  <a:t>       Thus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oMath>
                </a14:m>
                <a:r>
                  <a:rPr lang="en-US" altLang="zh-CN" sz="1800" dirty="0">
                    <a:ea typeface="华文楷体" panose="02010600040101010101" pitchFamily="2" charset="-122"/>
                    <a:cs typeface="Times New Roman" panose="02020603050405020304" pitchFamily="18" charset="0"/>
                  </a:rPr>
                  <a:t>’s are not </a:t>
                </a:r>
                <a:r>
                  <a:rPr lang="en-US" altLang="zh-CN" sz="1800" dirty="0" err="1">
                    <a:ea typeface="华文楷体" panose="02010600040101010101" pitchFamily="2" charset="-122"/>
                    <a:cs typeface="Times New Roman" panose="02020603050405020304" pitchFamily="18" charset="0"/>
                  </a:rPr>
                  <a:t>i.i.d</a:t>
                </a:r>
                <a:r>
                  <a:rPr lang="en-US" altLang="zh-CN" sz="1800" dirty="0">
                    <a:ea typeface="华文楷体" panose="02010600040101010101" pitchFamily="2" charset="-122"/>
                    <a:cs typeface="Times New Roman" panose="02020603050405020304" pitchFamily="18" charset="0"/>
                  </a:rPr>
                  <a:t>.</a:t>
                </a:r>
              </a:p>
            </p:txBody>
          </p:sp>
        </mc:Choice>
        <mc:Fallback xmlns="">
          <p:sp>
            <p:nvSpPr>
              <p:cNvPr id="4" name="Rectangle 3">
                <a:extLst>
                  <a:ext uri="{FF2B5EF4-FFF2-40B4-BE49-F238E27FC236}">
                    <a16:creationId xmlns:a16="http://schemas.microsoft.com/office/drawing/2014/main" id="{22E97672-CCA0-4788-BB86-D999C7AE868E}"/>
                  </a:ext>
                </a:extLst>
              </p:cNvPr>
              <p:cNvSpPr>
                <a:spLocks noRot="1" noChangeAspect="1" noMove="1" noResize="1" noEditPoints="1" noAdjustHandles="1" noChangeArrowheads="1" noChangeShapeType="1" noTextEdit="1"/>
              </p:cNvSpPr>
              <p:nvPr/>
            </p:nvSpPr>
            <p:spPr>
              <a:xfrm>
                <a:off x="700752" y="2858268"/>
                <a:ext cx="8064896" cy="2462213"/>
              </a:xfrm>
              <a:prstGeom prst="rect">
                <a:avLst/>
              </a:prstGeom>
              <a:blipFill>
                <a:blip r:embed="rId6"/>
                <a:stretch>
                  <a:fillRect l="-529" t="-1485" b="-2970"/>
                </a:stretch>
              </a:blipFill>
            </p:spPr>
            <p:txBody>
              <a:bodyPr/>
              <a:lstStyle/>
              <a:p>
                <a:r>
                  <a:rPr lang="zh-CN" altLang="en-US">
                    <a:noFill/>
                  </a:rPr>
                  <a:t> </a:t>
                </a:r>
              </a:p>
            </p:txBody>
          </p:sp>
        </mc:Fallback>
      </mc:AlternateContent>
      <p:pic>
        <p:nvPicPr>
          <p:cNvPr id="1028" name="Picture 4" descr="Image result for dice">
            <a:extLst>
              <a:ext uri="{FF2B5EF4-FFF2-40B4-BE49-F238E27FC236}">
                <a16:creationId xmlns:a16="http://schemas.microsoft.com/office/drawing/2014/main" id="{A3CEEBA4-BC92-449B-B329-FB8A3EEAF0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9580" y="4960441"/>
            <a:ext cx="2332028" cy="16657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889689"/>
      </p:ext>
    </p:extLst>
  </p:cSld>
  <p:clrMapOvr>
    <a:masterClrMapping/>
  </p:clrMapOvr>
  <mc:AlternateContent xmlns:mc="http://schemas.openxmlformats.org/markup-compatibility/2006" xmlns:p14="http://schemas.microsoft.com/office/powerpoint/2010/main">
    <mc:Choice Requires="p14">
      <p:transition spd="slow" p14:dur="2000" advTm="271532"/>
    </mc:Choice>
    <mc:Fallback xmlns="">
      <p:transition spd="slow" advTm="27153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Stationary Proc</a:t>
            </a:r>
            <a:r>
              <a:rPr lang="en-US" altLang="zh-CN" sz="4301" dirty="0">
                <a:solidFill>
                  <a:schemeClr val="accent2">
                    <a:lumMod val="75000"/>
                  </a:schemeClr>
                </a:solidFill>
              </a:rPr>
              <a:t>ess</a:t>
            </a:r>
            <a:endParaRPr lang="en-US" sz="430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69FA6D-63BB-2049-B3CC-A3243E97C4F5}"/>
                  </a:ext>
                </a:extLst>
              </p:cNvPr>
              <p:cNvSpPr/>
              <p:nvPr/>
            </p:nvSpPr>
            <p:spPr>
              <a:xfrm>
                <a:off x="708720" y="1345318"/>
                <a:ext cx="8136904" cy="1698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A stochastic process is said to be </a:t>
                </a:r>
                <a:r>
                  <a:rPr lang="en-US" altLang="zh-CN" sz="1800" b="1" dirty="0">
                    <a:solidFill>
                      <a:srgbClr val="C00000"/>
                    </a:solidFill>
                    <a:effectLst>
                      <a:outerShdw blurRad="38100" dist="38100" dir="2700000" algn="tl">
                        <a:srgbClr val="000000">
                          <a:alpha val="43137"/>
                        </a:srgbClr>
                      </a:outerShdw>
                    </a:effectLst>
                  </a:rPr>
                  <a:t>stationary (</a:t>
                </a:r>
                <a:r>
                  <a:rPr lang="zh-CN" altLang="en-US" sz="1800" b="1" dirty="0">
                    <a:solidFill>
                      <a:srgbClr val="C00000"/>
                    </a:solidFill>
                    <a:effectLst>
                      <a:outerShdw blurRad="38100" dist="38100" dir="2700000" algn="tl">
                        <a:srgbClr val="000000">
                          <a:alpha val="43137"/>
                        </a:srgbClr>
                      </a:outerShdw>
                    </a:effectLst>
                  </a:rPr>
                  <a:t>稳态</a:t>
                </a:r>
                <a:r>
                  <a:rPr lang="en-US" altLang="zh-CN" sz="1800" b="1" dirty="0">
                    <a:solidFill>
                      <a:srgbClr val="C00000"/>
                    </a:solidFill>
                    <a:effectLst>
                      <a:outerShdw blurRad="38100" dist="38100" dir="2700000" algn="tl">
                        <a:srgbClr val="000000">
                          <a:alpha val="43137"/>
                        </a:srgbClr>
                      </a:outerShdw>
                    </a:effectLst>
                  </a:rPr>
                  <a:t>)</a:t>
                </a:r>
                <a:r>
                  <a:rPr lang="en-US" altLang="zh-CN" sz="1800" dirty="0">
                    <a:solidFill>
                      <a:schemeClr val="tx1"/>
                    </a:solidFill>
                  </a:rPr>
                  <a:t> if the </a:t>
                </a:r>
                <a:r>
                  <a:rPr lang="en-US" altLang="zh-CN" sz="1800" dirty="0">
                    <a:solidFill>
                      <a:srgbClr val="7030A0"/>
                    </a:solidFill>
                  </a:rPr>
                  <a:t>joint distribution of </a:t>
                </a:r>
                <a:r>
                  <a:rPr lang="en-US" altLang="zh-CN" sz="1800" b="1" dirty="0">
                    <a:solidFill>
                      <a:srgbClr val="C00000"/>
                    </a:solidFill>
                  </a:rPr>
                  <a:t>any subset </a:t>
                </a:r>
                <a:r>
                  <a:rPr lang="en-US" altLang="zh-CN" sz="1800" dirty="0">
                    <a:solidFill>
                      <a:srgbClr val="7030A0"/>
                    </a:solidFill>
                  </a:rPr>
                  <a:t>of the sequence of random variables is invariant</a:t>
                </a:r>
                <a:r>
                  <a:rPr lang="en-US" altLang="zh-CN" sz="1800" dirty="0">
                    <a:solidFill>
                      <a:schemeClr val="tx1"/>
                    </a:solidFill>
                  </a:rPr>
                  <a:t> with respect to shifts in the time index; that is,</a:t>
                </a:r>
              </a:p>
              <a:p>
                <a:pPr/>
                <a14:m>
                  <m:oMathPara xmlns:m="http://schemas.openxmlformats.org/officeDocument/2006/math">
                    <m:oMathParaPr>
                      <m:jc m:val="centerGroup"/>
                    </m:oMathParaPr>
                    <m:oMath xmlns:m="http://schemas.openxmlformats.org/officeDocument/2006/math">
                      <m:r>
                        <m:rPr>
                          <m:sty m:val="p"/>
                        </m:rPr>
                        <a:rPr lang="en-US" altLang="zh-CN" sz="1800" i="1" dirty="0" smtClean="0">
                          <a:solidFill>
                            <a:srgbClr val="7030A0"/>
                          </a:solidFill>
                          <a:latin typeface="Cambria Math" panose="02040503050406030204" pitchFamily="18" charset="0"/>
                        </a:rPr>
                        <m:t>Pr</m:t>
                      </m:r>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𝑋</m:t>
                          </m:r>
                        </m:e>
                        <m:sub>
                          <m:r>
                            <a:rPr lang="en-US" altLang="zh-CN" sz="1800" i="1" dirty="0">
                              <a:solidFill>
                                <a:srgbClr val="7030A0"/>
                              </a:solidFill>
                              <a:latin typeface="Cambria Math" panose="02040503050406030204" pitchFamily="18" charset="0"/>
                            </a:rPr>
                            <m:t>1</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𝑥</m:t>
                          </m:r>
                        </m:e>
                        <m:sub>
                          <m:r>
                            <a:rPr lang="en-US" altLang="zh-CN" sz="1800" i="1" dirty="0">
                              <a:solidFill>
                                <a:srgbClr val="7030A0"/>
                              </a:solidFill>
                              <a:latin typeface="Cambria Math" panose="02040503050406030204" pitchFamily="18" charset="0"/>
                            </a:rPr>
                            <m:t>1</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𝑋</m:t>
                          </m:r>
                        </m:e>
                        <m:sub>
                          <m:r>
                            <a:rPr lang="en-US" altLang="zh-CN" sz="1800" i="1" dirty="0">
                              <a:solidFill>
                                <a:srgbClr val="7030A0"/>
                              </a:solidFill>
                              <a:latin typeface="Cambria Math" panose="02040503050406030204" pitchFamily="18" charset="0"/>
                            </a:rPr>
                            <m:t>2</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𝑥</m:t>
                          </m:r>
                        </m:e>
                        <m:sub>
                          <m:r>
                            <a:rPr lang="en-US" altLang="zh-CN" sz="1800" i="1" dirty="0">
                              <a:solidFill>
                                <a:srgbClr val="7030A0"/>
                              </a:solidFill>
                              <a:latin typeface="Cambria Math" panose="02040503050406030204" pitchFamily="18" charset="0"/>
                            </a:rPr>
                            <m:t>2</m:t>
                          </m:r>
                        </m:sub>
                      </m:sSub>
                      <m:r>
                        <a:rPr lang="en-US" altLang="zh-CN" sz="1800" i="1" dirty="0">
                          <a:solidFill>
                            <a:srgbClr val="7030A0"/>
                          </a:solidFill>
                          <a:latin typeface="Cambria Math" panose="02040503050406030204" pitchFamily="18" charset="0"/>
                        </a:rPr>
                        <m:t>, . . . , </m:t>
                      </m:r>
                      <m:sSub>
                        <m:sSubPr>
                          <m:ctrlPr>
                            <a:rPr lang="en-US" altLang="zh-CN" sz="1800" b="0" i="1" dirty="0" smtClean="0">
                              <a:solidFill>
                                <a:srgbClr val="7030A0"/>
                              </a:solidFill>
                              <a:latin typeface="Cambria Math" panose="02040503050406030204" pitchFamily="18" charset="0"/>
                            </a:rPr>
                          </m:ctrlPr>
                        </m:sSubPr>
                        <m:e>
                          <m:r>
                            <a:rPr lang="en-US" altLang="zh-CN" sz="1800" i="1" dirty="0" err="1">
                              <a:solidFill>
                                <a:srgbClr val="7030A0"/>
                              </a:solidFill>
                              <a:latin typeface="Cambria Math" panose="02040503050406030204" pitchFamily="18" charset="0"/>
                            </a:rPr>
                            <m:t>𝑋</m:t>
                          </m:r>
                        </m:e>
                        <m:sub>
                          <m:r>
                            <a:rPr lang="en-US" altLang="zh-CN" sz="1800" i="1" dirty="0" err="1">
                              <a:solidFill>
                                <a:srgbClr val="7030A0"/>
                              </a:solidFill>
                              <a:latin typeface="Cambria Math" panose="02040503050406030204" pitchFamily="18" charset="0"/>
                            </a:rPr>
                            <m:t>𝑛</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err="1">
                              <a:solidFill>
                                <a:srgbClr val="7030A0"/>
                              </a:solidFill>
                              <a:latin typeface="Cambria Math" panose="02040503050406030204" pitchFamily="18" charset="0"/>
                            </a:rPr>
                            <m:t>𝑥</m:t>
                          </m:r>
                        </m:e>
                        <m:sub>
                          <m:r>
                            <a:rPr lang="en-US" altLang="zh-CN" sz="1800" i="1" dirty="0" err="1">
                              <a:solidFill>
                                <a:srgbClr val="7030A0"/>
                              </a:solidFill>
                              <a:latin typeface="Cambria Math" panose="02040503050406030204" pitchFamily="18" charset="0"/>
                            </a:rPr>
                            <m:t>𝑛</m:t>
                          </m:r>
                        </m:sub>
                      </m:sSub>
                      <m:r>
                        <a:rPr lang="en-US" altLang="zh-CN" sz="1800" i="1" dirty="0">
                          <a:solidFill>
                            <a:srgbClr val="7030A0"/>
                          </a:solidFill>
                          <a:latin typeface="Cambria Math" panose="02040503050406030204" pitchFamily="18" charset="0"/>
                        </a:rPr>
                        <m:t>}</m:t>
                      </m:r>
                    </m:oMath>
                  </m:oMathPara>
                </a14:m>
                <a:endParaRPr lang="en-US" altLang="zh-CN" sz="1800" dirty="0">
                  <a:solidFill>
                    <a:srgbClr val="7030A0"/>
                  </a:solidFill>
                </a:endParaRPr>
              </a:p>
              <a:p>
                <a:pPr/>
                <a14:m>
                  <m:oMathPara xmlns:m="http://schemas.openxmlformats.org/officeDocument/2006/math">
                    <m:oMathParaPr>
                      <m:jc m:val="centerGroup"/>
                    </m:oMathParaPr>
                    <m:oMath xmlns:m="http://schemas.openxmlformats.org/officeDocument/2006/math">
                      <m:r>
                        <a:rPr lang="en-US" altLang="zh-CN" sz="1800" i="1" dirty="0" smtClean="0">
                          <a:solidFill>
                            <a:srgbClr val="7030A0"/>
                          </a:solidFill>
                          <a:latin typeface="Cambria Math" panose="02040503050406030204" pitchFamily="18" charset="0"/>
                        </a:rPr>
                        <m:t>=</m:t>
                      </m:r>
                      <m:func>
                        <m:funcPr>
                          <m:ctrlPr>
                            <a:rPr lang="en-US" altLang="zh-CN" sz="1800" i="1" dirty="0">
                              <a:solidFill>
                                <a:srgbClr val="7030A0"/>
                              </a:solidFill>
                              <a:latin typeface="Cambria Math" panose="02040503050406030204" pitchFamily="18" charset="0"/>
                            </a:rPr>
                          </m:ctrlPr>
                        </m:funcPr>
                        <m:fName>
                          <m:r>
                            <m:rPr>
                              <m:sty m:val="p"/>
                            </m:rPr>
                            <a:rPr lang="en-US" altLang="zh-CN" sz="1800" i="0" dirty="0" err="1">
                              <a:solidFill>
                                <a:srgbClr val="7030A0"/>
                              </a:solidFill>
                              <a:latin typeface="Cambria Math" panose="02040503050406030204" pitchFamily="18" charset="0"/>
                            </a:rPr>
                            <m:t>Pr</m:t>
                          </m:r>
                        </m:fName>
                        <m:e>
                          <m:d>
                            <m:dPr>
                              <m:begChr m:val="{"/>
                              <m:endChr m:val="}"/>
                              <m:ctrlPr>
                                <a:rPr lang="en-US" altLang="zh-CN" sz="1800" i="1" dirty="0">
                                  <a:solidFill>
                                    <a:srgbClr val="7030A0"/>
                                  </a:solidFill>
                                  <a:latin typeface="Cambria Math" panose="02040503050406030204" pitchFamily="18" charset="0"/>
                                </a:rPr>
                              </m:ctrlPr>
                            </m:dPr>
                            <m:e>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𝑋</m:t>
                                  </m:r>
                                </m:e>
                                <m:sub>
                                  <m:r>
                                    <a:rPr lang="en-US" altLang="zh-CN" sz="1800" i="1" dirty="0">
                                      <a:solidFill>
                                        <a:srgbClr val="7030A0"/>
                                      </a:solidFill>
                                      <a:latin typeface="Cambria Math" panose="02040503050406030204" pitchFamily="18" charset="0"/>
                                    </a:rPr>
                                    <m:t>1</m:t>
                                  </m:r>
                                  <m:r>
                                    <a:rPr lang="en-US" altLang="zh-CN" sz="1800" b="0" i="1" dirty="0" smtClean="0">
                                      <a:solidFill>
                                        <a:srgbClr val="7030A0"/>
                                      </a:solidFill>
                                      <a:latin typeface="Cambria Math" panose="02040503050406030204" pitchFamily="18" charset="0"/>
                                    </a:rPr>
                                    <m:t>+</m:t>
                                  </m:r>
                                  <m:r>
                                    <a:rPr lang="en-US" altLang="zh-CN" sz="1800" b="0" i="1" dirty="0" smtClean="0">
                                      <a:solidFill>
                                        <a:srgbClr val="7030A0"/>
                                      </a:solidFill>
                                      <a:latin typeface="Cambria Math" panose="02040503050406030204" pitchFamily="18" charset="0"/>
                                    </a:rPr>
                                    <m:t>𝑙</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𝑥</m:t>
                                  </m:r>
                                </m:e>
                                <m:sub>
                                  <m:r>
                                    <a:rPr lang="en-US" altLang="zh-CN" sz="1800" i="1" dirty="0">
                                      <a:solidFill>
                                        <a:srgbClr val="7030A0"/>
                                      </a:solidFill>
                                      <a:latin typeface="Cambria Math" panose="02040503050406030204" pitchFamily="18" charset="0"/>
                                    </a:rPr>
                                    <m:t>1</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𝑋</m:t>
                                  </m:r>
                                </m:e>
                                <m:sub>
                                  <m:r>
                                    <a:rPr lang="en-US" altLang="zh-CN" sz="1800" i="1" dirty="0">
                                      <a:solidFill>
                                        <a:srgbClr val="7030A0"/>
                                      </a:solidFill>
                                      <a:latin typeface="Cambria Math" panose="02040503050406030204" pitchFamily="18" charset="0"/>
                                    </a:rPr>
                                    <m:t>2</m:t>
                                  </m:r>
                                  <m:r>
                                    <a:rPr lang="en-US" altLang="zh-CN" sz="1800" b="0" i="1" dirty="0" smtClean="0">
                                      <a:solidFill>
                                        <a:srgbClr val="7030A0"/>
                                      </a:solidFill>
                                      <a:latin typeface="Cambria Math" panose="02040503050406030204" pitchFamily="18" charset="0"/>
                                    </a:rPr>
                                    <m:t>+</m:t>
                                  </m:r>
                                  <m:r>
                                    <a:rPr lang="en-US" altLang="zh-CN" sz="1800" b="0" i="1" dirty="0" smtClean="0">
                                      <a:solidFill>
                                        <a:srgbClr val="7030A0"/>
                                      </a:solidFill>
                                      <a:latin typeface="Cambria Math" panose="02040503050406030204" pitchFamily="18" charset="0"/>
                                    </a:rPr>
                                    <m:t>𝑙</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i="1" dirty="0">
                                      <a:solidFill>
                                        <a:srgbClr val="7030A0"/>
                                      </a:solidFill>
                                      <a:latin typeface="Cambria Math" panose="02040503050406030204" pitchFamily="18" charset="0"/>
                                    </a:rPr>
                                    <m:t>𝑥</m:t>
                                  </m:r>
                                </m:e>
                                <m:sub>
                                  <m:r>
                                    <a:rPr lang="en-US" altLang="zh-CN" sz="1800" i="1" dirty="0">
                                      <a:solidFill>
                                        <a:srgbClr val="7030A0"/>
                                      </a:solidFill>
                                      <a:latin typeface="Cambria Math" panose="02040503050406030204" pitchFamily="18" charset="0"/>
                                    </a:rPr>
                                    <m:t>2</m:t>
                                  </m:r>
                                </m:sub>
                              </m:sSub>
                              <m:r>
                                <a:rPr lang="en-US" altLang="zh-CN" sz="1800" i="1" dirty="0">
                                  <a:solidFill>
                                    <a:srgbClr val="7030A0"/>
                                  </a:solidFill>
                                  <a:latin typeface="Cambria Math" panose="02040503050406030204" pitchFamily="18" charset="0"/>
                                </a:rPr>
                                <m:t>, . . . , </m:t>
                              </m:r>
                              <m:sSub>
                                <m:sSubPr>
                                  <m:ctrlPr>
                                    <a:rPr lang="en-US" altLang="zh-CN" sz="1800" b="0" i="1" dirty="0" smtClean="0">
                                      <a:solidFill>
                                        <a:srgbClr val="7030A0"/>
                                      </a:solidFill>
                                      <a:latin typeface="Cambria Math" panose="02040503050406030204" pitchFamily="18" charset="0"/>
                                    </a:rPr>
                                  </m:ctrlPr>
                                </m:sSubPr>
                                <m:e>
                                  <m:r>
                                    <a:rPr lang="en-US" altLang="zh-CN" sz="1800" i="1" dirty="0" err="1">
                                      <a:solidFill>
                                        <a:srgbClr val="7030A0"/>
                                      </a:solidFill>
                                      <a:latin typeface="Cambria Math" panose="02040503050406030204" pitchFamily="18" charset="0"/>
                                    </a:rPr>
                                    <m:t>𝑋</m:t>
                                  </m:r>
                                </m:e>
                                <m:sub>
                                  <m:r>
                                    <a:rPr lang="en-US" altLang="zh-CN" sz="1800" i="1" dirty="0" err="1">
                                      <a:solidFill>
                                        <a:srgbClr val="7030A0"/>
                                      </a:solidFill>
                                      <a:latin typeface="Cambria Math" panose="02040503050406030204" pitchFamily="18" charset="0"/>
                                    </a:rPr>
                                    <m:t>𝑛</m:t>
                                  </m:r>
                                  <m:r>
                                    <a:rPr lang="en-US" altLang="zh-CN" sz="1800" b="0" i="1" dirty="0" smtClean="0">
                                      <a:solidFill>
                                        <a:srgbClr val="7030A0"/>
                                      </a:solidFill>
                                      <a:latin typeface="Cambria Math" panose="02040503050406030204" pitchFamily="18" charset="0"/>
                                    </a:rPr>
                                    <m:t>+</m:t>
                                  </m:r>
                                  <m:r>
                                    <a:rPr lang="en-US" altLang="zh-CN" sz="1800" b="0" i="1" dirty="0" smtClean="0">
                                      <a:solidFill>
                                        <a:srgbClr val="7030A0"/>
                                      </a:solidFill>
                                      <a:latin typeface="Cambria Math" panose="02040503050406030204" pitchFamily="18" charset="0"/>
                                    </a:rPr>
                                    <m:t>𝑙</m:t>
                                  </m:r>
                                </m:sub>
                              </m:sSub>
                              <m:r>
                                <a:rPr lang="en-US" altLang="zh-CN" sz="1800" i="1" dirty="0">
                                  <a:solidFill>
                                    <a:srgbClr val="7030A0"/>
                                  </a:solidFill>
                                  <a:latin typeface="Cambria Math" panose="02040503050406030204" pitchFamily="18" charset="0"/>
                                </a:rPr>
                                <m:t>=</m:t>
                              </m:r>
                              <m:sSub>
                                <m:sSubPr>
                                  <m:ctrlPr>
                                    <a:rPr lang="en-US" altLang="zh-CN" sz="1800" b="0" i="1" dirty="0" smtClean="0">
                                      <a:solidFill>
                                        <a:srgbClr val="7030A0"/>
                                      </a:solidFill>
                                      <a:latin typeface="Cambria Math" panose="02040503050406030204" pitchFamily="18" charset="0"/>
                                    </a:rPr>
                                  </m:ctrlPr>
                                </m:sSubPr>
                                <m:e>
                                  <m:r>
                                    <a:rPr lang="en-US" altLang="zh-CN" sz="1800" b="0" i="1" dirty="0" smtClean="0">
                                      <a:solidFill>
                                        <a:srgbClr val="7030A0"/>
                                      </a:solidFill>
                                      <a:latin typeface="Cambria Math" panose="02040503050406030204" pitchFamily="18" charset="0"/>
                                    </a:rPr>
                                    <m:t>𝑥</m:t>
                                  </m:r>
                                </m:e>
                                <m:sub>
                                  <m:r>
                                    <a:rPr lang="en-US" altLang="zh-CN" sz="1800" b="0" i="1" dirty="0" smtClean="0">
                                      <a:solidFill>
                                        <a:srgbClr val="7030A0"/>
                                      </a:solidFill>
                                      <a:latin typeface="Cambria Math" panose="02040503050406030204" pitchFamily="18" charset="0"/>
                                    </a:rPr>
                                    <m:t>𝑛</m:t>
                                  </m:r>
                                </m:sub>
                              </m:sSub>
                            </m:e>
                          </m:d>
                        </m:e>
                      </m:func>
                    </m:oMath>
                  </m:oMathPara>
                </a14:m>
                <a:endParaRPr lang="en-US" sz="1800" dirty="0">
                  <a:solidFill>
                    <a:srgbClr val="7030A0"/>
                  </a:solidFill>
                </a:endParaRPr>
              </a:p>
              <a:p>
                <a:r>
                  <a:rPr lang="en-US" sz="1800" dirty="0">
                    <a:solidFill>
                      <a:schemeClr val="tx1"/>
                    </a:solidFill>
                  </a:rPr>
                  <a:t>for every </a:t>
                </a:r>
                <a14:m>
                  <m:oMath xmlns:m="http://schemas.openxmlformats.org/officeDocument/2006/math">
                    <m:r>
                      <a:rPr lang="en-US" sz="1800" i="1" dirty="0" smtClean="0">
                        <a:solidFill>
                          <a:schemeClr val="tx1"/>
                        </a:solidFill>
                        <a:latin typeface="Cambria Math" panose="02040503050406030204" pitchFamily="18" charset="0"/>
                      </a:rPr>
                      <m:t>𝑛</m:t>
                    </m:r>
                  </m:oMath>
                </a14:m>
                <a:r>
                  <a:rPr lang="en-US" sz="1800" dirty="0">
                    <a:solidFill>
                      <a:schemeClr val="tx1"/>
                    </a:solidFill>
                  </a:rPr>
                  <a:t> and every shift </a:t>
                </a:r>
                <a14:m>
                  <m:oMath xmlns:m="http://schemas.openxmlformats.org/officeDocument/2006/math">
                    <m:r>
                      <a:rPr lang="en-US" sz="1800" i="1" dirty="0" smtClean="0">
                        <a:solidFill>
                          <a:schemeClr val="tx1"/>
                        </a:solidFill>
                        <a:latin typeface="Cambria Math" panose="02040503050406030204" pitchFamily="18" charset="0"/>
                      </a:rPr>
                      <m:t>𝑙</m:t>
                    </m:r>
                  </m:oMath>
                </a14:m>
                <a:r>
                  <a:rPr lang="en-US" sz="1800" dirty="0">
                    <a:solidFill>
                      <a:schemeClr val="tx1"/>
                    </a:solidFill>
                  </a:rPr>
                  <a:t> and for all </a:t>
                </a:r>
                <a14:m>
                  <m:oMath xmlns:m="http://schemas.openxmlformats.org/officeDocument/2006/math">
                    <m:sSub>
                      <m:sSubPr>
                        <m:ctrlPr>
                          <a:rPr lang="en-US" sz="1800" b="0" i="1" dirty="0" smtClean="0">
                            <a:solidFill>
                              <a:schemeClr val="tx1"/>
                            </a:solidFill>
                            <a:latin typeface="Cambria Math" panose="02040503050406030204" pitchFamily="18" charset="0"/>
                          </a:rPr>
                        </m:ctrlPr>
                      </m:sSubPr>
                      <m:e>
                        <m:r>
                          <a:rPr lang="en-US" sz="1800" i="1" dirty="0" smtClean="0">
                            <a:solidFill>
                              <a:schemeClr val="tx1"/>
                            </a:solidFill>
                            <a:latin typeface="Cambria Math" panose="02040503050406030204" pitchFamily="18" charset="0"/>
                          </a:rPr>
                          <m:t>𝑥</m:t>
                        </m:r>
                      </m:e>
                      <m:sub>
                        <m:r>
                          <a:rPr lang="en-US" sz="1800" i="1" dirty="0" smtClean="0">
                            <a:solidFill>
                              <a:schemeClr val="tx1"/>
                            </a:solidFill>
                            <a:latin typeface="Cambria Math" panose="02040503050406030204" pitchFamily="18" charset="0"/>
                          </a:rPr>
                          <m:t>1</m:t>
                        </m:r>
                      </m:sub>
                    </m:sSub>
                    <m:r>
                      <a:rPr lang="en-US" sz="1800" i="1" dirty="0" smtClean="0">
                        <a:solidFill>
                          <a:schemeClr val="tx1"/>
                        </a:solidFill>
                        <a:latin typeface="Cambria Math" panose="02040503050406030204" pitchFamily="18" charset="0"/>
                      </a:rPr>
                      <m:t>, </m:t>
                    </m:r>
                    <m:sSub>
                      <m:sSubPr>
                        <m:ctrlPr>
                          <a:rPr lang="en-US" sz="1800" b="0" i="1" dirty="0" smtClean="0">
                            <a:solidFill>
                              <a:schemeClr val="tx1"/>
                            </a:solidFill>
                            <a:latin typeface="Cambria Math" panose="02040503050406030204" pitchFamily="18" charset="0"/>
                          </a:rPr>
                        </m:ctrlPr>
                      </m:sSubPr>
                      <m:e>
                        <m:r>
                          <a:rPr lang="en-US" sz="1800" i="1" dirty="0" smtClean="0">
                            <a:solidFill>
                              <a:schemeClr val="tx1"/>
                            </a:solidFill>
                            <a:latin typeface="Cambria Math" panose="02040503050406030204" pitchFamily="18" charset="0"/>
                          </a:rPr>
                          <m:t>𝑥</m:t>
                        </m:r>
                      </m:e>
                      <m:sub>
                        <m:r>
                          <a:rPr lang="en-US" sz="1800" i="1" dirty="0" smtClean="0">
                            <a:solidFill>
                              <a:schemeClr val="tx1"/>
                            </a:solidFill>
                            <a:latin typeface="Cambria Math" panose="02040503050406030204" pitchFamily="18" charset="0"/>
                          </a:rPr>
                          <m:t>2</m:t>
                        </m:r>
                      </m:sub>
                    </m:sSub>
                    <m:r>
                      <a:rPr lang="en-US" sz="1800" i="1" dirty="0" smtClean="0">
                        <a:solidFill>
                          <a:schemeClr val="tx1"/>
                        </a:solidFill>
                        <a:latin typeface="Cambria Math" panose="02040503050406030204" pitchFamily="18" charset="0"/>
                      </a:rPr>
                      <m:t>, . . . , </m:t>
                    </m:r>
                    <m:sSub>
                      <m:sSubPr>
                        <m:ctrlPr>
                          <a:rPr lang="en-US" sz="1800" b="0" i="1" dirty="0" smtClean="0">
                            <a:solidFill>
                              <a:schemeClr val="tx1"/>
                            </a:solidFill>
                            <a:latin typeface="Cambria Math" panose="02040503050406030204" pitchFamily="18" charset="0"/>
                          </a:rPr>
                        </m:ctrlPr>
                      </m:sSubPr>
                      <m:e>
                        <m:r>
                          <a:rPr lang="en-US" sz="1800" i="1" dirty="0" err="1">
                            <a:solidFill>
                              <a:schemeClr val="tx1"/>
                            </a:solidFill>
                            <a:latin typeface="Cambria Math" panose="02040503050406030204" pitchFamily="18" charset="0"/>
                          </a:rPr>
                          <m:t>𝑥</m:t>
                        </m:r>
                      </m:e>
                      <m:sub>
                        <m:r>
                          <a:rPr lang="en-US" sz="1800" i="1" dirty="0" err="1">
                            <a:solidFill>
                              <a:schemeClr val="tx1"/>
                            </a:solidFill>
                            <a:latin typeface="Cambria Math" panose="02040503050406030204" pitchFamily="18" charset="0"/>
                          </a:rPr>
                          <m:t>𝑛</m:t>
                        </m:r>
                      </m:sub>
                    </m:sSub>
                    <m:r>
                      <a:rPr lang="en-US" sz="1800" i="1" dirty="0">
                        <a:solidFill>
                          <a:schemeClr val="tx1"/>
                        </a:solidFill>
                        <a:latin typeface="Cambria Math" panose="02040503050406030204" pitchFamily="18" charset="0"/>
                      </a:rPr>
                      <m:t>∈</m:t>
                    </m:r>
                    <m:r>
                      <a:rPr lang="en-US" sz="1800" b="0" i="1" dirty="0" smtClean="0">
                        <a:solidFill>
                          <a:schemeClr val="tx1"/>
                        </a:solidFill>
                        <a:latin typeface="Cambria Math" panose="02040503050406030204" pitchFamily="18" charset="0"/>
                      </a:rPr>
                      <m:t>𝒳</m:t>
                    </m:r>
                  </m:oMath>
                </a14:m>
                <a:r>
                  <a:rPr lang="en-US" sz="1800" dirty="0">
                    <a:solidFill>
                      <a:schemeClr val="tx1"/>
                    </a:solidFill>
                  </a:rPr>
                  <a:t>. </a:t>
                </a:r>
              </a:p>
            </p:txBody>
          </p:sp>
        </mc:Choice>
        <mc:Fallback xmlns="">
          <p:sp>
            <p:nvSpPr>
              <p:cNvPr id="12" name="Rectangle 11">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08720" y="1345318"/>
                <a:ext cx="8136904" cy="1698155"/>
              </a:xfrm>
              <a:prstGeom prst="rect">
                <a:avLst/>
              </a:prstGeom>
              <a:blipFill>
                <a:blip r:embed="rId5"/>
                <a:stretch>
                  <a:fillRect l="-524" t="-3214" r="-1272" b="-6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E57ABFA-00A5-4A2A-BEFE-C36E3065BD93}"/>
                  </a:ext>
                </a:extLst>
              </p:cNvPr>
              <p:cNvSpPr/>
              <p:nvPr/>
            </p:nvSpPr>
            <p:spPr>
              <a:xfrm>
                <a:off x="708720" y="3054721"/>
                <a:ext cx="8208912" cy="1938992"/>
              </a:xfrm>
              <a:prstGeom prst="rect">
                <a:avLst/>
              </a:prstGeom>
            </p:spPr>
            <p:txBody>
              <a:bodyPr wrap="square">
                <a:spAutoFit/>
              </a:bodyPr>
              <a:lstStyle/>
              <a:p>
                <a:pPr marL="342900" indent="-342900">
                  <a:buFont typeface="Wingdings" panose="05000000000000000000" pitchFamily="2" charset="2"/>
                  <a:buChar char="n"/>
                </a:pPr>
                <a:r>
                  <a:rPr lang="en-US" altLang="zh-CN" sz="2000" b="1" dirty="0">
                    <a:solidFill>
                      <a:srgbClr val="C00000"/>
                    </a:solidFill>
                    <a:effectLst>
                      <a:outerShdw blurRad="38100" dist="38100" dir="2700000" algn="tl">
                        <a:srgbClr val="000000">
                          <a:alpha val="43137"/>
                        </a:srgbClr>
                      </a:outerShdw>
                    </a:effectLst>
                  </a:rPr>
                  <a:t>Shift invariant</a:t>
                </a:r>
              </a:p>
              <a:p>
                <a:pPr marL="818342" lvl="1" indent="-342900">
                  <a:buFont typeface="Wingdings" panose="05000000000000000000" pitchFamily="2" charset="2"/>
                  <a:buChar char="n"/>
                </a:pPr>
                <a14:m>
                  <m:oMath xmlns:m="http://schemas.openxmlformats.org/officeDocument/2006/math">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𝑛</m:t>
                            </m:r>
                          </m:sub>
                        </m:sSub>
                      </m:e>
                    </m:d>
                  </m:oMath>
                </a14:m>
                <a:endParaRPr lang="en-US" altLang="zh-CN" sz="2000" dirty="0"/>
              </a:p>
              <a:p>
                <a:pPr marL="818342" lvl="1" indent="-342900">
                  <a:buFont typeface="Wingdings" panose="05000000000000000000" pitchFamily="2" charset="2"/>
                  <a:buChar char="n"/>
                </a:pPr>
                <a14:m>
                  <m:oMath xmlns:m="http://schemas.openxmlformats.org/officeDocument/2006/math">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3</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4</m:t>
                            </m:r>
                          </m:sub>
                        </m:sSub>
                      </m:e>
                    </m:d>
                    <m:r>
                      <a:rPr lang="en-US" altLang="zh-CN" sz="2000" i="1">
                        <a:latin typeface="Cambria Math" panose="02040503050406030204" pitchFamily="18" charset="0"/>
                      </a:rPr>
                      <m:t>…</m:t>
                    </m:r>
                  </m:oMath>
                </a14:m>
                <a:r>
                  <a:rPr lang="en-US" altLang="zh-CN" sz="2000" dirty="0"/>
                  <a:t> </a:t>
                </a:r>
                <a:endParaRPr lang="zh-CN" altLang="en-US" dirty="0"/>
              </a:p>
              <a:p>
                <a:pPr marL="342900" indent="-342900">
                  <a:buFont typeface="Wingdings" panose="05000000000000000000" pitchFamily="2" charset="2"/>
                  <a:buChar char="n"/>
                </a:pPr>
                <a:r>
                  <a:rPr lang="en-US" altLang="zh-CN" sz="2000" dirty="0"/>
                  <a:t>Gaussian process (GP) is stationary</a:t>
                </a:r>
              </a:p>
              <a:p>
                <a:pPr marL="342900" indent="-342900">
                  <a:buFont typeface="Wingdings" panose="05000000000000000000" pitchFamily="2" charset="2"/>
                  <a:buChar char="n"/>
                </a:pPr>
                <a:r>
                  <a:rPr lang="en-US" altLang="zh-CN" sz="2000" dirty="0"/>
                  <a:t>Stationary Markov Chain </a:t>
                </a:r>
              </a:p>
              <a:p>
                <a:pPr marL="342900" indent="-342900">
                  <a:buFont typeface="Wingdings" panose="05000000000000000000" pitchFamily="2" charset="2"/>
                  <a:buChar char="n"/>
                </a:pPr>
                <a:r>
                  <a:rPr lang="en-US" altLang="zh-CN" sz="2000" dirty="0"/>
                  <a:t>Strong stationary Vs. Weak stationary: No implication</a:t>
                </a:r>
              </a:p>
            </p:txBody>
          </p:sp>
        </mc:Choice>
        <mc:Fallback xmlns="">
          <p:sp>
            <p:nvSpPr>
              <p:cNvPr id="3" name="Rectangle 2">
                <a:extLst>
                  <a:ext uri="{FF2B5EF4-FFF2-40B4-BE49-F238E27FC236}">
                    <a16:creationId xmlns:a16="http://schemas.microsoft.com/office/drawing/2014/main" id="{BE57ABFA-00A5-4A2A-BEFE-C36E3065BD93}"/>
                  </a:ext>
                </a:extLst>
              </p:cNvPr>
              <p:cNvSpPr>
                <a:spLocks noRot="1" noChangeAspect="1" noMove="1" noResize="1" noEditPoints="1" noAdjustHandles="1" noChangeArrowheads="1" noChangeShapeType="1" noTextEdit="1"/>
              </p:cNvSpPr>
              <p:nvPr/>
            </p:nvSpPr>
            <p:spPr>
              <a:xfrm>
                <a:off x="708720" y="3054721"/>
                <a:ext cx="8208912" cy="1938992"/>
              </a:xfrm>
              <a:prstGeom prst="rect">
                <a:avLst/>
              </a:prstGeom>
              <a:blipFill>
                <a:blip r:embed="rId6"/>
                <a:stretch>
                  <a:fillRect l="-742" t="-1887" b="-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D9B03D3-E417-49AC-B936-E79EEA9A0D11}"/>
                  </a:ext>
                </a:extLst>
              </p:cNvPr>
              <p:cNvSpPr/>
              <p:nvPr/>
            </p:nvSpPr>
            <p:spPr>
              <a:xfrm>
                <a:off x="636712" y="5004961"/>
                <a:ext cx="8208912" cy="1323632"/>
              </a:xfrm>
              <a:prstGeom prst="rect">
                <a:avLst/>
              </a:prstGeom>
            </p:spPr>
            <p:txBody>
              <a:bodyPr wrap="square">
                <a:spAutoFit/>
              </a:bodyPr>
              <a:lstStyle/>
              <a:p>
                <a:r>
                  <a:rPr lang="en-US" altLang="zh-CN" sz="2000" dirty="0">
                    <a:solidFill>
                      <a:srgbClr val="7030A0"/>
                    </a:solidFill>
                  </a:rPr>
                  <a:t>Time’s arrow</a:t>
                </a:r>
                <a:r>
                  <a:rPr lang="en-US" altLang="zh-CN" sz="2000" dirty="0">
                    <a:solidFill>
                      <a:srgbClr val="292526"/>
                    </a:solidFill>
                  </a:rPr>
                  <a:t>. Let </a:t>
                </a:r>
                <a14:m>
                  <m:oMath xmlns:m="http://schemas.openxmlformats.org/officeDocument/2006/math">
                    <m:sSubSup>
                      <m:sSubSupPr>
                        <m:ctrlPr>
                          <a:rPr lang="en-US" altLang="zh-CN" sz="2000" i="1">
                            <a:solidFill>
                              <a:srgbClr val="292526"/>
                            </a:solidFill>
                            <a:latin typeface="Cambria Math" panose="02040503050406030204" pitchFamily="18" charset="0"/>
                          </a:rPr>
                        </m:ctrlPr>
                      </m:sSubSupPr>
                      <m:e>
                        <m:d>
                          <m:dPr>
                            <m:begChr m:val="{"/>
                            <m:endChr m:val="}"/>
                            <m:ctrlPr>
                              <a:rPr lang="en-US" altLang="zh-CN" sz="2000" i="1">
                                <a:solidFill>
                                  <a:srgbClr val="292526"/>
                                </a:solidFill>
                                <a:latin typeface="Cambria Math" panose="02040503050406030204" pitchFamily="18" charset="0"/>
                              </a:rPr>
                            </m:ctrlPr>
                          </m:dPr>
                          <m:e>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𝑖</m:t>
                                </m:r>
                              </m:sub>
                            </m:sSub>
                          </m:e>
                        </m:d>
                      </m:e>
                      <m:sub>
                        <m:r>
                          <a:rPr lang="en-US" altLang="zh-CN" sz="2000" i="1">
                            <a:solidFill>
                              <a:srgbClr val="292526"/>
                            </a:solidFill>
                            <a:latin typeface="Cambria Math" panose="02040503050406030204" pitchFamily="18" charset="0"/>
                          </a:rPr>
                          <m:t>𝑖</m:t>
                        </m:r>
                        <m:r>
                          <a:rPr lang="en-US" altLang="zh-CN" sz="2000" i="1">
                            <a:solidFill>
                              <a:srgbClr val="292526"/>
                            </a:solidFill>
                            <a:latin typeface="Cambria Math" panose="02040503050406030204" pitchFamily="18" charset="0"/>
                          </a:rPr>
                          <m:t>=−∞</m:t>
                        </m:r>
                      </m:sub>
                      <m:sup>
                        <m:r>
                          <a:rPr lang="en-US" altLang="zh-CN" sz="2000" i="1">
                            <a:solidFill>
                              <a:srgbClr val="292526"/>
                            </a:solidFill>
                            <a:latin typeface="Cambria Math" panose="02040503050406030204" pitchFamily="18" charset="0"/>
                          </a:rPr>
                          <m:t>∞</m:t>
                        </m:r>
                      </m:sup>
                    </m:sSubSup>
                  </m:oMath>
                </a14:m>
                <a:r>
                  <a:rPr lang="en-US" altLang="zh-CN" sz="2000" dirty="0">
                    <a:solidFill>
                      <a:srgbClr val="292526"/>
                    </a:solidFill>
                  </a:rPr>
                  <a:t> be a stationary stochastic process. Prove that </a:t>
                </a:r>
              </a:p>
              <a:p>
                <a:pPr/>
                <a14:m>
                  <m:oMathPara xmlns:m="http://schemas.openxmlformats.org/officeDocument/2006/math">
                    <m:oMathParaPr>
                      <m:jc m:val="centerGroup"/>
                    </m:oMathParaPr>
                    <m:oMath xmlns:m="http://schemas.openxmlformats.org/officeDocument/2006/math">
                      <m:r>
                        <a:rPr lang="en-US" altLang="zh-CN" sz="2000" i="1">
                          <a:solidFill>
                            <a:srgbClr val="292526"/>
                          </a:solidFill>
                          <a:latin typeface="Cambria Math" panose="02040503050406030204" pitchFamily="18" charset="0"/>
                        </a:rPr>
                        <m:t>𝐻</m:t>
                      </m:r>
                      <m:d>
                        <m:dPr>
                          <m:ctrlPr>
                            <a:rPr lang="en-US" altLang="zh-CN" sz="2000" i="1">
                              <a:solidFill>
                                <a:srgbClr val="292526"/>
                              </a:solidFill>
                              <a:latin typeface="Cambria Math" panose="02040503050406030204" pitchFamily="18" charset="0"/>
                            </a:rPr>
                          </m:ctrlPr>
                        </m:dPr>
                        <m:e>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0</m:t>
                              </m:r>
                            </m:sub>
                          </m:sSub>
                        </m:e>
                        <m:e>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−1</m:t>
                              </m:r>
                            </m:sub>
                          </m:sSub>
                          <m:r>
                            <a:rPr lang="en-US" altLang="zh-CN" sz="2000" i="1">
                              <a:solidFill>
                                <a:srgbClr val="292526"/>
                              </a:solidFill>
                              <a:latin typeface="Cambria Math" panose="02040503050406030204" pitchFamily="18" charset="0"/>
                            </a:rPr>
                            <m:t>,</m:t>
                          </m:r>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−2</m:t>
                              </m:r>
                            </m:sub>
                          </m:sSub>
                          <m:r>
                            <a:rPr lang="en-US" altLang="zh-CN" sz="2000" i="1">
                              <a:solidFill>
                                <a:srgbClr val="292526"/>
                              </a:solidFill>
                              <a:latin typeface="Cambria Math" panose="02040503050406030204" pitchFamily="18" charset="0"/>
                            </a:rPr>
                            <m:t>,…,</m:t>
                          </m:r>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m:t>
                              </m:r>
                              <m:r>
                                <a:rPr lang="en-US" altLang="zh-CN" sz="2000" i="1">
                                  <a:solidFill>
                                    <a:srgbClr val="292526"/>
                                  </a:solidFill>
                                  <a:latin typeface="Cambria Math" panose="02040503050406030204" pitchFamily="18" charset="0"/>
                                </a:rPr>
                                <m:t>𝑛</m:t>
                              </m:r>
                            </m:sub>
                          </m:sSub>
                        </m:e>
                      </m:d>
                      <m:r>
                        <a:rPr lang="en-US" altLang="zh-CN" sz="2000" i="1">
                          <a:solidFill>
                            <a:srgbClr val="292526"/>
                          </a:solidFill>
                          <a:latin typeface="Cambria Math" panose="02040503050406030204" pitchFamily="18" charset="0"/>
                        </a:rPr>
                        <m:t>=</m:t>
                      </m:r>
                      <m:r>
                        <a:rPr lang="en-US" altLang="zh-CN" sz="2000" i="1">
                          <a:solidFill>
                            <a:srgbClr val="292526"/>
                          </a:solidFill>
                          <a:latin typeface="Cambria Math" panose="02040503050406030204" pitchFamily="18" charset="0"/>
                        </a:rPr>
                        <m:t>𝐻</m:t>
                      </m:r>
                      <m:r>
                        <a:rPr lang="en-US" altLang="zh-CN" sz="2000" i="1">
                          <a:solidFill>
                            <a:srgbClr val="292526"/>
                          </a:solidFill>
                          <a:latin typeface="Cambria Math" panose="02040503050406030204" pitchFamily="18" charset="0"/>
                        </a:rPr>
                        <m:t>(</m:t>
                      </m:r>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0</m:t>
                          </m:r>
                        </m:sub>
                      </m:sSub>
                      <m:r>
                        <a:rPr lang="en-US" altLang="zh-CN" sz="2000" i="1">
                          <a:solidFill>
                            <a:srgbClr val="292526"/>
                          </a:solidFill>
                          <a:latin typeface="Cambria Math" panose="02040503050406030204" pitchFamily="18" charset="0"/>
                        </a:rPr>
                        <m:t>|</m:t>
                      </m:r>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1</m:t>
                          </m:r>
                        </m:sub>
                      </m:sSub>
                      <m:r>
                        <a:rPr lang="en-US" altLang="zh-CN" sz="2000" i="1">
                          <a:solidFill>
                            <a:srgbClr val="292526"/>
                          </a:solidFill>
                          <a:latin typeface="Cambria Math" panose="02040503050406030204" pitchFamily="18" charset="0"/>
                        </a:rPr>
                        <m:t>,</m:t>
                      </m:r>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2</m:t>
                          </m:r>
                        </m:sub>
                      </m:sSub>
                      <m:r>
                        <a:rPr lang="en-US" altLang="zh-CN" sz="2000" i="1">
                          <a:solidFill>
                            <a:srgbClr val="292526"/>
                          </a:solidFill>
                          <a:latin typeface="Cambria Math" panose="02040503050406030204" pitchFamily="18" charset="0"/>
                        </a:rPr>
                        <m:t>,…,</m:t>
                      </m:r>
                      <m:sSub>
                        <m:sSubPr>
                          <m:ctrlPr>
                            <a:rPr lang="en-US" altLang="zh-CN" sz="2000" i="1">
                              <a:solidFill>
                                <a:srgbClr val="292526"/>
                              </a:solidFill>
                              <a:latin typeface="Cambria Math" panose="02040503050406030204" pitchFamily="18" charset="0"/>
                            </a:rPr>
                          </m:ctrlPr>
                        </m:sSubPr>
                        <m:e>
                          <m:r>
                            <a:rPr lang="en-US" altLang="zh-CN" sz="2000" i="1">
                              <a:solidFill>
                                <a:srgbClr val="292526"/>
                              </a:solidFill>
                              <a:latin typeface="Cambria Math" panose="02040503050406030204" pitchFamily="18" charset="0"/>
                            </a:rPr>
                            <m:t>𝑋</m:t>
                          </m:r>
                        </m:e>
                        <m:sub>
                          <m:r>
                            <a:rPr lang="en-US" altLang="zh-CN" sz="2000" i="1">
                              <a:solidFill>
                                <a:srgbClr val="292526"/>
                              </a:solidFill>
                              <a:latin typeface="Cambria Math" panose="02040503050406030204" pitchFamily="18" charset="0"/>
                            </a:rPr>
                            <m:t>𝑛</m:t>
                          </m:r>
                        </m:sub>
                      </m:sSub>
                      <m:r>
                        <a:rPr lang="en-US" altLang="zh-CN" sz="2000" i="1">
                          <a:solidFill>
                            <a:srgbClr val="292526"/>
                          </a:solidFill>
                          <a:latin typeface="Cambria Math" panose="02040503050406030204" pitchFamily="18" charset="0"/>
                        </a:rPr>
                        <m:t>)</m:t>
                      </m:r>
                    </m:oMath>
                  </m:oMathPara>
                </a14:m>
                <a:endParaRPr lang="en-US" altLang="zh-CN" sz="2000" dirty="0"/>
              </a:p>
              <a:p>
                <a:pPr marL="818342" lvl="1" indent="-342900">
                  <a:buFont typeface="Wingdings" panose="05000000000000000000" pitchFamily="2" charset="2"/>
                  <a:buChar char="n"/>
                </a:pP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oMath>
                </a14:m>
                <a:endParaRPr lang="en-US" altLang="zh-CN" sz="2000" dirty="0"/>
              </a:p>
              <a:p>
                <a:pPr marL="818342" lvl="1" indent="-342900">
                  <a:buFont typeface="Wingdings" panose="05000000000000000000" pitchFamily="2" charset="2"/>
                  <a:buChar char="n"/>
                </a:pP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oMath>
                </a14:m>
                <a:endParaRPr lang="en-US" altLang="zh-CN" sz="2000" dirty="0"/>
              </a:p>
            </p:txBody>
          </p:sp>
        </mc:Choice>
        <mc:Fallback xmlns="">
          <p:sp>
            <p:nvSpPr>
              <p:cNvPr id="5" name="Rectangle 4">
                <a:extLst>
                  <a:ext uri="{FF2B5EF4-FFF2-40B4-BE49-F238E27FC236}">
                    <a16:creationId xmlns:a16="http://schemas.microsoft.com/office/drawing/2014/main" id="{4D9B03D3-E417-49AC-B936-E79EEA9A0D11}"/>
                  </a:ext>
                </a:extLst>
              </p:cNvPr>
              <p:cNvSpPr>
                <a:spLocks noRot="1" noChangeAspect="1" noMove="1" noResize="1" noEditPoints="1" noAdjustHandles="1" noChangeArrowheads="1" noChangeShapeType="1" noTextEdit="1"/>
              </p:cNvSpPr>
              <p:nvPr/>
            </p:nvSpPr>
            <p:spPr>
              <a:xfrm>
                <a:off x="636712" y="5004961"/>
                <a:ext cx="8208912" cy="1323632"/>
              </a:xfrm>
              <a:prstGeom prst="rect">
                <a:avLst/>
              </a:prstGeom>
              <a:blipFill>
                <a:blip r:embed="rId7"/>
                <a:stretch>
                  <a:fillRect l="-742" t="-2304" b="-59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1788458"/>
      </p:ext>
    </p:extLst>
  </p:cSld>
  <p:clrMapOvr>
    <a:masterClrMapping/>
  </p:clrMapOvr>
  <mc:AlternateContent xmlns:mc="http://schemas.openxmlformats.org/markup-compatibility/2006" xmlns:p14="http://schemas.microsoft.com/office/powerpoint/2010/main">
    <mc:Choice Requires="p14">
      <p:transition spd="slow" p14:dur="2000" advTm="475602"/>
    </mc:Choice>
    <mc:Fallback xmlns="">
      <p:transition spd="slow" advTm="4756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Markov Chain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769FA6D-63BB-2049-B3CC-A3243E97C4F5}"/>
                  </a:ext>
                </a:extLst>
              </p:cNvPr>
              <p:cNvSpPr/>
              <p:nvPr/>
            </p:nvSpPr>
            <p:spPr>
              <a:xfrm>
                <a:off x="780728" y="1345318"/>
                <a:ext cx="8496944" cy="400807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chemeClr val="tx1"/>
                    </a:solidFill>
                    <a:ea typeface="华文楷体" panose="02010600040101010101" pitchFamily="2" charset="-122"/>
                    <a:cs typeface="Times New Roman" panose="02020603050405020304" pitchFamily="18" charset="0"/>
                  </a:rPr>
                  <a:t>A</a:t>
                </a:r>
                <a:r>
                  <a:rPr lang="en-US" altLang="zh-CN" sz="1800" dirty="0">
                    <a:solidFill>
                      <a:srgbClr val="C00000"/>
                    </a:solidFill>
                    <a:ea typeface="华文楷体" panose="02010600040101010101" pitchFamily="2" charset="-122"/>
                    <a:cs typeface="Times New Roman" panose="02020603050405020304" pitchFamily="18" charset="0"/>
                  </a:rPr>
                  <a:t> </a:t>
                </a:r>
                <a:r>
                  <a:rPr lang="en-US" altLang="zh-CN" sz="1800" dirty="0">
                    <a:solidFill>
                      <a:schemeClr val="tx1"/>
                    </a:solidFill>
                    <a:ea typeface="华文楷体" panose="02010600040101010101" pitchFamily="2" charset="-122"/>
                    <a:cs typeface="Times New Roman" panose="02020603050405020304" pitchFamily="18" charset="0"/>
                  </a:rPr>
                  <a:t>discrete stochastic process </a:t>
                </a:r>
                <a14:m>
                  <m:oMath xmlns:m="http://schemas.openxmlformats.org/officeDocument/2006/math">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 . </m:t>
                    </m:r>
                  </m:oMath>
                </a14:m>
                <a:r>
                  <a:rPr lang="en-US" altLang="zh-CN" sz="1800" dirty="0">
                    <a:solidFill>
                      <a:schemeClr val="tx1"/>
                    </a:solidFill>
                    <a:ea typeface="华文楷体" panose="02010600040101010101" pitchFamily="2" charset="-122"/>
                    <a:cs typeface="Times New Roman" panose="02020603050405020304" pitchFamily="18" charset="0"/>
                  </a:rPr>
                  <a:t> is said to be a </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Markov chain </a:t>
                </a:r>
                <a:r>
                  <a:rPr lang="en-US" altLang="zh-CN" sz="1800" dirty="0">
                    <a:solidFill>
                      <a:schemeClr val="tx1"/>
                    </a:solidFill>
                    <a:ea typeface="华文楷体" panose="02010600040101010101" pitchFamily="2" charset="-122"/>
                    <a:cs typeface="Times New Roman" panose="02020603050405020304" pitchFamily="18" charset="0"/>
                  </a:rPr>
                  <a:t>or a </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Markov process </a:t>
                </a:r>
                <a:r>
                  <a:rPr lang="en-US" altLang="zh-CN" sz="1800" dirty="0">
                    <a:solidFill>
                      <a:schemeClr val="tx1"/>
                    </a:solidFill>
                    <a:ea typeface="华文楷体" panose="02010600040101010101" pitchFamily="2" charset="-122"/>
                    <a:cs typeface="Times New Roman" panose="02020603050405020304" pitchFamily="18" charset="0"/>
                  </a:rPr>
                  <a:t>if for </a:t>
                </a:r>
                <a14:m>
                  <m:oMath xmlns:m="http://schemas.openxmlformats.org/officeDocument/2006/math">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 2, . . . </m:t>
                    </m:r>
                  </m:oMath>
                </a14:m>
                <a:endParaRPr lang="en-US" altLang="zh-CN" sz="1800" dirty="0">
                  <a:solidFill>
                    <a:schemeClr val="tx1"/>
                  </a:solidFill>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Pr</m:t>
                      </m:r>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 .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solidFill>
                    <a:schemeClr val="tx1"/>
                  </a:solidFill>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Pr</m:t>
                      </m:r>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oMath>
                  </m:oMathPara>
                </a14:m>
                <a:endParaRPr lang="en-US" altLang="zh-CN" sz="1800" dirty="0">
                  <a:solidFill>
                    <a:schemeClr val="tx1"/>
                  </a:solidFill>
                  <a:ea typeface="华文楷体" panose="02010600040101010101" pitchFamily="2" charset="-122"/>
                  <a:cs typeface="Times New Roman" panose="02020603050405020304" pitchFamily="18" charset="0"/>
                </a:endParaRPr>
              </a:p>
              <a:p>
                <a:r>
                  <a:rPr lang="en-US" altLang="zh-CN" sz="1800" dirty="0">
                    <a:solidFill>
                      <a:schemeClr val="tx1"/>
                    </a:solidFill>
                    <a:ea typeface="华文楷体" panose="02010600040101010101" pitchFamily="2" charset="-122"/>
                    <a:cs typeface="Times New Roman" panose="02020603050405020304" pitchFamily="18" charset="0"/>
                  </a:rPr>
                  <a:t>     for all </a:t>
                </a:r>
                <a14:m>
                  <m:oMath xmlns:m="http://schemas.openxmlformats.org/officeDocument/2006/math">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 . , </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𝒳</m:t>
                    </m:r>
                  </m:oMath>
                </a14:m>
                <a:r>
                  <a:rPr lang="en-US" altLang="zh-CN" sz="1800" dirty="0">
                    <a:solidFill>
                      <a:schemeClr val="tx1"/>
                    </a:solidFill>
                    <a:ea typeface="华文楷体" panose="02010600040101010101" pitchFamily="2" charset="-122"/>
                    <a:cs typeface="Times New Roman" panose="02020603050405020304" pitchFamily="18" charset="0"/>
                  </a:rPr>
                  <a:t>.</a:t>
                </a:r>
              </a:p>
              <a:p>
                <a:pPr marL="285750" indent="-285750">
                  <a:buFont typeface="Wingdings" panose="05000000000000000000" pitchFamily="2" charset="2"/>
                  <a:buChar char="n"/>
                </a:pPr>
                <a:r>
                  <a:rPr lang="en-US" altLang="zh-CN" sz="1800" dirty="0">
                    <a:solidFill>
                      <a:schemeClr val="tx1"/>
                    </a:solidFill>
                    <a:ea typeface="华文楷体" panose="02010600040101010101" pitchFamily="2" charset="-122"/>
                    <a:cs typeface="Times New Roman" panose="02020603050405020304" pitchFamily="18" charset="0"/>
                  </a:rPr>
                  <a:t>The </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joint distribution</a:t>
                </a:r>
                <a:r>
                  <a:rPr lang="en-US" altLang="zh-CN" sz="1800" dirty="0">
                    <a:solidFill>
                      <a:schemeClr val="tx1"/>
                    </a:solidFill>
                    <a:ea typeface="华文楷体" panose="02010600040101010101" pitchFamily="2" charset="-122"/>
                    <a:cs typeface="Times New Roman" panose="02020603050405020304" pitchFamily="18" charset="0"/>
                  </a:rPr>
                  <a:t> is</a:t>
                </a:r>
              </a:p>
              <a:p>
                <a:pPr/>
                <a14:m>
                  <m:oMathPara xmlns:m="http://schemas.openxmlformats.org/officeDocument/2006/math">
                    <m:oMathParaPr>
                      <m:jc m:val="centerGroup"/>
                    </m:oMathParaPr>
                    <m:oMath xmlns:m="http://schemas.openxmlformats.org/officeDocument/2006/math">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 . , </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3</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 · </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dirty="0">
                  <a:solidFill>
                    <a:schemeClr val="tx1"/>
                  </a:solidFill>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solidFill>
                      <a:schemeClr val="tx1"/>
                    </a:solidFill>
                    <a:ea typeface="华文楷体" panose="02010600040101010101" pitchFamily="2" charset="-122"/>
                    <a:cs typeface="Times New Roman" panose="02020603050405020304" pitchFamily="18" charset="0"/>
                  </a:rPr>
                  <a:t>The Markov chain is said to be </a:t>
                </a:r>
                <a:r>
                  <a:rPr lang="en-US" altLang="zh-CN" sz="1800" b="1" dirty="0">
                    <a:solidFill>
                      <a:srgbClr val="C0000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rPr>
                  <a:t>time invariant </a:t>
                </a:r>
                <a:r>
                  <a:rPr lang="en-US" altLang="zh-CN" sz="1800" dirty="0">
                    <a:solidFill>
                      <a:schemeClr val="tx1"/>
                    </a:solidFill>
                    <a:ea typeface="华文楷体" panose="02010600040101010101" pitchFamily="2" charset="-122"/>
                    <a:cs typeface="Times New Roman" panose="02020603050405020304" pitchFamily="18" charset="0"/>
                  </a:rPr>
                  <a:t>if the conditional probability </a:t>
                </a:r>
                <a14:m>
                  <m:oMath xmlns:m="http://schemas.openxmlformats.org/officeDocument/2006/math">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𝑝</m:t>
                    </m:r>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𝑥</m:t>
                        </m:r>
                      </m:e>
                      <m:sub>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solidFill>
                      <a:schemeClr val="tx1"/>
                    </a:solidFill>
                    <a:ea typeface="华文楷体" panose="02010600040101010101" pitchFamily="2" charset="-122"/>
                    <a:cs typeface="Times New Roman" panose="02020603050405020304" pitchFamily="18" charset="0"/>
                  </a:rPr>
                  <a:t>does not depend on </a:t>
                </a:r>
                <a14:m>
                  <m:oMath xmlns:m="http://schemas.openxmlformats.org/officeDocument/2006/math">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oMath>
                </a14:m>
                <a:r>
                  <a:rPr lang="en-US" altLang="zh-CN" sz="1800" dirty="0">
                    <a:solidFill>
                      <a:schemeClr val="tx1"/>
                    </a:solidFill>
                    <a:ea typeface="华文楷体" panose="02010600040101010101" pitchFamily="2" charset="-122"/>
                    <a:cs typeface="Times New Roman" panose="02020603050405020304" pitchFamily="18" charset="0"/>
                  </a:rPr>
                  <a:t>; that is, for </a:t>
                </a:r>
                <a14:m>
                  <m:oMath xmlns:m="http://schemas.openxmlformats.org/officeDocument/2006/math">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1, 2, . . . ,</m:t>
                    </m:r>
                  </m:oMath>
                </a14:m>
                <a:endParaRPr lang="en-US" altLang="zh-CN" sz="1800" dirty="0">
                  <a:solidFill>
                    <a:schemeClr val="tx1"/>
                  </a:solidFill>
                  <a:ea typeface="华文楷体" panose="02010600040101010101" pitchFamily="2" charset="-122"/>
                  <a:cs typeface="Times New Roman" panose="02020603050405020304" pitchFamily="18" charset="0"/>
                </a:endParaRPr>
              </a:p>
              <a:p>
                <a:r>
                  <a:rPr lang="en-US" altLang="zh-CN" sz="1800" dirty="0">
                    <a:solidFill>
                      <a:schemeClr val="tx1"/>
                    </a:solidFill>
                    <a:ea typeface="华文楷体" panose="02010600040101010101" pitchFamily="2" charset="-122"/>
                    <a:cs typeface="Times New Roman" panose="02020603050405020304" pitchFamily="18" charset="0"/>
                  </a:rPr>
                  <a:t>              </a:t>
                </a:r>
                <a14:m>
                  <m:oMath xmlns:m="http://schemas.openxmlformats.org/officeDocument/2006/math">
                    <m:r>
                      <m:rPr>
                        <m:sty m:val="p"/>
                      </m:rPr>
                      <a:rPr lang="en-US" altLang="zh-CN"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Pr</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𝑏</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_</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𝑎</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r>
                      <m:rPr>
                        <m:sty m:val="p"/>
                      </m:rPr>
                      <a:rPr lang="en-US" altLang="zh-CN" sz="1800" i="1" dirty="0" err="1">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Pr</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 </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𝑏</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𝑎</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oMath>
                </a14:m>
                <a:r>
                  <a:rPr lang="en-US" altLang="zh-CN" sz="1800" dirty="0">
                    <a:solidFill>
                      <a:schemeClr val="tx1"/>
                    </a:solidFill>
                    <a:ea typeface="华文楷体" panose="02010600040101010101" pitchFamily="2" charset="-122"/>
                    <a:cs typeface="Times New Roman" panose="02020603050405020304" pitchFamily="18" charset="0"/>
                  </a:rPr>
                  <a:t>for all </a:t>
                </a:r>
                <a14:m>
                  <m:oMath xmlns:m="http://schemas.openxmlformats.org/officeDocument/2006/math">
                    <m:r>
                      <a:rPr lang="zh-CN" altLang="en-US" sz="180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𝑎</m:t>
                    </m:r>
                    <m:r>
                      <a:rPr lang="en-US" altLang="zh-CN"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𝑏</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r>
                      <a:rPr lang="zh-CN" altLang="en-US" sz="1800" i="1" dirty="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𝒳</m:t>
                    </m:r>
                  </m:oMath>
                </a14:m>
                <a:r>
                  <a:rPr lang="en-US" altLang="zh-CN" sz="1800" dirty="0">
                    <a:solidFill>
                      <a:schemeClr val="tx1"/>
                    </a:solidFill>
                    <a:ea typeface="华文楷体" panose="02010600040101010101" pitchFamily="2" charset="-122"/>
                    <a:cs typeface="Times New Roman" panose="02020603050405020304" pitchFamily="18" charset="0"/>
                  </a:rPr>
                  <a:t>. </a:t>
                </a:r>
              </a:p>
              <a:p>
                <a:r>
                  <a:rPr lang="en-US" altLang="zh-CN" sz="1800" dirty="0">
                    <a:solidFill>
                      <a:schemeClr val="tx1"/>
                    </a:solidFill>
                    <a:ea typeface="华文楷体" panose="02010600040101010101" pitchFamily="2" charset="-122"/>
                    <a:cs typeface="Times New Roman" panose="02020603050405020304" pitchFamily="18" charset="0"/>
                  </a:rPr>
                  <a:t>    We will </a:t>
                </a:r>
                <a:r>
                  <a:rPr lang="en-US" altLang="zh-CN" sz="1800" dirty="0">
                    <a:solidFill>
                      <a:srgbClr val="7030A0"/>
                    </a:solidFill>
                    <a:ea typeface="华文楷体" panose="02010600040101010101" pitchFamily="2" charset="-122"/>
                    <a:cs typeface="Times New Roman" panose="02020603050405020304" pitchFamily="18" charset="0"/>
                  </a:rPr>
                  <a:t>assume that the Markov chain is time invariant unless otherwise stated</a:t>
                </a:r>
              </a:p>
              <a:p>
                <a:pPr marL="285750" indent="-285750">
                  <a:buFont typeface="Wingdings" panose="05000000000000000000" pitchFamily="2" charset="2"/>
                  <a:buChar char="n"/>
                </a:pPr>
                <a:r>
                  <a:rPr lang="en-US" altLang="zh-CN" sz="1800" dirty="0">
                    <a:solidFill>
                      <a:schemeClr val="tx1"/>
                    </a:solidFill>
                    <a:ea typeface="华文楷体" panose="02010600040101010101" pitchFamily="2" charset="-122"/>
                    <a:cs typeface="Times New Roman" panose="02020603050405020304" pitchFamily="18" charset="0"/>
                  </a:rPr>
                  <a:t>A time-invariant Markov chain is characterized by </a:t>
                </a:r>
                <a:r>
                  <a:rPr lang="en-US" altLang="zh-CN" sz="1800" dirty="0">
                    <a:solidFill>
                      <a:srgbClr val="7030A0"/>
                    </a:solidFill>
                    <a:ea typeface="华文楷体" panose="02010600040101010101" pitchFamily="2" charset="-122"/>
                    <a:cs typeface="Times New Roman" panose="02020603050405020304" pitchFamily="18" charset="0"/>
                  </a:rPr>
                  <a:t>its initial state </a:t>
                </a:r>
              </a:p>
              <a:p>
                <a:r>
                  <a:rPr lang="en-US" altLang="zh-CN" sz="1800" dirty="0">
                    <a:solidFill>
                      <a:srgbClr val="7030A0"/>
                    </a:solidFill>
                    <a:ea typeface="华文楷体" panose="02010600040101010101" pitchFamily="2" charset="-122"/>
                    <a:cs typeface="Times New Roman" panose="02020603050405020304" pitchFamily="18" charset="0"/>
                  </a:rPr>
                  <a:t>    and a probability transition matrix </a:t>
                </a:r>
                <a14:m>
                  <m:oMath xmlns:m="http://schemas.openxmlformats.org/officeDocument/2006/math">
                    <m:r>
                      <a:rPr lang="zh-CN" altLang="en-US"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𝑷</m:t>
                    </m:r>
                    <m:r>
                      <a:rPr lang="zh-CN" altLang="en-US"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 [</m:t>
                    </m:r>
                    <m:sSub>
                      <m:sSubPr>
                        <m:ctrlP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𝑷</m:t>
                        </m:r>
                      </m:e>
                      <m:sub>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𝒊𝒋</m:t>
                        </m:r>
                      </m:sub>
                    </m:sSub>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𝒊</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𝒋</m:t>
                    </m:r>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𝟏</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m:t>
                    </m:r>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𝟐</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 . . . , </m:t>
                    </m:r>
                    <m:r>
                      <a:rPr lang="zh-CN" altLang="en-US"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𝒎</m:t>
                    </m:r>
                    <m:r>
                      <a:rPr lang="en-US" altLang="zh-CN" sz="1800" i="1" dirty="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dirty="0" smtClean="0">
                        <a:solidFill>
                          <a:srgbClr val="7030A0"/>
                        </a:solidFill>
                        <a:latin typeface="Cambria Math" panose="02040503050406030204" pitchFamily="18" charset="0"/>
                        <a:ea typeface="华文楷体" panose="02010600040101010101" pitchFamily="2" charset="-122"/>
                        <a:cs typeface="Times New Roman" panose="02020603050405020304" pitchFamily="18" charset="0"/>
                      </a:rPr>
                      <m:t>,</m:t>
                    </m:r>
                  </m:oMath>
                </a14:m>
                <a:r>
                  <a:rPr lang="zh-CN" altLang="en-US" sz="1800" dirty="0">
                    <a:solidFill>
                      <a:srgbClr val="7030A0"/>
                    </a:solidFill>
                    <a:ea typeface="华文楷体" panose="02010600040101010101" pitchFamily="2" charset="-122"/>
                    <a:cs typeface="Times New Roman" panose="02020603050405020304" pitchFamily="18" charset="0"/>
                  </a:rPr>
                  <a:t> </a:t>
                </a:r>
                <a:r>
                  <a:rPr lang="en-US" altLang="zh-CN" sz="1800" dirty="0">
                    <a:solidFill>
                      <a:schemeClr val="tx1"/>
                    </a:solidFill>
                    <a:ea typeface="华文楷体" panose="02010600040101010101" pitchFamily="2" charset="-122"/>
                    <a:cs typeface="Times New Roman" panose="02020603050405020304" pitchFamily="18" charset="0"/>
                  </a:rPr>
                  <a:t>where             </a:t>
                </a:r>
                <a:r>
                  <a:rPr lang="en-US" altLang="zh-CN" sz="1800" dirty="0">
                    <a:solidFill>
                      <a:srgbClr val="7030A0"/>
                    </a:solidFill>
                    <a:ea typeface="华文楷体" panose="02010600040101010101" pitchFamily="2" charset="-122"/>
                    <a:cs typeface="Times New Roman" panose="02020603050405020304" pitchFamily="18" charset="0"/>
                  </a:rPr>
                  <a:t>   </a:t>
                </a:r>
              </a:p>
              <a:p>
                <a:pPr/>
                <a14:m>
                  <m:oMathPara xmlns:m="http://schemas.openxmlformats.org/officeDocument/2006/math">
                    <m:oMathParaPr>
                      <m:jc m:val="centerGroup"/>
                    </m:oMathParaPr>
                    <m:oMath xmlns:m="http://schemas.openxmlformats.org/officeDocument/2006/math">
                      <m:sSub>
                        <m:sSub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𝑃</m:t>
                          </m:r>
                        </m:e>
                        <m:sub>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𝑖𝑗</m:t>
                          </m:r>
                        </m:sub>
                      </m:sSub>
                      <m:r>
                        <a:rPr lang="en-US" altLang="zh-CN" sz="1800" b="0" i="0"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func>
                        <m:func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funcPr>
                        <m:fName>
                          <m:r>
                            <m:rPr>
                              <m:sty m:val="p"/>
                            </m:rPr>
                            <a:rPr lang="en-US" altLang="zh-CN" sz="1800" b="0" i="0"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Pr</m:t>
                          </m:r>
                        </m:fName>
                        <m:e>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𝑗</m:t>
                          </m:r>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b="0" i="1" dirty="0" smtClean="0">
                              <a:solidFill>
                                <a:schemeClr val="tx1"/>
                              </a:solidFill>
                              <a:latin typeface="Cambria Math" panose="02040503050406030204" pitchFamily="18" charset="0"/>
                              <a:ea typeface="华文楷体" panose="02010600040101010101" pitchFamily="2" charset="-122"/>
                              <a:cs typeface="Times New Roman" panose="02020603050405020304" pitchFamily="18" charset="0"/>
                            </a:rPr>
                            <m:t> }</m:t>
                          </m:r>
                        </m:e>
                      </m:func>
                    </m:oMath>
                  </m:oMathPara>
                </a14:m>
                <a:endParaRPr lang="en-US" altLang="zh-CN" sz="1800" dirty="0">
                  <a:solidFill>
                    <a:schemeClr val="tx1"/>
                  </a:solidFill>
                  <a:ea typeface="华文楷体" panose="02010600040101010101" pitchFamily="2" charset="-122"/>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80728" y="1345318"/>
                <a:ext cx="8496944" cy="4008076"/>
              </a:xfrm>
              <a:prstGeom prst="rect">
                <a:avLst/>
              </a:prstGeom>
              <a:blipFill>
                <a:blip r:embed="rId5"/>
                <a:stretch>
                  <a:fillRect l="-358" t="-455" b="-607"/>
                </a:stretch>
              </a:blipFill>
            </p:spPr>
            <p:txBody>
              <a:bodyPr/>
              <a:lstStyle/>
              <a:p>
                <a:r>
                  <a:rPr lang="zh-CN" altLang="en-US">
                    <a:noFill/>
                  </a:rPr>
                  <a:t> </a:t>
                </a:r>
              </a:p>
            </p:txBody>
          </p:sp>
        </mc:Fallback>
      </mc:AlternateContent>
      <p:sp>
        <p:nvSpPr>
          <p:cNvPr id="8" name="Rectangle 7">
            <a:extLst>
              <a:ext uri="{FF2B5EF4-FFF2-40B4-BE49-F238E27FC236}">
                <a16:creationId xmlns:a16="http://schemas.microsoft.com/office/drawing/2014/main" id="{E6279F8B-FF6B-42C0-9554-D5AFF4CD09F3}"/>
              </a:ext>
            </a:extLst>
          </p:cNvPr>
          <p:cNvSpPr/>
          <p:nvPr/>
        </p:nvSpPr>
        <p:spPr>
          <a:xfrm>
            <a:off x="780728" y="5392489"/>
            <a:ext cx="8064896" cy="923330"/>
          </a:xfrm>
          <a:prstGeom prst="rect">
            <a:avLst/>
          </a:prstGeom>
        </p:spPr>
        <p:txBody>
          <a:bodyPr wrap="square">
            <a:spAutoFit/>
          </a:bodyPr>
          <a:lstStyle/>
          <a:p>
            <a:r>
              <a:rPr lang="en-US" altLang="zh-CN" sz="1800" b="1" dirty="0">
                <a:ea typeface="华文楷体" panose="02010600040101010101" pitchFamily="2" charset="-122"/>
                <a:cs typeface="Times New Roman" panose="02020603050405020304" pitchFamily="18" charset="0"/>
              </a:rPr>
              <a:t>Example</a:t>
            </a:r>
          </a:p>
          <a:p>
            <a:pPr marL="761192" lvl="1"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Gambler’s ruin</a:t>
            </a:r>
          </a:p>
          <a:p>
            <a:pPr marL="761192" lvl="1"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Random walk</a:t>
            </a:r>
          </a:p>
        </p:txBody>
      </p:sp>
    </p:spTree>
    <p:extLst>
      <p:ext uri="{BB962C8B-B14F-4D97-AF65-F5344CB8AC3E}">
        <p14:creationId xmlns:p14="http://schemas.microsoft.com/office/powerpoint/2010/main" val="1902517925"/>
      </p:ext>
    </p:extLst>
  </p:cSld>
  <p:clrMapOvr>
    <a:masterClrMapping/>
  </p:clrMapOvr>
  <mc:AlternateContent xmlns:mc="http://schemas.openxmlformats.org/markup-compatibility/2006" xmlns:p14="http://schemas.microsoft.com/office/powerpoint/2010/main">
    <mc:Choice Requires="p14">
      <p:transition spd="slow" p14:dur="2000" advTm="255333"/>
    </mc:Choice>
    <mc:Fallback xmlns="">
      <p:transition spd="slow" advTm="2553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Stationary Distribution of MC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08720" y="1345318"/>
                <a:ext cx="8568952" cy="188693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800" dirty="0">
                    <a:solidFill>
                      <a:schemeClr val="tx1"/>
                    </a:solidFill>
                  </a:rPr>
                  <a:t>By the definition of stationary, a Markov chain is </a:t>
                </a:r>
                <a:r>
                  <a:rPr lang="en-US" altLang="zh-CN" sz="1800" b="1" dirty="0">
                    <a:solidFill>
                      <a:srgbClr val="C00000"/>
                    </a:solidFill>
                    <a:latin typeface="Tw Cen MT Condensed" panose="020B0606020104020203" pitchFamily="34" charset="77"/>
                  </a:rPr>
                  <a:t>stationary </a:t>
                </a:r>
                <a:r>
                  <a:rPr lang="en-US" altLang="zh-CN" sz="1800" b="1" dirty="0" err="1">
                    <a:solidFill>
                      <a:srgbClr val="C00000"/>
                    </a:solidFill>
                    <a:latin typeface="Tw Cen MT Condensed" panose="020B0606020104020203" pitchFamily="34" charset="77"/>
                  </a:rPr>
                  <a:t>iff</a:t>
                </a:r>
                <a:r>
                  <a:rPr lang="en-US" altLang="zh-CN" sz="1800" b="1" dirty="0">
                    <a:solidFill>
                      <a:srgbClr val="C00000"/>
                    </a:solidFill>
                    <a:latin typeface="Tw Cen MT Condensed" panose="020B0606020104020203" pitchFamily="34" charset="77"/>
                  </a:rPr>
                  <a:t> </a:t>
                </a:r>
                <a14:m>
                  <m:oMath xmlns:m="http://schemas.openxmlformats.org/officeDocument/2006/math">
                    <m:r>
                      <a:rPr lang="en-US" altLang="zh-CN" sz="1800" b="1" i="1">
                        <a:solidFill>
                          <a:srgbClr val="C00000"/>
                        </a:solidFill>
                        <a:latin typeface="Cambria Math" panose="02040503050406030204" pitchFamily="18" charset="0"/>
                      </a:rPr>
                      <m:t>𝒑</m:t>
                    </m:r>
                    <m:d>
                      <m:dPr>
                        <m:ctrlPr>
                          <a:rPr lang="en-US" altLang="zh-CN" sz="1800" b="1" i="1">
                            <a:solidFill>
                              <a:srgbClr val="C00000"/>
                            </a:solidFill>
                            <a:latin typeface="Cambria Math" panose="02040503050406030204" pitchFamily="18" charset="0"/>
                          </a:rPr>
                        </m:ctrlPr>
                      </m:dPr>
                      <m:e>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𝑿</m:t>
                            </m:r>
                          </m:e>
                          <m:sub>
                            <m:r>
                              <a:rPr lang="en-US" altLang="zh-CN" sz="1800" b="1" i="1">
                                <a:solidFill>
                                  <a:srgbClr val="C00000"/>
                                </a:solidFill>
                                <a:latin typeface="Cambria Math" panose="02040503050406030204" pitchFamily="18" charset="0"/>
                              </a:rPr>
                              <m:t>𝒏</m:t>
                            </m:r>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𝟏</m:t>
                            </m:r>
                          </m:sub>
                        </m:sSub>
                      </m:e>
                    </m:d>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𝒑</m:t>
                    </m:r>
                    <m:r>
                      <a:rPr lang="en-US" altLang="zh-CN" sz="1800" b="1" i="1">
                        <a:solidFill>
                          <a:srgbClr val="C00000"/>
                        </a:solidFill>
                        <a:latin typeface="Cambria Math" panose="02040503050406030204" pitchFamily="18" charset="0"/>
                      </a:rPr>
                      <m:t>(</m:t>
                    </m:r>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𝑿</m:t>
                        </m:r>
                      </m:e>
                      <m:sub>
                        <m:r>
                          <a:rPr lang="en-US" altLang="zh-CN" sz="1800" b="1" i="1">
                            <a:solidFill>
                              <a:srgbClr val="C00000"/>
                            </a:solidFill>
                            <a:latin typeface="Cambria Math" panose="02040503050406030204" pitchFamily="18" charset="0"/>
                          </a:rPr>
                          <m:t>𝒏</m:t>
                        </m:r>
                      </m:sub>
                    </m:sSub>
                    <m:r>
                      <a:rPr lang="en-US" altLang="zh-CN" sz="1800" b="1" i="1">
                        <a:solidFill>
                          <a:srgbClr val="C00000"/>
                        </a:solidFill>
                        <a:latin typeface="Cambria Math" panose="02040503050406030204" pitchFamily="18" charset="0"/>
                      </a:rPr>
                      <m:t>)</m:t>
                    </m:r>
                  </m:oMath>
                </a14:m>
                <a:endParaRPr lang="en-US" altLang="zh-CN" sz="1800" b="1" dirty="0">
                  <a:solidFill>
                    <a:schemeClr val="tx1"/>
                  </a:solidFill>
                  <a:latin typeface="Tw Cen MT Condensed" panose="020B0606020104020203" pitchFamily="34" charset="77"/>
                </a:endParaRPr>
              </a:p>
              <a:p>
                <a:pPr marL="285750" indent="-285750">
                  <a:buFont typeface="Wingdings" panose="05000000000000000000" pitchFamily="2" charset="2"/>
                  <a:buChar char="n"/>
                </a:pPr>
                <a:r>
                  <a:rPr lang="en-US" altLang="zh-CN" sz="1800" dirty="0">
                    <a:solidFill>
                      <a:schemeClr val="tx1"/>
                    </a:solidFill>
                  </a:rPr>
                  <a:t>If the probability mass function at time </a:t>
                </a:r>
                <a14:m>
                  <m:oMath xmlns:m="http://schemas.openxmlformats.org/officeDocument/2006/math">
                    <m:r>
                      <a:rPr lang="en-US" altLang="zh-CN" sz="1800" b="0" i="1">
                        <a:solidFill>
                          <a:schemeClr val="tx1"/>
                        </a:solidFill>
                        <a:latin typeface="Cambria Math" panose="02040503050406030204" pitchFamily="18" charset="0"/>
                      </a:rPr>
                      <m:t>𝑛</m:t>
                    </m:r>
                  </m:oMath>
                </a14:m>
                <a:r>
                  <a:rPr lang="en-US" altLang="zh-CN" sz="1800" dirty="0">
                    <a:solidFill>
                      <a:schemeClr val="tx1"/>
                    </a:solidFill>
                  </a:rPr>
                  <a:t> is </a:t>
                </a:r>
                <a14:m>
                  <m:oMath xmlns:m="http://schemas.openxmlformats.org/officeDocument/2006/math">
                    <m:r>
                      <a:rPr lang="en-US" altLang="zh-CN" sz="1800" b="0" i="1">
                        <a:solidFill>
                          <a:schemeClr val="tx1"/>
                        </a:solidFill>
                        <a:latin typeface="Cambria Math" panose="02040503050406030204" pitchFamily="18" charset="0"/>
                      </a:rPr>
                      <m:t>𝑝</m:t>
                    </m:r>
                    <m:r>
                      <a:rPr lang="en-US" altLang="zh-CN" sz="1800" b="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b="0" i="1">
                            <a:solidFill>
                              <a:schemeClr val="tx1"/>
                            </a:solidFill>
                            <a:latin typeface="Cambria Math" panose="02040503050406030204" pitchFamily="18" charset="0"/>
                          </a:rPr>
                          <m:t>𝑥</m:t>
                        </m:r>
                      </m:e>
                      <m:sub>
                        <m:r>
                          <a:rPr lang="en-US" altLang="zh-CN" sz="1800" b="0" i="1">
                            <a:solidFill>
                              <a:schemeClr val="tx1"/>
                            </a:solidFill>
                            <a:latin typeface="Cambria Math" panose="02040503050406030204" pitchFamily="18" charset="0"/>
                          </a:rPr>
                          <m:t>𝑛</m:t>
                        </m:r>
                      </m:sub>
                    </m:sSub>
                    <m:r>
                      <a:rPr lang="en-US" altLang="zh-CN" sz="1800" b="0" i="1">
                        <a:solidFill>
                          <a:schemeClr val="tx1"/>
                        </a:solidFill>
                        <a:latin typeface="Cambria Math" panose="02040503050406030204" pitchFamily="18" charset="0"/>
                      </a:rPr>
                      <m:t>)</m:t>
                    </m:r>
                  </m:oMath>
                </a14:m>
                <a:r>
                  <a:rPr lang="en-US" altLang="zh-CN" sz="1800" dirty="0">
                    <a:solidFill>
                      <a:schemeClr val="tx1"/>
                    </a:solidFill>
                  </a:rPr>
                  <a:t>, then</a:t>
                </a:r>
              </a:p>
              <a:p>
                <a:pPr/>
                <a14:m>
                  <m:oMathPara xmlns:m="http://schemas.openxmlformats.org/officeDocument/2006/math">
                    <m:oMathParaPr>
                      <m:jc m:val="centerGroup"/>
                    </m:oMathParaPr>
                    <m:oMath xmlns:m="http://schemas.openxmlformats.org/officeDocument/2006/math">
                      <m:r>
                        <a:rPr lang="en-US" altLang="zh-CN" sz="1800" b="1" i="1" smtClean="0">
                          <a:solidFill>
                            <a:srgbClr val="C00000"/>
                          </a:solidFill>
                          <a:latin typeface="Cambria Math" panose="02040503050406030204" pitchFamily="18" charset="0"/>
                        </a:rPr>
                        <m:t>𝒑</m:t>
                      </m:r>
                      <m:d>
                        <m:dPr>
                          <m:ctrlPr>
                            <a:rPr lang="en-US" altLang="zh-CN" sz="1800" b="1" i="1">
                              <a:solidFill>
                                <a:srgbClr val="C00000"/>
                              </a:solidFill>
                              <a:latin typeface="Cambria Math" panose="02040503050406030204" pitchFamily="18" charset="0"/>
                            </a:rPr>
                          </m:ctrlPr>
                        </m:dPr>
                        <m:e>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𝒙</m:t>
                              </m:r>
                            </m:e>
                            <m:sub>
                              <m:r>
                                <a:rPr lang="en-US" altLang="zh-CN" sz="1800" b="1" i="1">
                                  <a:solidFill>
                                    <a:srgbClr val="C00000"/>
                                  </a:solidFill>
                                  <a:latin typeface="Cambria Math" panose="02040503050406030204" pitchFamily="18" charset="0"/>
                                </a:rPr>
                                <m:t>𝒏</m:t>
                              </m:r>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𝟏</m:t>
                              </m:r>
                            </m:sub>
                          </m:sSub>
                        </m:e>
                      </m:d>
                      <m:r>
                        <a:rPr lang="en-US" altLang="zh-CN" sz="1800" b="1" i="1">
                          <a:solidFill>
                            <a:srgbClr val="C00000"/>
                          </a:solidFill>
                          <a:latin typeface="Cambria Math" panose="02040503050406030204" pitchFamily="18" charset="0"/>
                        </a:rPr>
                        <m:t>=</m:t>
                      </m:r>
                      <m:nary>
                        <m:naryPr>
                          <m:chr m:val="∑"/>
                          <m:supHide m:val="on"/>
                          <m:ctrlPr>
                            <a:rPr lang="en-US" altLang="zh-CN" sz="1800" b="1" i="1">
                              <a:solidFill>
                                <a:srgbClr val="C00000"/>
                              </a:solidFill>
                              <a:latin typeface="Cambria Math" panose="02040503050406030204" pitchFamily="18" charset="0"/>
                            </a:rPr>
                          </m:ctrlPr>
                        </m:naryPr>
                        <m:sub>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𝒙</m:t>
                              </m:r>
                            </m:e>
                            <m:sub>
                              <m:r>
                                <a:rPr lang="en-US" altLang="zh-CN" sz="1800" b="1" i="1">
                                  <a:solidFill>
                                    <a:srgbClr val="C00000"/>
                                  </a:solidFill>
                                  <a:latin typeface="Cambria Math" panose="02040503050406030204" pitchFamily="18" charset="0"/>
                                </a:rPr>
                                <m:t>𝒏</m:t>
                              </m:r>
                            </m:sub>
                          </m:sSub>
                        </m:sub>
                        <m:sup/>
                        <m:e>
                          <m:r>
                            <a:rPr lang="en-US" altLang="zh-CN" sz="1800" b="1" i="1">
                              <a:solidFill>
                                <a:srgbClr val="C00000"/>
                              </a:solidFill>
                              <a:latin typeface="Cambria Math" panose="02040503050406030204" pitchFamily="18" charset="0"/>
                            </a:rPr>
                            <m:t>𝒑</m:t>
                          </m:r>
                          <m:d>
                            <m:dPr>
                              <m:ctrlPr>
                                <a:rPr lang="en-US" altLang="zh-CN" sz="1800" b="1" i="1">
                                  <a:solidFill>
                                    <a:srgbClr val="C00000"/>
                                  </a:solidFill>
                                  <a:latin typeface="Cambria Math" panose="02040503050406030204" pitchFamily="18" charset="0"/>
                                </a:rPr>
                              </m:ctrlPr>
                            </m:dPr>
                            <m:e>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𝒙</m:t>
                                  </m:r>
                                </m:e>
                                <m:sub>
                                  <m:r>
                                    <a:rPr lang="en-US" altLang="zh-CN" sz="1800" b="1" i="1">
                                      <a:solidFill>
                                        <a:srgbClr val="C00000"/>
                                      </a:solidFill>
                                      <a:latin typeface="Cambria Math" panose="02040503050406030204" pitchFamily="18" charset="0"/>
                                    </a:rPr>
                                    <m:t>𝒏</m:t>
                                  </m:r>
                                </m:sub>
                              </m:sSub>
                            </m:e>
                          </m:d>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𝑷</m:t>
                              </m:r>
                            </m:e>
                            <m:sub>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𝒙</m:t>
                                  </m:r>
                                </m:e>
                                <m:sub>
                                  <m:r>
                                    <a:rPr lang="en-US" altLang="zh-CN" sz="1800" b="1" i="1">
                                      <a:solidFill>
                                        <a:srgbClr val="C00000"/>
                                      </a:solidFill>
                                      <a:latin typeface="Cambria Math" panose="02040503050406030204" pitchFamily="18" charset="0"/>
                                    </a:rPr>
                                    <m:t>𝒏</m:t>
                                  </m:r>
                                </m:sub>
                              </m:sSub>
                              <m:sSub>
                                <m:sSubPr>
                                  <m:ctrlPr>
                                    <a:rPr lang="en-US" altLang="zh-CN" sz="1800" b="1" i="1">
                                      <a:solidFill>
                                        <a:srgbClr val="C00000"/>
                                      </a:solidFill>
                                      <a:latin typeface="Cambria Math" panose="02040503050406030204" pitchFamily="18" charset="0"/>
                                    </a:rPr>
                                  </m:ctrlPr>
                                </m:sSubPr>
                                <m:e>
                                  <m:r>
                                    <a:rPr lang="en-US" altLang="zh-CN" sz="1800" b="1" i="1">
                                      <a:solidFill>
                                        <a:srgbClr val="C00000"/>
                                      </a:solidFill>
                                      <a:latin typeface="Cambria Math" panose="02040503050406030204" pitchFamily="18" charset="0"/>
                                    </a:rPr>
                                    <m:t>𝒙</m:t>
                                  </m:r>
                                </m:e>
                                <m:sub>
                                  <m:r>
                                    <a:rPr lang="en-US" altLang="zh-CN" sz="1800" b="1" i="1">
                                      <a:solidFill>
                                        <a:srgbClr val="C00000"/>
                                      </a:solidFill>
                                      <a:latin typeface="Cambria Math" panose="02040503050406030204" pitchFamily="18" charset="0"/>
                                    </a:rPr>
                                    <m:t>𝒏</m:t>
                                  </m:r>
                                  <m:r>
                                    <a:rPr lang="en-US" altLang="zh-CN" sz="1800" b="1" i="1">
                                      <a:solidFill>
                                        <a:srgbClr val="C00000"/>
                                      </a:solidFill>
                                      <a:latin typeface="Cambria Math" panose="02040503050406030204" pitchFamily="18" charset="0"/>
                                    </a:rPr>
                                    <m:t>+</m:t>
                                  </m:r>
                                  <m:r>
                                    <a:rPr lang="en-US" altLang="zh-CN" sz="1800" b="1" i="1">
                                      <a:solidFill>
                                        <a:srgbClr val="C00000"/>
                                      </a:solidFill>
                                      <a:latin typeface="Cambria Math" panose="02040503050406030204" pitchFamily="18" charset="0"/>
                                    </a:rPr>
                                    <m:t>𝟏</m:t>
                                  </m:r>
                                </m:sub>
                              </m:sSub>
                            </m:sub>
                          </m:sSub>
                        </m:e>
                      </m:nary>
                      <m:r>
                        <a:rPr lang="en-US" altLang="zh-CN" sz="1800" b="1" i="1">
                          <a:solidFill>
                            <a:srgbClr val="C00000"/>
                          </a:solidFill>
                          <a:latin typeface="Cambria Math" panose="02040503050406030204" pitchFamily="18" charset="0"/>
                        </a:rPr>
                        <m:t>  </m:t>
                      </m:r>
                      <m:r>
                        <a:rPr lang="en-US" altLang="zh-CN" sz="1800" b="1">
                          <a:solidFill>
                            <a:srgbClr val="C00000"/>
                          </a:solidFill>
                          <a:latin typeface="Cambria Math" panose="02040503050406030204" pitchFamily="18" charset="0"/>
                        </a:rPr>
                        <m:t>𝐨𝐫</m:t>
                      </m:r>
                      <m:r>
                        <a:rPr lang="en-US" altLang="zh-CN" sz="1800" b="1" i="1">
                          <a:solidFill>
                            <a:srgbClr val="C00000"/>
                          </a:solidFill>
                          <a:latin typeface="Cambria Math" panose="02040503050406030204" pitchFamily="18" charset="0"/>
                        </a:rPr>
                        <m:t> </m:t>
                      </m:r>
                      <m:sSup>
                        <m:sSupPr>
                          <m:ctrlPr>
                            <a:rPr lang="en-US" altLang="zh-CN" sz="1800" b="1" i="1">
                              <a:solidFill>
                                <a:srgbClr val="C00000"/>
                              </a:solidFill>
                              <a:latin typeface="Cambria Math" panose="02040503050406030204" pitchFamily="18" charset="0"/>
                            </a:rPr>
                          </m:ctrlPr>
                        </m:sSupPr>
                        <m:e>
                          <m:r>
                            <a:rPr lang="en-US" altLang="zh-CN" sz="1800" b="1" i="1">
                              <a:solidFill>
                                <a:srgbClr val="C00000"/>
                              </a:solidFill>
                              <a:latin typeface="Cambria Math" panose="02040503050406030204" pitchFamily="18" charset="0"/>
                            </a:rPr>
                            <m:t>𝒙</m:t>
                          </m:r>
                        </m:e>
                        <m:sup>
                          <m:r>
                            <a:rPr lang="en-US" altLang="zh-CN" sz="1800" b="1" i="1">
                              <a:solidFill>
                                <a:srgbClr val="C00000"/>
                              </a:solidFill>
                              <a:latin typeface="Cambria Math" panose="02040503050406030204" pitchFamily="18" charset="0"/>
                            </a:rPr>
                            <m:t>𝑻</m:t>
                          </m:r>
                        </m:sup>
                      </m:sSup>
                      <m:r>
                        <a:rPr lang="en-US" altLang="zh-CN" sz="1800" b="1" i="1">
                          <a:solidFill>
                            <a:srgbClr val="C00000"/>
                          </a:solidFill>
                          <a:latin typeface="Cambria Math" panose="02040503050406030204" pitchFamily="18" charset="0"/>
                        </a:rPr>
                        <m:t>𝑷</m:t>
                      </m:r>
                      <m:r>
                        <a:rPr lang="en-US" altLang="zh-CN" sz="1800" b="1" i="1">
                          <a:solidFill>
                            <a:srgbClr val="C00000"/>
                          </a:solidFill>
                          <a:latin typeface="Cambria Math" panose="02040503050406030204" pitchFamily="18" charset="0"/>
                        </a:rPr>
                        <m:t>=</m:t>
                      </m:r>
                      <m:sSup>
                        <m:sSupPr>
                          <m:ctrlPr>
                            <a:rPr lang="en-US" altLang="zh-CN" sz="1800" b="1" i="1">
                              <a:solidFill>
                                <a:srgbClr val="C00000"/>
                              </a:solidFill>
                              <a:latin typeface="Cambria Math" panose="02040503050406030204" pitchFamily="18" charset="0"/>
                            </a:rPr>
                          </m:ctrlPr>
                        </m:sSupPr>
                        <m:e>
                          <m:r>
                            <a:rPr lang="en-US" altLang="zh-CN" sz="1800" b="1" i="1">
                              <a:solidFill>
                                <a:srgbClr val="C00000"/>
                              </a:solidFill>
                              <a:latin typeface="Cambria Math" panose="02040503050406030204" pitchFamily="18" charset="0"/>
                            </a:rPr>
                            <m:t>𝒙</m:t>
                          </m:r>
                        </m:e>
                        <m:sup>
                          <m:r>
                            <a:rPr lang="en-US" altLang="zh-CN" sz="1800" b="1" i="1">
                              <a:solidFill>
                                <a:srgbClr val="C00000"/>
                              </a:solidFill>
                              <a:latin typeface="Cambria Math" panose="02040503050406030204" pitchFamily="18" charset="0"/>
                            </a:rPr>
                            <m:t>𝑻</m:t>
                          </m:r>
                        </m:sup>
                      </m:sSup>
                    </m:oMath>
                  </m:oMathPara>
                </a14:m>
                <a:endParaRPr lang="en-US" altLang="zh-CN" sz="1800" b="1" dirty="0">
                  <a:solidFill>
                    <a:srgbClr val="C00000"/>
                  </a:solidFill>
                </a:endParaRPr>
              </a:p>
              <a:p>
                <a:pPr marL="285750" indent="-285750">
                  <a:buFont typeface="Wingdings" panose="05000000000000000000" pitchFamily="2" charset="2"/>
                  <a:buChar char="n"/>
                </a:pPr>
                <a:r>
                  <a:rPr lang="en-US" altLang="zh-CN" sz="1800" dirty="0">
                    <a:solidFill>
                      <a:schemeClr val="tx1"/>
                    </a:solidFill>
                  </a:rPr>
                  <a:t>If the initial state of a Markov chain is drawn according to a stationary distribution, the Markov chain is stationary</a:t>
                </a: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08720" y="1345318"/>
                <a:ext cx="8568952" cy="1886931"/>
              </a:xfrm>
              <a:prstGeom prst="rect">
                <a:avLst/>
              </a:prstGeom>
              <a:blipFill>
                <a:blip r:embed="rId5"/>
                <a:stretch>
                  <a:fillRect l="-355" t="-1608" b="-5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08720" y="3232249"/>
                <a:ext cx="8568952" cy="889026"/>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Consider </a:t>
                </a:r>
                <a:r>
                  <a:rPr lang="en-US" altLang="zh-CN" dirty="0"/>
                  <a:t>a two-state Markov chain with a probability transition matrix</a:t>
                </a: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𝑃</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d>
                        <m:dPr>
                          <m:begChr m:val="["/>
                          <m:end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m>
                            <m:mPr>
                              <m:mcs>
                                <m:mc>
                                  <m:mcPr>
                                    <m:count m:val="2"/>
                                    <m:mcJc m:val="center"/>
                                  </m:mcPr>
                                </m:mc>
                              </m:mcs>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mPr>
                            <m:mr>
                              <m:e>
                                <m:r>
                                  <m:rPr>
                                    <m:brk m:alnAt="7"/>
                                  </m:r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𝛼</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𝛼</m:t>
                                </m:r>
                              </m:e>
                            </m:mr>
                            <m:m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𝛽</m:t>
                                </m:r>
                              </m:e>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𝛽</m:t>
                                </m:r>
                              </m:e>
                            </m:mr>
                          </m:m>
                        </m:e>
                      </m:d>
                    </m:oMath>
                  </m:oMathPara>
                </a14:m>
                <a:endParaRPr lang="en-US" altLang="zh-CN" sz="1800" b="0" dirty="0">
                  <a:ea typeface="华文楷体" panose="02010600040101010101" pitchFamily="2" charset="-122"/>
                  <a:cs typeface="Times New Roman" panose="020206030504050203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08720" y="3232249"/>
                <a:ext cx="8568952" cy="889026"/>
              </a:xfrm>
              <a:prstGeom prst="rect">
                <a:avLst/>
              </a:prstGeom>
              <a:blipFill>
                <a:blip r:embed="rId6"/>
                <a:stretch>
                  <a:fillRect l="-569" t="-3425"/>
                </a:stretch>
              </a:blipFill>
            </p:spPr>
            <p:txBody>
              <a:bodyPr/>
              <a:lstStyle/>
              <a:p>
                <a:r>
                  <a:rPr lang="zh-CN" altLang="en-US">
                    <a:noFill/>
                  </a:rPr>
                  <a:t> </a:t>
                </a:r>
              </a:p>
            </p:txBody>
          </p:sp>
        </mc:Fallback>
      </mc:AlternateContent>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0164" y="4384377"/>
            <a:ext cx="3928996" cy="1512168"/>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A1FD950-C814-4F3F-A6CA-521CB0BA0F50}"/>
                  </a:ext>
                </a:extLst>
              </p:cNvPr>
              <p:cNvSpPr/>
              <p:nvPr/>
            </p:nvSpPr>
            <p:spPr>
              <a:xfrm>
                <a:off x="4669160" y="4168353"/>
                <a:ext cx="5112568" cy="2281587"/>
              </a:xfrm>
              <a:prstGeom prst="rect">
                <a:avLst/>
              </a:prstGeom>
            </p:spPr>
            <p:txBody>
              <a:bodyPr wrap="square">
                <a:spAutoFit/>
              </a:bodyPr>
              <a:lstStyle/>
              <a:p>
                <a:pPr marL="285750" indent="-285750">
                  <a:buFont typeface="Wingdings" panose="05000000000000000000" pitchFamily="2" charset="2"/>
                  <a:buChar char="n"/>
                </a:pP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d>
                      <m:dPr>
                        <m:begChr m:val="["/>
                        <m:endChr m:val="]"/>
                        <m:ctrlPr>
                          <a:rPr lang="en-US" altLang="zh-CN" sz="1800" i="1" smtClean="0">
                            <a:latin typeface="Cambria Math" panose="02040503050406030204" pitchFamily="18" charset="0"/>
                            <a:ea typeface="华文楷体" panose="02010600040101010101" pitchFamily="2" charset="-122"/>
                            <a:cs typeface="Times New Roman" panose="02020603050405020304" pitchFamily="18" charset="0"/>
                          </a:rPr>
                        </m:ctrlPr>
                      </m:dPr>
                      <m:e>
                        <m:m>
                          <m:mPr>
                            <m:mcs>
                              <m:mc>
                                <m:mcPr>
                                  <m:count m:val="2"/>
                                  <m:mcJc m:val="center"/>
                                </m:mcPr>
                              </m:mc>
                            </m:mcs>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mPr>
                          <m:mr>
                            <m:e>
                              <m:r>
                                <m:rPr>
                                  <m:brk m:alnAt="7"/>
                                </m:rP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𝛼</m:t>
                              </m:r>
                            </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𝛼</m:t>
                              </m:r>
                            </m:e>
                          </m:mr>
                          <m:m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𝛽</m:t>
                              </m:r>
                            </m:e>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𝛽</m:t>
                              </m:r>
                            </m:e>
                          </m:mr>
                        </m:m>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For stationary distribution, the net probability flow across any cut set in zero</a:t>
                </a:r>
              </a:p>
              <a:p>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𝛼</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𝛽</m:t>
                      </m:r>
                    </m:oMath>
                  </m:oMathPara>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oMath>
                </a14:m>
                <a:endParaRPr lang="en-US" altLang="zh-CN" sz="18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𝛽</m:t>
                          </m:r>
                        </m:num>
                        <m:den>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𝛼</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𝛽</m:t>
                          </m:r>
                        </m:den>
                      </m:f>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and</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𝜇</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2</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f>
                        <m:f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𝛼</m:t>
                          </m:r>
                        </m:num>
                        <m:den>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𝛼</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𝛽</m:t>
                          </m:r>
                        </m:den>
                      </m:f>
                    </m:oMath>
                  </m:oMathPara>
                </a14:m>
                <a:endParaRPr lang="en-US" altLang="zh-CN" sz="1800" dirty="0">
                  <a:ea typeface="华文楷体" panose="02010600040101010101" pitchFamily="2" charset="-122"/>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3A1FD950-C814-4F3F-A6CA-521CB0BA0F50}"/>
                  </a:ext>
                </a:extLst>
              </p:cNvPr>
              <p:cNvSpPr>
                <a:spLocks noRot="1" noChangeAspect="1" noMove="1" noResize="1" noEditPoints="1" noAdjustHandles="1" noChangeArrowheads="1" noChangeShapeType="1" noTextEdit="1"/>
              </p:cNvSpPr>
              <p:nvPr/>
            </p:nvSpPr>
            <p:spPr>
              <a:xfrm>
                <a:off x="4669160" y="4168353"/>
                <a:ext cx="5112568" cy="2281587"/>
              </a:xfrm>
              <a:prstGeom prst="rect">
                <a:avLst/>
              </a:prstGeom>
              <a:blipFill>
                <a:blip r:embed="rId8"/>
                <a:stretch>
                  <a:fillRect l="-834" r="-8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2216814"/>
      </p:ext>
    </p:extLst>
  </p:cSld>
  <p:clrMapOvr>
    <a:masterClrMapping/>
  </p:clrMapOvr>
  <mc:AlternateContent xmlns:mc="http://schemas.openxmlformats.org/markup-compatibility/2006" xmlns:p14="http://schemas.microsoft.com/office/powerpoint/2010/main">
    <mc:Choice Requires="p14">
      <p:transition spd="slow" p14:dur="2000" advTm="366258"/>
    </mc:Choice>
    <mc:Fallback xmlns="">
      <p:transition spd="slow" advTm="36625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a:solidFill>
                  <a:schemeClr val="accent2">
                    <a:lumMod val="75000"/>
                  </a:schemeClr>
                </a:solidFill>
              </a:rPr>
              <a:t>Entropy Rate</a:t>
            </a:r>
          </a:p>
        </p:txBody>
      </p:sp>
      <mc:AlternateContent xmlns:mc="http://schemas.openxmlformats.org/markup-compatibility/2006" xmlns:a14="http://schemas.microsoft.com/office/drawing/2010/main">
        <mc:Choice Requires="a14">
          <p:sp>
            <p:nvSpPr>
              <p:cNvPr id="5" name="Rectangle 4"/>
              <p:cNvSpPr/>
              <p:nvPr/>
            </p:nvSpPr>
            <p:spPr>
              <a:xfrm>
                <a:off x="692784" y="4168353"/>
                <a:ext cx="8424936" cy="2074094"/>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For </a:t>
                </a:r>
                <a14:m>
                  <m:oMath xmlns:m="http://schemas.openxmlformats.org/officeDocument/2006/math">
                    <m:r>
                      <a:rPr lang="en-US" altLang="zh-CN" sz="1800" b="0" i="1">
                        <a:latin typeface="Cambria Math" panose="02040503050406030204" pitchFamily="18" charset="0"/>
                      </a:rPr>
                      <m:t>𝐻</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b="0" i="1">
                                <a:latin typeface="Cambria Math" panose="02040503050406030204" pitchFamily="18" charset="0"/>
                              </a:rPr>
                              <m:t>𝑋</m:t>
                            </m:r>
                          </m:e>
                          <m:sub>
                            <m:r>
                              <a:rPr lang="en-US" altLang="zh-CN" sz="1800" b="0" i="1">
                                <a:latin typeface="Cambria Math" panose="02040503050406030204" pitchFamily="18" charset="0"/>
                              </a:rPr>
                              <m:t>𝑖</m:t>
                            </m:r>
                          </m:sub>
                        </m:sSub>
                      </m:e>
                      <m:e>
                        <m:sSub>
                          <m:sSubPr>
                            <m:ctrlPr>
                              <a:rPr lang="en-US" altLang="zh-CN" sz="1800" i="1">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b="0" i="1">
                                    <a:latin typeface="Cambria Math" panose="02040503050406030204" pitchFamily="18" charset="0"/>
                                  </a:rPr>
                                  <m:t>𝑋</m:t>
                                </m:r>
                              </m:e>
                              <m:sub>
                                <m:r>
                                  <a:rPr lang="en-US" altLang="zh-CN" sz="1800" b="0" i="1">
                                    <a:latin typeface="Cambria Math" panose="02040503050406030204" pitchFamily="18" charset="0"/>
                                  </a:rPr>
                                  <m:t>𝑖</m:t>
                                </m:r>
                                <m:r>
                                  <a:rPr lang="en-US" altLang="zh-CN" sz="1800" b="0" i="1">
                                    <a:latin typeface="Cambria Math" panose="02040503050406030204" pitchFamily="18" charset="0"/>
                                  </a:rPr>
                                  <m:t>−1</m:t>
                                </m:r>
                              </m:sub>
                            </m:sSub>
                            <m:r>
                              <a:rPr lang="en-US" altLang="zh-CN" sz="1800" b="0" i="1">
                                <a:latin typeface="Cambria Math" panose="02040503050406030204" pitchFamily="18" charset="0"/>
                              </a:rPr>
                              <m:t>,…,</m:t>
                            </m:r>
                            <m:r>
                              <a:rPr lang="en-US" altLang="zh-CN" sz="1800" b="0" i="1">
                                <a:latin typeface="Cambria Math" panose="02040503050406030204" pitchFamily="18" charset="0"/>
                              </a:rPr>
                              <m:t>𝑋</m:t>
                            </m:r>
                          </m:e>
                          <m:sub>
                            <m:r>
                              <a:rPr lang="en-US" altLang="zh-CN" sz="1800" b="0" i="1">
                                <a:latin typeface="Cambria Math" panose="02040503050406030204" pitchFamily="18" charset="0"/>
                              </a:rPr>
                              <m:t>1</m:t>
                            </m:r>
                          </m:sub>
                        </m:sSub>
                      </m:e>
                    </m:d>
                  </m:oMath>
                </a14:m>
                <a:r>
                  <a:rPr lang="en-US" altLang="zh-CN" sz="1800" dirty="0">
                    <a:ea typeface="华文楷体" panose="02010600040101010101" pitchFamily="2" charset="-122"/>
                    <a:cs typeface="Times New Roman" panose="02020603050405020304" pitchFamily="18" charset="0"/>
                  </a:rPr>
                  <a:t>, w</a:t>
                </a:r>
                <a:r>
                  <a:rPr lang="en-US" altLang="zh-CN" sz="1800" b="0" dirty="0">
                    <a:ea typeface="华文楷体" panose="02010600040101010101" pitchFamily="2" charset="-122"/>
                    <a:cs typeface="Times New Roman" panose="02020603050405020304" pitchFamily="18" charset="0"/>
                  </a:rPr>
                  <a:t>e now need to make clear of </a:t>
                </a: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The existence of </a:t>
                </a:r>
                <a:endParaRPr lang="en-US" altLang="zh-CN" sz="1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lim</m:t>
                          </m:r>
                        </m:e>
                        <m:lim>
                          <m:r>
                            <a:rPr lang="en-US" altLang="zh-CN" sz="1800" b="0" i="1" smtClean="0">
                              <a:latin typeface="Cambria Math" panose="02040503050406030204" pitchFamily="18" charset="0"/>
                            </a:rPr>
                            <m:t>𝑛</m:t>
                          </m:r>
                          <m:r>
                            <a:rPr lang="en-US" altLang="zh-CN" sz="1800" b="0" i="1" smtClean="0">
                              <a:latin typeface="Cambria Math" panose="02040503050406030204" pitchFamily="18" charset="0"/>
                            </a:rPr>
                            <m:t>→∞</m:t>
                          </m:r>
                        </m:lim>
                      </m:limLow>
                      <m:r>
                        <a:rPr lang="en-US" altLang="zh-CN" sz="1800" b="0" i="1">
                          <a:latin typeface="Cambria Math" panose="02040503050406030204" pitchFamily="18" charset="0"/>
                        </a:rPr>
                        <m:t>𝐻</m:t>
                      </m:r>
                      <m:d>
                        <m:dPr>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b="0" i="1">
                                  <a:latin typeface="Cambria Math" panose="02040503050406030204" pitchFamily="18" charset="0"/>
                                </a:rPr>
                                <m:t>𝑋</m:t>
                              </m:r>
                            </m:e>
                            <m:sub>
                              <m:r>
                                <a:rPr lang="en-US" altLang="zh-CN" sz="1800" b="0" i="1" smtClean="0">
                                  <a:latin typeface="Cambria Math" panose="02040503050406030204" pitchFamily="18" charset="0"/>
                                </a:rPr>
                                <m:t>𝑛</m:t>
                              </m:r>
                            </m:sub>
                          </m:sSub>
                        </m:e>
                        <m:e>
                          <m:sSub>
                            <m:sSubPr>
                              <m:ctrlPr>
                                <a:rPr lang="en-US" altLang="zh-CN" sz="1800" i="1">
                                  <a:latin typeface="Cambria Math" panose="02040503050406030204" pitchFamily="18" charset="0"/>
                                </a:rPr>
                              </m:ctrlPr>
                            </m:sSubPr>
                            <m:e>
                              <m:sSub>
                                <m:sSubPr>
                                  <m:ctrlPr>
                                    <a:rPr lang="en-US" altLang="zh-CN" sz="1800" i="1">
                                      <a:latin typeface="Cambria Math" panose="02040503050406030204" pitchFamily="18" charset="0"/>
                                    </a:rPr>
                                  </m:ctrlPr>
                                </m:sSubPr>
                                <m:e>
                                  <m:r>
                                    <a:rPr lang="en-US" altLang="zh-CN" sz="1800" b="0" i="1">
                                      <a:latin typeface="Cambria Math" panose="02040503050406030204" pitchFamily="18" charset="0"/>
                                    </a:rPr>
                                    <m:t>𝑋</m:t>
                                  </m:r>
                                </m:e>
                                <m:sub>
                                  <m:r>
                                    <a:rPr lang="en-US" altLang="zh-CN" sz="1800" b="0" i="1" smtClean="0">
                                      <a:latin typeface="Cambria Math" panose="02040503050406030204" pitchFamily="18" charset="0"/>
                                    </a:rPr>
                                    <m:t>𝑛</m:t>
                                  </m:r>
                                  <m:r>
                                    <a:rPr lang="en-US" altLang="zh-CN" sz="1800" b="0" i="1">
                                      <a:latin typeface="Cambria Math" panose="02040503050406030204" pitchFamily="18" charset="0"/>
                                    </a:rPr>
                                    <m:t>−1</m:t>
                                  </m:r>
                                </m:sub>
                              </m:sSub>
                              <m:r>
                                <a:rPr lang="en-US" altLang="zh-CN" sz="1800" b="0" i="1">
                                  <a:latin typeface="Cambria Math" panose="02040503050406030204" pitchFamily="18" charset="0"/>
                                </a:rPr>
                                <m:t>,…,</m:t>
                              </m:r>
                              <m:r>
                                <a:rPr lang="en-US" altLang="zh-CN" sz="1800" b="0" i="1">
                                  <a:latin typeface="Cambria Math" panose="02040503050406030204" pitchFamily="18" charset="0"/>
                                </a:rPr>
                                <m:t>𝑋</m:t>
                              </m:r>
                            </m:e>
                            <m:sub>
                              <m:r>
                                <a:rPr lang="en-US" altLang="zh-CN" sz="1800" b="0" i="1">
                                  <a:latin typeface="Cambria Math" panose="02040503050406030204" pitchFamily="18" charset="0"/>
                                </a:rPr>
                                <m:t>1</m:t>
                              </m:r>
                            </m:sub>
                          </m:sSub>
                        </m:e>
                      </m:d>
                    </m:oMath>
                  </m:oMathPara>
                </a14:m>
                <a:endParaRPr lang="en-US" altLang="zh-CN" sz="180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dirty="0">
                    <a:ea typeface="华文楷体" panose="02010600040101010101" pitchFamily="2" charset="-122"/>
                    <a:cs typeface="Times New Roman" panose="02020603050405020304" pitchFamily="18" charset="0"/>
                  </a:rPr>
                  <a:t>In a series </a:t>
                </a:r>
                <a14:m>
                  <m:oMath xmlns:m="http://schemas.openxmlformats.org/officeDocument/2006/math">
                    <m:d>
                      <m:dPr>
                        <m:begChr m:val="{"/>
                        <m:end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 if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oMath>
                </a14:m>
                <a:r>
                  <a:rPr lang="en-US" altLang="zh-CN" sz="1800" b="0" dirty="0">
                    <a:latin typeface="Cambria Math" panose="02040503050406030204" pitchFamily="18" charset="0"/>
                    <a:ea typeface="华文楷体" panose="02010600040101010101" pitchFamily="2" charset="-122"/>
                    <a:cs typeface="Times New Roman" panose="02020603050405020304" pitchFamily="18" charset="0"/>
                  </a:rPr>
                  <a:t>, </a:t>
                </a:r>
                <a:r>
                  <a:rPr lang="en-US" altLang="zh-CN" sz="1800" dirty="0">
                    <a:ea typeface="华文楷体" panose="02010600040101010101" pitchFamily="2" charset="-122"/>
                    <a:cs typeface="Times New Roman" panose="02020603050405020304" pitchFamily="18" charset="0"/>
                  </a:rPr>
                  <a:t>the existence of </a:t>
                </a:r>
                <a:r>
                  <a:rPr lang="en-US" altLang="zh-CN" sz="1800" b="0" dirty="0">
                    <a:ea typeface="华文楷体" panose="02010600040101010101" pitchFamily="2" charset="-122"/>
                    <a:cs typeface="Times New Roman" panose="02020603050405020304" pitchFamily="18" charset="0"/>
                  </a:rPr>
                  <a:t>  </a:t>
                </a:r>
                <a:endParaRPr lang="en-US" altLang="zh-CN" sz="1800" b="0" i="1"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 </m:t>
                      </m:r>
                      <m:limLow>
                        <m:limLow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limLowPr>
                        <m:e>
                          <m:r>
                            <m:rPr>
                              <m:sty m:val="p"/>
                            </m:rP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lim</m:t>
                          </m:r>
                        </m:e>
                        <m:li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lim>
                      </m:limLow>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  </m:t>
                      </m:r>
                      <m:f>
                        <m:f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den>
                      </m:f>
                      <m:nary>
                        <m:naryPr>
                          <m: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naryPr>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p>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𝑖</m:t>
                              </m:r>
                            </m:sub>
                          </m:sSub>
                        </m:e>
                      </m:nary>
                    </m:oMath>
                  </m:oMathPara>
                </a14:m>
                <a:endParaRPr lang="en-US" altLang="zh-CN" sz="1800" b="0" dirty="0">
                  <a:latin typeface="Cambria Math" panose="02040503050406030204" pitchFamily="18" charset="0"/>
                  <a:ea typeface="华文楷体" panose="02010600040101010101" pitchFamily="2" charset="-122"/>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92784" y="4168353"/>
                <a:ext cx="8424936" cy="2074094"/>
              </a:xfrm>
              <a:prstGeom prst="rect">
                <a:avLst/>
              </a:prstGeom>
              <a:blipFill>
                <a:blip r:embed="rId5"/>
                <a:stretch>
                  <a:fillRect l="-651" t="-17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A6AAA9F-4C88-443B-AAAA-384799525D6D}"/>
                  </a:ext>
                </a:extLst>
              </p:cNvPr>
              <p:cNvSpPr/>
              <p:nvPr/>
            </p:nvSpPr>
            <p:spPr>
              <a:xfrm>
                <a:off x="708719" y="1345318"/>
                <a:ext cx="8409001" cy="116685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The</a:t>
                </a:r>
                <a:r>
                  <a:rPr lang="en-US" altLang="zh-CN" sz="1800" dirty="0">
                    <a:solidFill>
                      <a:srgbClr val="C00000"/>
                    </a:solidFill>
                  </a:rPr>
                  <a:t> </a:t>
                </a:r>
                <a:r>
                  <a:rPr lang="en-US" altLang="zh-CN" sz="1800" b="1" dirty="0">
                    <a:solidFill>
                      <a:srgbClr val="C00000"/>
                    </a:solidFill>
                    <a:effectLst>
                      <a:outerShdw blurRad="38100" dist="38100" dir="2700000" algn="tl">
                        <a:srgbClr val="000000">
                          <a:alpha val="43137"/>
                        </a:srgbClr>
                      </a:outerShdw>
                    </a:effectLst>
                  </a:rPr>
                  <a:t>entropy rate </a:t>
                </a:r>
                <a:r>
                  <a:rPr lang="en-US" altLang="zh-CN" sz="1800" dirty="0">
                    <a:solidFill>
                      <a:schemeClr val="tx1"/>
                    </a:solidFill>
                  </a:rPr>
                  <a:t>of a stochastic process </a:t>
                </a:r>
                <a14:m>
                  <m:oMath xmlns:m="http://schemas.openxmlformats.org/officeDocument/2006/math">
                    <m:r>
                      <a:rPr lang="en-US" altLang="zh-CN" sz="1800" i="1" dirty="0">
                        <a:solidFill>
                          <a:schemeClr val="tx1"/>
                        </a:solidFill>
                        <a:latin typeface="Cambria Math" panose="02040503050406030204" pitchFamily="18" charset="0"/>
                      </a:rPr>
                      <m:t>{</m:t>
                    </m:r>
                    <m:sSub>
                      <m:sSubPr>
                        <m:ctrlPr>
                          <a:rPr lang="en-US" altLang="zh-CN" sz="1800" i="1" dirty="0">
                            <a:solidFill>
                              <a:schemeClr val="tx1"/>
                            </a:solidFill>
                            <a:latin typeface="Cambria Math" panose="02040503050406030204" pitchFamily="18" charset="0"/>
                          </a:rPr>
                        </m:ctrlPr>
                      </m:sSubPr>
                      <m:e>
                        <m:r>
                          <a:rPr lang="en-US" altLang="zh-CN" sz="1800" i="1" dirty="0">
                            <a:solidFill>
                              <a:schemeClr val="tx1"/>
                            </a:solidFill>
                            <a:latin typeface="Cambria Math" panose="02040503050406030204" pitchFamily="18" charset="0"/>
                          </a:rPr>
                          <m:t>𝑋</m:t>
                        </m:r>
                      </m:e>
                      <m:sub>
                        <m:r>
                          <a:rPr lang="en-US" altLang="zh-CN" sz="1800" i="1" dirty="0">
                            <a:solidFill>
                              <a:schemeClr val="tx1"/>
                            </a:solidFill>
                            <a:latin typeface="Cambria Math" panose="02040503050406030204" pitchFamily="18" charset="0"/>
                          </a:rPr>
                          <m:t>𝑖</m:t>
                        </m:r>
                      </m:sub>
                    </m:sSub>
                    <m:r>
                      <a:rPr lang="en-US" altLang="zh-CN" sz="1800" i="1" dirty="0">
                        <a:solidFill>
                          <a:schemeClr val="tx1"/>
                        </a:solidFill>
                        <a:latin typeface="Cambria Math" panose="02040503050406030204" pitchFamily="18" charset="0"/>
                      </a:rPr>
                      <m:t>}</m:t>
                    </m:r>
                  </m:oMath>
                </a14:m>
                <a:r>
                  <a:rPr lang="en-US" altLang="zh-CN" sz="1800" dirty="0">
                    <a:solidFill>
                      <a:schemeClr val="tx1"/>
                    </a:solidFill>
                  </a:rPr>
                  <a:t> is defined by</a:t>
                </a:r>
                <a:endParaRPr lang="en-US" altLang="zh-CN" sz="1800" dirty="0">
                  <a:solidFill>
                    <a:srgbClr val="C00000"/>
                  </a:solidFill>
                </a:endParaRPr>
              </a:p>
              <a:p>
                <a:pPr/>
                <a14:m>
                  <m:oMathPara xmlns:m="http://schemas.openxmlformats.org/officeDocument/2006/math">
                    <m:oMathParaPr>
                      <m:jc m:val="centerGroup"/>
                    </m:oMathParaPr>
                    <m:oMath xmlns:m="http://schemas.openxmlformats.org/officeDocument/2006/math">
                      <m:r>
                        <a:rPr lang="en-US" altLang="zh-CN" sz="1800" i="1">
                          <a:solidFill>
                            <a:srgbClr val="C00000"/>
                          </a:solidFill>
                          <a:latin typeface="Cambria Math" panose="02040503050406030204" pitchFamily="18" charset="0"/>
                        </a:rPr>
                        <m:t>𝐻</m:t>
                      </m:r>
                      <m:d>
                        <m:dPr>
                          <m:ctrlPr>
                            <a:rPr lang="en-US" altLang="zh-CN" sz="1800" i="1">
                              <a:solidFill>
                                <a:srgbClr val="C00000"/>
                              </a:solidFill>
                              <a:latin typeface="Cambria Math" panose="02040503050406030204" pitchFamily="18" charset="0"/>
                            </a:rPr>
                          </m:ctrlPr>
                        </m:dPr>
                        <m:e>
                          <m:r>
                            <a:rPr lang="en-US" altLang="zh-CN" sz="1800" i="1">
                              <a:solidFill>
                                <a:srgbClr val="C00000"/>
                              </a:solidFill>
                              <a:latin typeface="Cambria Math" panose="02040503050406030204" pitchFamily="18" charset="0"/>
                            </a:rPr>
                            <m:t>𝒳</m:t>
                          </m:r>
                        </m:e>
                      </m:d>
                      <m:r>
                        <a:rPr lang="en-US" altLang="zh-CN" sz="1800" i="1">
                          <a:solidFill>
                            <a:srgbClr val="C00000"/>
                          </a:solidFill>
                          <a:latin typeface="Cambria Math" panose="02040503050406030204" pitchFamily="18" charset="0"/>
                        </a:rPr>
                        <m:t>=</m:t>
                      </m:r>
                      <m:func>
                        <m:funcPr>
                          <m:ctrlPr>
                            <a:rPr lang="en-US" altLang="zh-CN" sz="1800" i="1">
                              <a:solidFill>
                                <a:srgbClr val="C00000"/>
                              </a:solidFill>
                              <a:latin typeface="Cambria Math" panose="02040503050406030204" pitchFamily="18" charset="0"/>
                            </a:rPr>
                          </m:ctrlPr>
                        </m:funcPr>
                        <m:fName>
                          <m:limLow>
                            <m:limLowPr>
                              <m:ctrlPr>
                                <a:rPr lang="en-US" altLang="zh-CN" sz="1800" i="1">
                                  <a:solidFill>
                                    <a:srgbClr val="C00000"/>
                                  </a:solidFill>
                                  <a:latin typeface="Cambria Math" panose="02040503050406030204" pitchFamily="18" charset="0"/>
                                </a:rPr>
                              </m:ctrlPr>
                            </m:limLowPr>
                            <m:e>
                              <m:r>
                                <m:rPr>
                                  <m:sty m:val="p"/>
                                </m:rPr>
                                <a:rPr lang="en-US" altLang="zh-CN" sz="1800">
                                  <a:solidFill>
                                    <a:srgbClr val="C00000"/>
                                  </a:solidFill>
                                  <a:latin typeface="Cambria Math" panose="02040503050406030204" pitchFamily="18" charset="0"/>
                                </a:rPr>
                                <m:t>lim</m:t>
                              </m:r>
                            </m:e>
                            <m:lim>
                              <m:r>
                                <a:rPr lang="en-US" altLang="zh-CN" sz="1800" i="1">
                                  <a:solidFill>
                                    <a:srgbClr val="C00000"/>
                                  </a:solidFill>
                                  <a:latin typeface="Cambria Math" panose="02040503050406030204" pitchFamily="18" charset="0"/>
                                </a:rPr>
                                <m:t>𝑛</m:t>
                              </m:r>
                              <m:r>
                                <a:rPr lang="en-US" altLang="zh-CN" sz="1800" i="1">
                                  <a:solidFill>
                                    <a:srgbClr val="C00000"/>
                                  </a:solidFill>
                                  <a:latin typeface="Cambria Math" panose="02040503050406030204" pitchFamily="18" charset="0"/>
                                </a:rPr>
                                <m:t>→∞</m:t>
                              </m:r>
                            </m:lim>
                          </m:limLow>
                        </m:fName>
                        <m:e>
                          <m:f>
                            <m:fPr>
                              <m:ctrlPr>
                                <a:rPr lang="en-US" altLang="zh-CN" sz="1800" i="1">
                                  <a:solidFill>
                                    <a:srgbClr val="C00000"/>
                                  </a:solidFill>
                                  <a:latin typeface="Cambria Math" panose="02040503050406030204" pitchFamily="18" charset="0"/>
                                </a:rPr>
                              </m:ctrlPr>
                            </m:fPr>
                            <m:num>
                              <m:r>
                                <a:rPr lang="en-US" altLang="zh-CN" sz="1800" i="1">
                                  <a:solidFill>
                                    <a:srgbClr val="C00000"/>
                                  </a:solidFill>
                                  <a:latin typeface="Cambria Math" panose="02040503050406030204" pitchFamily="18" charset="0"/>
                                </a:rPr>
                                <m:t>1</m:t>
                              </m:r>
                            </m:num>
                            <m:den>
                              <m:r>
                                <a:rPr lang="en-US" altLang="zh-CN" sz="1800" i="1">
                                  <a:solidFill>
                                    <a:srgbClr val="C00000"/>
                                  </a:solidFill>
                                  <a:latin typeface="Cambria Math" panose="02040503050406030204" pitchFamily="18" charset="0"/>
                                </a:rPr>
                                <m:t>𝑛</m:t>
                              </m:r>
                            </m:den>
                          </m:f>
                          <m:r>
                            <a:rPr lang="en-US" altLang="zh-CN" sz="1800" i="1">
                              <a:solidFill>
                                <a:srgbClr val="C00000"/>
                              </a:solidFill>
                              <a:latin typeface="Cambria Math" panose="02040503050406030204" pitchFamily="18" charset="0"/>
                            </a:rPr>
                            <m:t>𝐻</m:t>
                          </m:r>
                          <m:r>
                            <a:rPr lang="en-US" altLang="zh-CN" sz="1800" i="1">
                              <a:solidFill>
                                <a:srgbClr val="C00000"/>
                              </a:solidFill>
                              <a:latin typeface="Cambria Math" panose="02040503050406030204" pitchFamily="18" charset="0"/>
                            </a:rPr>
                            <m:t>(</m:t>
                          </m:r>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𝑋</m:t>
                              </m:r>
                            </m:e>
                            <m:sub>
                              <m:r>
                                <a:rPr lang="en-US" altLang="zh-CN" sz="1800" i="1">
                                  <a:solidFill>
                                    <a:srgbClr val="C00000"/>
                                  </a:solidFill>
                                  <a:latin typeface="Cambria Math" panose="02040503050406030204" pitchFamily="18" charset="0"/>
                                </a:rPr>
                                <m:t>1</m:t>
                              </m:r>
                            </m:sub>
                          </m:sSub>
                          <m:r>
                            <a:rPr lang="en-US" altLang="zh-CN" sz="1800" i="1">
                              <a:solidFill>
                                <a:srgbClr val="C00000"/>
                              </a:solidFill>
                              <a:latin typeface="Cambria Math" panose="02040503050406030204" pitchFamily="18" charset="0"/>
                            </a:rPr>
                            <m:t>,</m:t>
                          </m:r>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𝑋</m:t>
                              </m:r>
                            </m:e>
                            <m:sub>
                              <m:r>
                                <a:rPr lang="en-US" altLang="zh-CN" sz="1800" i="1">
                                  <a:solidFill>
                                    <a:srgbClr val="C00000"/>
                                  </a:solidFill>
                                  <a:latin typeface="Cambria Math" panose="02040503050406030204" pitchFamily="18" charset="0"/>
                                </a:rPr>
                                <m:t>2</m:t>
                              </m:r>
                            </m:sub>
                          </m:sSub>
                          <m:r>
                            <a:rPr lang="en-US" altLang="zh-CN" sz="1800" i="1">
                              <a:solidFill>
                                <a:srgbClr val="C00000"/>
                              </a:solidFill>
                              <a:latin typeface="Cambria Math" panose="02040503050406030204" pitchFamily="18" charset="0"/>
                            </a:rPr>
                            <m:t>,…,</m:t>
                          </m:r>
                          <m:sSub>
                            <m:sSubPr>
                              <m:ctrlPr>
                                <a:rPr lang="en-US" altLang="zh-CN" sz="1800" i="1">
                                  <a:solidFill>
                                    <a:srgbClr val="C00000"/>
                                  </a:solidFill>
                                  <a:latin typeface="Cambria Math" panose="02040503050406030204" pitchFamily="18" charset="0"/>
                                </a:rPr>
                              </m:ctrlPr>
                            </m:sSubPr>
                            <m:e>
                              <m:r>
                                <a:rPr lang="en-US" altLang="zh-CN" sz="1800" i="1">
                                  <a:solidFill>
                                    <a:srgbClr val="C00000"/>
                                  </a:solidFill>
                                  <a:latin typeface="Cambria Math" panose="02040503050406030204" pitchFamily="18" charset="0"/>
                                </a:rPr>
                                <m:t>𝑋</m:t>
                              </m:r>
                            </m:e>
                            <m:sub>
                              <m:r>
                                <a:rPr lang="en-US" altLang="zh-CN" sz="1800" i="1">
                                  <a:solidFill>
                                    <a:srgbClr val="C00000"/>
                                  </a:solidFill>
                                  <a:latin typeface="Cambria Math" panose="02040503050406030204" pitchFamily="18" charset="0"/>
                                </a:rPr>
                                <m:t>𝑛</m:t>
                              </m:r>
                            </m:sub>
                          </m:sSub>
                          <m:r>
                            <a:rPr lang="en-US" altLang="zh-CN" sz="1800" i="1">
                              <a:solidFill>
                                <a:srgbClr val="C00000"/>
                              </a:solidFill>
                              <a:latin typeface="Cambria Math" panose="02040503050406030204" pitchFamily="18" charset="0"/>
                            </a:rPr>
                            <m:t>)</m:t>
                          </m:r>
                        </m:e>
                      </m:func>
                    </m:oMath>
                  </m:oMathPara>
                </a14:m>
                <a:endParaRPr lang="en-US" altLang="zh-CN" sz="1800" dirty="0">
                  <a:solidFill>
                    <a:srgbClr val="C00000"/>
                  </a:solidFill>
                </a:endParaRPr>
              </a:p>
              <a:p>
                <a:r>
                  <a:rPr lang="en-US" altLang="zh-CN" sz="1800" dirty="0">
                    <a:solidFill>
                      <a:schemeClr val="tx1"/>
                    </a:solidFill>
                  </a:rPr>
                  <a:t>when the limits exists</a:t>
                </a:r>
              </a:p>
            </p:txBody>
          </p:sp>
        </mc:Choice>
        <mc:Fallback xmlns="">
          <p:sp>
            <p:nvSpPr>
              <p:cNvPr id="8" name="Rectangle 7">
                <a:extLst>
                  <a:ext uri="{FF2B5EF4-FFF2-40B4-BE49-F238E27FC236}">
                    <a16:creationId xmlns:a16="http://schemas.microsoft.com/office/drawing/2014/main" id="{7A6AAA9F-4C88-443B-AAAA-384799525D6D}"/>
                  </a:ext>
                </a:extLst>
              </p:cNvPr>
              <p:cNvSpPr>
                <a:spLocks noRot="1" noChangeAspect="1" noMove="1" noResize="1" noEditPoints="1" noAdjustHandles="1" noChangeArrowheads="1" noChangeShapeType="1" noTextEdit="1"/>
              </p:cNvSpPr>
              <p:nvPr/>
            </p:nvSpPr>
            <p:spPr>
              <a:xfrm>
                <a:off x="708719" y="1345318"/>
                <a:ext cx="8409001" cy="1166851"/>
              </a:xfrm>
              <a:prstGeom prst="rect">
                <a:avLst/>
              </a:prstGeom>
              <a:blipFill>
                <a:blip r:embed="rId6"/>
                <a:stretch>
                  <a:fillRect l="-507" t="-2591" b="-77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987A7E5-147D-48FA-9542-FEC503A3B311}"/>
                  </a:ext>
                </a:extLst>
              </p:cNvPr>
              <p:cNvSpPr/>
              <p:nvPr/>
            </p:nvSpPr>
            <p:spPr>
              <a:xfrm>
                <a:off x="708719" y="2756477"/>
                <a:ext cx="8409001" cy="126786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1600" b="1" dirty="0">
                    <a:solidFill>
                      <a:srgbClr val="7030A0"/>
                    </a:solidFill>
                    <a:effectLst>
                      <a:outerShdw blurRad="38100" dist="38100" dir="2700000" algn="tl">
                        <a:srgbClr val="000000">
                          <a:alpha val="43137"/>
                        </a:srgbClr>
                      </a:outerShdw>
                    </a:effectLst>
                    <a:latin typeface="Tw Cen MT Condensed" panose="020B0606020104020203" pitchFamily="34" charset="77"/>
                  </a:rPr>
                  <a:t>Average entropy</a:t>
                </a:r>
                <a:endParaRPr lang="en-US" sz="1600" b="1" dirty="0">
                  <a:solidFill>
                    <a:srgbClr val="7030A0"/>
                  </a:solidFill>
                  <a:effectLst>
                    <a:outerShdw blurRad="38100" dist="38100" dir="2700000" algn="tl">
                      <a:srgbClr val="000000">
                        <a:alpha val="43137"/>
                      </a:srgbClr>
                    </a:outerShdw>
                  </a:effectLst>
                  <a:latin typeface="Tw Cen MT Condensed" panose="020B0606020104020203" pitchFamily="34" charset="77"/>
                </a:endParaRPr>
              </a:p>
              <a:p>
                <a:pPr marL="285750" indent="-285750">
                  <a:buFont typeface="Wingdings" panose="05000000000000000000" pitchFamily="2" charset="2"/>
                  <a:buChar char="n"/>
                </a:pPr>
                <a:r>
                  <a:rPr lang="en-US" sz="1600" b="1" dirty="0">
                    <a:solidFill>
                      <a:srgbClr val="7030A0"/>
                    </a:solidFill>
                    <a:effectLst>
                      <a:outerShdw blurRad="38100" dist="38100" dir="2700000" algn="tl">
                        <a:srgbClr val="000000">
                          <a:alpha val="43137"/>
                        </a:srgbClr>
                      </a:outerShdw>
                    </a:effectLst>
                    <a:latin typeface="Tw Cen MT Condensed" panose="020B0606020104020203" pitchFamily="34" charset="77"/>
                  </a:rPr>
                  <a:t>How to evaluate</a:t>
                </a:r>
              </a:p>
              <a:p>
                <a:pPr/>
                <a14:m>
                  <m:oMathPara xmlns:m="http://schemas.openxmlformats.org/officeDocument/2006/math">
                    <m:oMathParaPr>
                      <m:jc m:val="centerGroup"/>
                    </m:oMathParaPr>
                    <m:oMath xmlns:m="http://schemas.openxmlformats.org/officeDocument/2006/math">
                      <m:r>
                        <a:rPr lang="en-US" sz="1600" b="1" i="1" smtClean="0">
                          <a:solidFill>
                            <a:schemeClr val="tx1"/>
                          </a:solidFill>
                          <a:latin typeface="Cambria Math" panose="02040503050406030204" pitchFamily="18" charset="0"/>
                        </a:rPr>
                        <m:t>𝑯</m:t>
                      </m:r>
                      <m:d>
                        <m:dPr>
                          <m:ctrlPr>
                            <a:rPr lang="en-US" sz="1600" b="1" i="1" smtClean="0">
                              <a:solidFill>
                                <a:schemeClr val="tx1"/>
                              </a:solidFill>
                              <a:latin typeface="Cambria Math" panose="02040503050406030204" pitchFamily="18" charset="0"/>
                            </a:rPr>
                          </m:ctrlPr>
                        </m:dPr>
                        <m:e>
                          <m:sSub>
                            <m:sSubPr>
                              <m:ctrlPr>
                                <a:rPr lang="en-US" sz="1600" b="1"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𝒏</m:t>
                              </m:r>
                            </m:sub>
                          </m:sSub>
                          <m:r>
                            <a:rPr lang="en-US" sz="1600" b="1" i="1" smtClean="0">
                              <a:solidFill>
                                <a:schemeClr val="tx1"/>
                              </a:solidFill>
                              <a:latin typeface="Cambria Math" panose="02040503050406030204" pitchFamily="18" charset="0"/>
                            </a:rPr>
                            <m:t>,</m:t>
                          </m:r>
                          <m:sSub>
                            <m:sSubPr>
                              <m:ctrlPr>
                                <a:rPr lang="en-US" sz="1600" b="1" i="1" smtClean="0">
                                  <a:solidFill>
                                    <a:schemeClr val="tx1"/>
                                  </a:solidFill>
                                  <a:latin typeface="Cambria Math" panose="02040503050406030204" pitchFamily="18" charset="0"/>
                                </a:rPr>
                              </m:ctrlPr>
                            </m:sSubPr>
                            <m:e>
                              <m:r>
                                <a:rPr lang="en-US" sz="1600" b="1" i="1" smtClean="0">
                                  <a:solidFill>
                                    <a:schemeClr val="tx1"/>
                                  </a:solidFill>
                                  <a:latin typeface="Cambria Math" panose="02040503050406030204" pitchFamily="18" charset="0"/>
                                </a:rPr>
                                <m:t>…,</m:t>
                              </m:r>
                              <m:r>
                                <a:rPr lang="en-US" sz="1600" b="1" i="1" smtClean="0">
                                  <a:solidFill>
                                    <a:schemeClr val="tx1"/>
                                  </a:solidFill>
                                  <a:latin typeface="Cambria Math" panose="02040503050406030204" pitchFamily="18" charset="0"/>
                                </a:rPr>
                                <m:t>𝑿</m:t>
                              </m:r>
                            </m:e>
                            <m:sub>
                              <m:r>
                                <a:rPr lang="en-US" sz="1600" b="1" i="1" smtClean="0">
                                  <a:solidFill>
                                    <a:schemeClr val="tx1"/>
                                  </a:solidFill>
                                  <a:latin typeface="Cambria Math" panose="02040503050406030204" pitchFamily="18" charset="0"/>
                                </a:rPr>
                                <m:t>𝟏</m:t>
                              </m:r>
                            </m:sub>
                          </m:sSub>
                        </m:e>
                      </m:d>
                      <m:r>
                        <a:rPr lang="en-US" sz="1600" b="1" i="1" smtClean="0">
                          <a:solidFill>
                            <a:schemeClr val="tx1"/>
                          </a:solidFill>
                          <a:latin typeface="Cambria Math" panose="02040503050406030204" pitchFamily="18" charset="0"/>
                        </a:rPr>
                        <m:t>=</m:t>
                      </m:r>
                      <m:nary>
                        <m:naryPr>
                          <m:chr m:val="∑"/>
                          <m:ctrlPr>
                            <a:rPr lang="en-US" sz="1600" b="1" i="1" smtClean="0">
                              <a:solidFill>
                                <a:schemeClr val="tx1"/>
                              </a:solidFill>
                              <a:latin typeface="Cambria Math" panose="02040503050406030204" pitchFamily="18" charset="0"/>
                            </a:rPr>
                          </m:ctrlPr>
                        </m:naryPr>
                        <m:sub>
                          <m:r>
                            <a:rPr lang="en-US" sz="1600" b="1" i="1" smtClean="0">
                              <a:solidFill>
                                <a:schemeClr val="tx1"/>
                              </a:solidFill>
                              <a:latin typeface="Cambria Math" panose="02040503050406030204" pitchFamily="18" charset="0"/>
                            </a:rPr>
                            <m:t>𝒊</m:t>
                          </m:r>
                          <m:r>
                            <a:rPr lang="en-US" altLang="zh-CN" sz="1600" b="1" i="1">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1</m:t>
                          </m:r>
                        </m:sub>
                        <m:sup>
                          <m:r>
                            <a:rPr lang="en-US" sz="1600" b="1" i="1" smtClean="0">
                              <a:solidFill>
                                <a:schemeClr val="tx1"/>
                              </a:solidFill>
                              <a:latin typeface="Cambria Math" panose="02040503050406030204" pitchFamily="18" charset="0"/>
                            </a:rPr>
                            <m:t>𝒏</m:t>
                          </m:r>
                        </m:sup>
                        <m:e>
                          <m:r>
                            <a:rPr lang="en-US" altLang="zh-CN" sz="1600" b="1" i="1">
                              <a:solidFill>
                                <a:schemeClr val="tx1"/>
                              </a:solidFill>
                              <a:latin typeface="Cambria Math" panose="02040503050406030204" pitchFamily="18" charset="0"/>
                            </a:rPr>
                            <m:t>𝑯</m:t>
                          </m:r>
                          <m:d>
                            <m:dPr>
                              <m:ctrlPr>
                                <a:rPr lang="en-US" altLang="zh-CN" sz="1600" b="1" i="1">
                                  <a:solidFill>
                                    <a:schemeClr val="tx1"/>
                                  </a:solidFill>
                                  <a:latin typeface="Cambria Math" panose="02040503050406030204" pitchFamily="18" charset="0"/>
                                </a:rPr>
                              </m:ctrlPr>
                            </m:dPr>
                            <m:e>
                              <m:sSub>
                                <m:sSubPr>
                                  <m:ctrlPr>
                                    <a:rPr lang="en-US" altLang="zh-CN" sz="1600" b="1" i="1">
                                      <a:solidFill>
                                        <a:schemeClr val="tx1"/>
                                      </a:solidFill>
                                      <a:latin typeface="Cambria Math" panose="02040503050406030204" pitchFamily="18" charset="0"/>
                                    </a:rPr>
                                  </m:ctrlPr>
                                </m:sSubPr>
                                <m:e>
                                  <m:r>
                                    <a:rPr lang="en-US" altLang="zh-CN" sz="1600" b="1" i="1">
                                      <a:solidFill>
                                        <a:schemeClr val="tx1"/>
                                      </a:solidFill>
                                      <a:latin typeface="Cambria Math" panose="02040503050406030204" pitchFamily="18" charset="0"/>
                                    </a:rPr>
                                    <m:t>𝑿</m:t>
                                  </m:r>
                                </m:e>
                                <m:sub>
                                  <m:r>
                                    <a:rPr lang="en-US" altLang="zh-CN" sz="1600" b="1" i="1">
                                      <a:solidFill>
                                        <a:schemeClr val="tx1"/>
                                      </a:solidFill>
                                      <a:latin typeface="Cambria Math" panose="02040503050406030204" pitchFamily="18" charset="0"/>
                                    </a:rPr>
                                    <m:t>𝒊</m:t>
                                  </m:r>
                                </m:sub>
                              </m:sSub>
                            </m:e>
                            <m:e>
                              <m:sSub>
                                <m:sSubPr>
                                  <m:ctrlPr>
                                    <a:rPr lang="en-US" altLang="zh-CN" sz="1600" b="1" i="1">
                                      <a:solidFill>
                                        <a:schemeClr val="tx1"/>
                                      </a:solidFill>
                                      <a:latin typeface="Cambria Math" panose="02040503050406030204" pitchFamily="18" charset="0"/>
                                    </a:rPr>
                                  </m:ctrlPr>
                                </m:sSubPr>
                                <m:e>
                                  <m:sSub>
                                    <m:sSubPr>
                                      <m:ctrlPr>
                                        <a:rPr lang="en-US" altLang="zh-CN" sz="1600" b="1" i="1">
                                          <a:solidFill>
                                            <a:schemeClr val="tx1"/>
                                          </a:solidFill>
                                          <a:latin typeface="Cambria Math" panose="02040503050406030204" pitchFamily="18" charset="0"/>
                                        </a:rPr>
                                      </m:ctrlPr>
                                    </m:sSubPr>
                                    <m:e>
                                      <m:r>
                                        <a:rPr lang="en-US" altLang="zh-CN" sz="1600" b="1" i="1">
                                          <a:solidFill>
                                            <a:schemeClr val="tx1"/>
                                          </a:solidFill>
                                          <a:latin typeface="Cambria Math" panose="02040503050406030204" pitchFamily="18" charset="0"/>
                                        </a:rPr>
                                        <m:t>𝑿</m:t>
                                      </m:r>
                                    </m:e>
                                    <m:sub>
                                      <m:r>
                                        <a:rPr lang="en-US" altLang="zh-CN" sz="1600" b="1" i="1">
                                          <a:solidFill>
                                            <a:schemeClr val="tx1"/>
                                          </a:solidFill>
                                          <a:latin typeface="Cambria Math" panose="02040503050406030204" pitchFamily="18" charset="0"/>
                                        </a:rPr>
                                        <m:t>𝒊</m:t>
                                      </m:r>
                                      <m:r>
                                        <a:rPr lang="en-US" altLang="zh-CN" sz="1600" b="1" i="1">
                                          <a:solidFill>
                                            <a:schemeClr val="tx1"/>
                                          </a:solidFill>
                                          <a:latin typeface="Cambria Math" panose="02040503050406030204" pitchFamily="18" charset="0"/>
                                        </a:rPr>
                                        <m:t>−</m:t>
                                      </m:r>
                                      <m:r>
                                        <a:rPr lang="en-US" altLang="zh-CN" sz="1600" b="1" i="1">
                                          <a:solidFill>
                                            <a:schemeClr val="tx1"/>
                                          </a:solidFill>
                                          <a:latin typeface="Cambria Math" panose="02040503050406030204" pitchFamily="18" charset="0"/>
                                        </a:rPr>
                                        <m:t>𝟏</m:t>
                                      </m:r>
                                    </m:sub>
                                  </m:sSub>
                                  <m:r>
                                    <a:rPr lang="en-US" altLang="zh-CN" sz="1600" b="1" i="1">
                                      <a:solidFill>
                                        <a:schemeClr val="tx1"/>
                                      </a:solidFill>
                                      <a:latin typeface="Cambria Math" panose="02040503050406030204" pitchFamily="18" charset="0"/>
                                    </a:rPr>
                                    <m:t>,…,</m:t>
                                  </m:r>
                                  <m:r>
                                    <a:rPr lang="en-US" altLang="zh-CN" sz="1600" b="1" i="1">
                                      <a:solidFill>
                                        <a:schemeClr val="tx1"/>
                                      </a:solidFill>
                                      <a:latin typeface="Cambria Math" panose="02040503050406030204" pitchFamily="18" charset="0"/>
                                    </a:rPr>
                                    <m:t>𝑿</m:t>
                                  </m:r>
                                </m:e>
                                <m:sub>
                                  <m:r>
                                    <a:rPr lang="en-US" altLang="zh-CN" sz="1600" b="1" i="1">
                                      <a:solidFill>
                                        <a:schemeClr val="tx1"/>
                                      </a:solidFill>
                                      <a:latin typeface="Cambria Math" panose="02040503050406030204" pitchFamily="18" charset="0"/>
                                    </a:rPr>
                                    <m:t>𝟏</m:t>
                                  </m:r>
                                </m:sub>
                              </m:sSub>
                            </m:e>
                          </m:d>
                        </m:e>
                      </m:nary>
                    </m:oMath>
                  </m:oMathPara>
                </a14:m>
                <a:endParaRPr lang="en-US" sz="1600" b="1" dirty="0">
                  <a:solidFill>
                    <a:schemeClr val="tx1"/>
                  </a:solidFill>
                  <a:latin typeface="Tw Cen MT Condensed" panose="020B0606020104020203" pitchFamily="34" charset="77"/>
                </a:endParaRPr>
              </a:p>
            </p:txBody>
          </p:sp>
        </mc:Choice>
        <mc:Fallback xmlns="">
          <p:sp>
            <p:nvSpPr>
              <p:cNvPr id="10" name="Rectangle 9">
                <a:extLst>
                  <a:ext uri="{FF2B5EF4-FFF2-40B4-BE49-F238E27FC236}">
                    <a16:creationId xmlns:a16="http://schemas.microsoft.com/office/drawing/2014/main" id="{B987A7E5-147D-48FA-9542-FEC503A3B311}"/>
                  </a:ext>
                </a:extLst>
              </p:cNvPr>
              <p:cNvSpPr>
                <a:spLocks noRot="1" noChangeAspect="1" noMove="1" noResize="1" noEditPoints="1" noAdjustHandles="1" noChangeArrowheads="1" noChangeShapeType="1" noTextEdit="1"/>
              </p:cNvSpPr>
              <p:nvPr/>
            </p:nvSpPr>
            <p:spPr>
              <a:xfrm>
                <a:off x="708719" y="2756477"/>
                <a:ext cx="8409001" cy="1267860"/>
              </a:xfrm>
              <a:prstGeom prst="rect">
                <a:avLst/>
              </a:prstGeom>
              <a:blipFill>
                <a:blip r:embed="rId7"/>
                <a:stretch>
                  <a:fillRect l="-217" t="-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4843501"/>
      </p:ext>
    </p:extLst>
  </p:cSld>
  <p:clrMapOvr>
    <a:masterClrMapping/>
  </p:clrMapOvr>
  <mc:AlternateContent xmlns:mc="http://schemas.openxmlformats.org/markup-compatibility/2006" xmlns:p14="http://schemas.microsoft.com/office/powerpoint/2010/main">
    <mc:Choice Requires="p14">
      <p:transition spd="slow" p14:dur="2000" advTm="268367"/>
    </mc:Choice>
    <mc:Fallback xmlns="">
      <p:transition spd="slow" advTm="26836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b="0" dirty="0">
                    <a:solidFill>
                      <a:schemeClr val="accent2">
                        <a:lumMod val="75000"/>
                      </a:schemeClr>
                    </a:solidFill>
                  </a:rPr>
                  <a:t> </a:t>
                </a:r>
                <a14:m>
                  <m:oMath xmlns:m="http://schemas.openxmlformats.org/officeDocument/2006/math">
                    <m:sSup>
                      <m:sSupPr>
                        <m:ctrlPr>
                          <a:rPr lang="en-US" sz="4301" b="0" i="1" smtClean="0">
                            <a:solidFill>
                              <a:schemeClr val="accent2">
                                <a:lumMod val="75000"/>
                              </a:schemeClr>
                            </a:solidFill>
                            <a:latin typeface="Cambria Math" panose="02040503050406030204" pitchFamily="18" charset="0"/>
                          </a:rPr>
                        </m:ctrlPr>
                      </m:sSupPr>
                      <m:e>
                        <m:r>
                          <a:rPr lang="en-US" sz="4301" b="0" i="1" smtClean="0">
                            <a:solidFill>
                              <a:schemeClr val="accent2">
                                <a:lumMod val="75000"/>
                              </a:schemeClr>
                            </a:solidFill>
                            <a:latin typeface="Cambria Math" panose="02040503050406030204" pitchFamily="18" charset="0"/>
                          </a:rPr>
                          <m:t>𝐻</m:t>
                        </m:r>
                      </m:e>
                      <m:sup>
                        <m:r>
                          <a:rPr lang="en-US" sz="4301" b="0" i="1" smtClean="0">
                            <a:solidFill>
                              <a:schemeClr val="accent2">
                                <a:lumMod val="75000"/>
                              </a:schemeClr>
                            </a:solidFill>
                            <a:latin typeface="Cambria Math" panose="02040503050406030204" pitchFamily="18" charset="0"/>
                          </a:rPr>
                          <m:t>′</m:t>
                        </m:r>
                      </m:sup>
                    </m:sSup>
                    <m:d>
                      <m:dPr>
                        <m:ctrlPr>
                          <a:rPr lang="en-US" sz="4301" b="0" i="1" smtClean="0">
                            <a:solidFill>
                              <a:schemeClr val="accent2">
                                <a:lumMod val="75000"/>
                              </a:schemeClr>
                            </a:solidFill>
                            <a:latin typeface="Cambria Math" panose="02040503050406030204" pitchFamily="18" charset="0"/>
                          </a:rPr>
                        </m:ctrlPr>
                      </m:dPr>
                      <m:e>
                        <m:r>
                          <a:rPr lang="en-US" sz="4301" b="0" i="1" smtClean="0">
                            <a:solidFill>
                              <a:schemeClr val="accent2">
                                <a:lumMod val="75000"/>
                              </a:schemeClr>
                            </a:solidFill>
                            <a:latin typeface="Cambria Math" panose="02040503050406030204" pitchFamily="18" charset="0"/>
                          </a:rPr>
                          <m:t>𝒳</m:t>
                        </m:r>
                      </m:e>
                    </m:d>
                  </m:oMath>
                </a14:m>
                <a:endParaRPr lang="en-US" sz="4301" dirty="0">
                  <a:solidFill>
                    <a:schemeClr val="accent2">
                      <a:lumMod val="75000"/>
                    </a:schemeClr>
                  </a:solidFill>
                </a:endParaRPr>
              </a:p>
            </p:txBody>
          </p:sp>
        </mc:Choice>
        <mc:Fallback xmlns="">
          <p:sp>
            <p:nvSpPr>
              <p:cNvPr id="4" name="Title 1">
                <a:extLst>
                  <a:ext uri="{FF2B5EF4-FFF2-40B4-BE49-F238E27FC236}">
                    <a16:creationId xmlns:a16="http://schemas.microsoft.com/office/drawing/2014/main" id="{CC2434E4-16B7-E540-A13C-960B63D56793}"/>
                  </a:ext>
                </a:extLst>
              </p:cNvPr>
              <p:cNvSpPr txBox="1">
                <a:spLocks noRot="1" noChangeAspect="1" noMove="1" noResize="1" noEditPoints="1" noAdjustHandles="1" noChangeArrowheads="1" noChangeShapeType="1" noTextEdit="1"/>
              </p:cNvSpPr>
              <p:nvPr/>
            </p:nvSpPr>
            <p:spPr>
              <a:xfrm>
                <a:off x="348680" y="279921"/>
                <a:ext cx="8769040" cy="106539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49030" y="1342417"/>
                <a:ext cx="8456634" cy="71841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For a </a:t>
                </a:r>
                <a:r>
                  <a:rPr lang="en-US" sz="2000" dirty="0">
                    <a:solidFill>
                      <a:srgbClr val="7030A0"/>
                    </a:solidFill>
                  </a:rPr>
                  <a:t>stationary stochastic process</a:t>
                </a:r>
                <a:r>
                  <a:rPr lang="en-US" sz="2000" dirty="0">
                    <a:solidFill>
                      <a:schemeClr val="tx1"/>
                    </a:solidFill>
                  </a:rPr>
                  <a:t>, </a:t>
                </a:r>
                <a14:m>
                  <m:oMath xmlns:m="http://schemas.openxmlformats.org/officeDocument/2006/math">
                    <m:r>
                      <a:rPr lang="en-US" sz="2000" i="1" dirty="0" smtClean="0">
                        <a:solidFill>
                          <a:srgbClr val="C00000"/>
                        </a:solidFill>
                        <a:latin typeface="Cambria Math" panose="02040503050406030204" pitchFamily="18" charset="0"/>
                      </a:rPr>
                      <m:t>𝐻</m:t>
                    </m:r>
                    <m:r>
                      <a:rPr lang="en-US" sz="2000" i="1" dirty="0" smtClean="0">
                        <a:solidFill>
                          <a:srgbClr val="C00000"/>
                        </a:solidFill>
                        <a:latin typeface="Cambria Math" panose="02040503050406030204" pitchFamily="18" charset="0"/>
                      </a:rPr>
                      <m:t>(</m:t>
                    </m:r>
                    <m:sSub>
                      <m:sSubPr>
                        <m:ctrlPr>
                          <a:rPr lang="en-US" sz="2000" b="0" i="1" dirty="0" smtClean="0">
                            <a:solidFill>
                              <a:srgbClr val="C00000"/>
                            </a:solidFill>
                            <a:latin typeface="Cambria Math" panose="02040503050406030204" pitchFamily="18" charset="0"/>
                          </a:rPr>
                        </m:ctrlPr>
                      </m:sSubPr>
                      <m:e>
                        <m:r>
                          <a:rPr lang="en-US" sz="2000" i="1" dirty="0" smtClean="0">
                            <a:solidFill>
                              <a:srgbClr val="C00000"/>
                            </a:solidFill>
                            <a:latin typeface="Cambria Math" panose="02040503050406030204" pitchFamily="18" charset="0"/>
                          </a:rPr>
                          <m:t>𝑋</m:t>
                        </m:r>
                      </m:e>
                      <m:sub>
                        <m:r>
                          <a:rPr lang="en-US" sz="2000" i="1" dirty="0" smtClean="0">
                            <a:solidFill>
                              <a:srgbClr val="C00000"/>
                            </a:solidFill>
                            <a:latin typeface="Cambria Math" panose="02040503050406030204" pitchFamily="18" charset="0"/>
                          </a:rPr>
                          <m:t>𝑛</m:t>
                        </m:r>
                      </m:sub>
                    </m:sSub>
                    <m:r>
                      <a:rPr lang="en-US" sz="2000" i="1" dirty="0" smtClean="0">
                        <a:solidFill>
                          <a:srgbClr val="C00000"/>
                        </a:solidFill>
                        <a:latin typeface="Cambria Math" panose="02040503050406030204" pitchFamily="18" charset="0"/>
                      </a:rPr>
                      <m:t>|</m:t>
                    </m:r>
                    <m:sSub>
                      <m:sSubPr>
                        <m:ctrlPr>
                          <a:rPr lang="en-US" sz="2000" b="0" i="1" dirty="0" smtClean="0">
                            <a:solidFill>
                              <a:srgbClr val="C00000"/>
                            </a:solidFill>
                            <a:latin typeface="Cambria Math" panose="02040503050406030204" pitchFamily="18" charset="0"/>
                          </a:rPr>
                        </m:ctrlPr>
                      </m:sSubPr>
                      <m:e>
                        <m:r>
                          <a:rPr lang="en-US" sz="2000" i="1" dirty="0" smtClean="0">
                            <a:solidFill>
                              <a:srgbClr val="C00000"/>
                            </a:solidFill>
                            <a:latin typeface="Cambria Math" panose="02040503050406030204" pitchFamily="18" charset="0"/>
                          </a:rPr>
                          <m:t>𝑋</m:t>
                        </m:r>
                      </m:e>
                      <m:sub>
                        <m:r>
                          <a:rPr lang="en-US" sz="2000" b="0" i="1" dirty="0" smtClean="0">
                            <a:solidFill>
                              <a:srgbClr val="C00000"/>
                            </a:solidFill>
                            <a:latin typeface="Cambria Math" panose="02040503050406030204" pitchFamily="18" charset="0"/>
                          </a:rPr>
                          <m:t>𝑛</m:t>
                        </m:r>
                        <m:r>
                          <a:rPr lang="en-US" sz="2000" b="0" i="1" dirty="0" smtClean="0">
                            <a:solidFill>
                              <a:srgbClr val="C00000"/>
                            </a:solidFill>
                            <a:latin typeface="Cambria Math" panose="02040503050406030204" pitchFamily="18" charset="0"/>
                          </a:rPr>
                          <m:t>−1</m:t>
                        </m:r>
                      </m:sub>
                    </m:sSub>
                    <m:r>
                      <a:rPr lang="en-US" sz="2000" i="1" dirty="0" smtClean="0">
                        <a:solidFill>
                          <a:srgbClr val="C00000"/>
                        </a:solidFill>
                        <a:latin typeface="Cambria Math" panose="02040503050406030204" pitchFamily="18" charset="0"/>
                      </a:rPr>
                      <m:t>, . . . , </m:t>
                    </m:r>
                    <m:sSub>
                      <m:sSubPr>
                        <m:ctrlPr>
                          <a:rPr lang="en-US" sz="2000" b="0" i="1" dirty="0" smtClean="0">
                            <a:solidFill>
                              <a:srgbClr val="C00000"/>
                            </a:solidFill>
                            <a:latin typeface="Cambria Math" panose="02040503050406030204" pitchFamily="18" charset="0"/>
                          </a:rPr>
                        </m:ctrlPr>
                      </m:sSubPr>
                      <m:e>
                        <m:r>
                          <a:rPr lang="en-US" sz="2000" i="1" dirty="0" smtClean="0">
                            <a:solidFill>
                              <a:srgbClr val="C00000"/>
                            </a:solidFill>
                            <a:latin typeface="Cambria Math" panose="02040503050406030204" pitchFamily="18" charset="0"/>
                          </a:rPr>
                          <m:t>𝑋</m:t>
                        </m:r>
                      </m:e>
                      <m:sub>
                        <m:r>
                          <a:rPr lang="en-US" sz="2000" i="1" dirty="0" smtClean="0">
                            <a:solidFill>
                              <a:srgbClr val="C00000"/>
                            </a:solidFill>
                            <a:latin typeface="Cambria Math" panose="02040503050406030204" pitchFamily="18" charset="0"/>
                          </a:rPr>
                          <m:t>1</m:t>
                        </m:r>
                      </m:sub>
                    </m:sSub>
                    <m:r>
                      <a:rPr lang="en-US" sz="2000" i="1" dirty="0">
                        <a:solidFill>
                          <a:srgbClr val="C00000"/>
                        </a:solidFill>
                        <a:latin typeface="Cambria Math" panose="02040503050406030204" pitchFamily="18" charset="0"/>
                      </a:rPr>
                      <m:t>)</m:t>
                    </m:r>
                  </m:oMath>
                </a14:m>
                <a:r>
                  <a:rPr lang="en-US" sz="2000" dirty="0">
                    <a:solidFill>
                      <a:srgbClr val="C00000"/>
                    </a:solidFill>
                  </a:rPr>
                  <a:t> is </a:t>
                </a:r>
                <a:r>
                  <a:rPr lang="en-US" sz="2000" dirty="0" err="1">
                    <a:solidFill>
                      <a:srgbClr val="C00000"/>
                    </a:solidFill>
                  </a:rPr>
                  <a:t>nonincreasing</a:t>
                </a:r>
                <a:r>
                  <a:rPr lang="en-US" sz="2000" dirty="0">
                    <a:solidFill>
                      <a:srgbClr val="C00000"/>
                    </a:solidFill>
                  </a:rPr>
                  <a:t> in </a:t>
                </a:r>
                <a14:m>
                  <m:oMath xmlns:m="http://schemas.openxmlformats.org/officeDocument/2006/math">
                    <m:r>
                      <a:rPr lang="en-US" sz="2000" i="1" dirty="0" smtClean="0">
                        <a:solidFill>
                          <a:srgbClr val="C00000"/>
                        </a:solidFill>
                        <a:latin typeface="Cambria Math" panose="02040503050406030204" pitchFamily="18" charset="0"/>
                      </a:rPr>
                      <m:t>𝑛</m:t>
                    </m:r>
                  </m:oMath>
                </a14:m>
                <a:r>
                  <a:rPr lang="en-US" sz="2000" dirty="0">
                    <a:solidFill>
                      <a:srgbClr val="C00000"/>
                    </a:solidFill>
                  </a:rPr>
                  <a:t> and has a limit</a:t>
                </a:r>
                <a:endParaRPr lang="en-US" sz="2000" dirty="0">
                  <a:solidFill>
                    <a:schemeClr val="tx1"/>
                  </a:solidFill>
                </a:endParaRP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49030" y="1342417"/>
                <a:ext cx="8456634" cy="718417"/>
              </a:xfrm>
              <a:prstGeom prst="rect">
                <a:avLst/>
              </a:prstGeom>
              <a:blipFill>
                <a:blip r:embed="rId6"/>
                <a:stretch>
                  <a:fillRect l="-720" t="-2500"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43366" y="2160042"/>
                <a:ext cx="8064896" cy="1754326"/>
              </a:xfrm>
              <a:prstGeom prst="rect">
                <a:avLst/>
              </a:prstGeom>
            </p:spPr>
            <p:txBody>
              <a:bodyPr wrap="square">
                <a:spAutoFit/>
              </a:bodyPr>
              <a:lstStyle/>
              <a:p>
                <a:pPr marL="285750"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e>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e>
                    </m:d>
                  </m:oMath>
                </a14:m>
                <a:endParaRPr lang="en-US" altLang="zh-CN" sz="1800" b="0" i="1" dirty="0">
                  <a:latin typeface="Cambria Math" panose="02040503050406030204" pitchFamily="18" charset="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e>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2</m:t>
                              </m:r>
                            </m:sub>
                          </m:sSub>
                        </m:e>
                      </m:d>
                    </m:oMath>
                  </m:oMathPara>
                </a14:m>
                <a:endParaRPr lang="en-US" altLang="zh-CN" sz="1800" dirty="0">
                  <a:ea typeface="华文楷体" panose="0201060004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1" i="1" smtClean="0">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𝑯</m:t>
                      </m:r>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e>
                        <m: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𝒏</m:t>
                          </m:r>
                        </m:sub>
                      </m:s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e>
                        <m: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𝒏</m:t>
                          </m:r>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sub>
                      </m:s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𝑿</m:t>
                          </m:r>
                        </m:e>
                        <m: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𝟏</m:t>
                          </m:r>
                        </m:sub>
                      </m:sSub>
                      <m:r>
                        <a:rPr lang="en-US" altLang="zh-CN" sz="1800" b="1" i="1">
                          <a:solidFill>
                            <a:srgbClr val="7030A0"/>
                          </a:solidFill>
                          <a:effectLst>
                            <a:outerShdw blurRad="38100" dist="38100" dir="2700000" algn="tl">
                              <a:srgbClr val="000000">
                                <a:alpha val="43137"/>
                              </a:srgbClr>
                            </a:outerShdw>
                          </a:effectLst>
                          <a:latin typeface="Cambria Math" panose="02040503050406030204" pitchFamily="18" charset="0"/>
                          <a:ea typeface="华文楷体" panose="02010600040101010101" pitchFamily="2" charset="-122"/>
                          <a:cs typeface="Times New Roman" panose="02020603050405020304" pitchFamily="18" charset="0"/>
                        </a:rPr>
                        <m:t>)</m:t>
                      </m:r>
                    </m:oMath>
                  </m:oMathPara>
                </a14:m>
                <a:endParaRPr lang="en-US" altLang="zh-CN" sz="1800" b="1" dirty="0">
                  <a:solidFill>
                    <a:srgbClr val="7030A0"/>
                  </a:solidFill>
                  <a:effectLst>
                    <a:outerShdw blurRad="38100" dist="38100" dir="2700000" algn="tl">
                      <a:srgbClr val="000000">
                        <a:alpha val="43137"/>
                      </a:srgbClr>
                    </a:outerShdw>
                  </a:effectLst>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e>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 </m:t>
                    </m:r>
                  </m:oMath>
                </a14:m>
                <a:endParaRPr lang="en-US" altLang="zh-CN" sz="1800" b="0" dirty="0">
                  <a:ea typeface="华文楷体" panose="02010600040101010101" pitchFamily="2" charset="-122"/>
                  <a:cs typeface="Times New Roman" panose="02020603050405020304" pitchFamily="18" charset="0"/>
                </a:endParaRPr>
              </a:p>
              <a:p>
                <a:pPr marL="285750" indent="-285750">
                  <a:buFont typeface="Wingdings" panose="05000000000000000000" pitchFamily="2" charset="2"/>
                  <a:buChar char="n"/>
                </a:pPr>
                <a:r>
                  <a:rPr lang="en-US" altLang="zh-CN" sz="1800" b="0" dirty="0">
                    <a:ea typeface="华文楷体" panose="02010600040101010101" pitchFamily="2" charset="-122"/>
                    <a:cs typeface="Times New Roman" panose="02020603050405020304" pitchFamily="18" charset="0"/>
                  </a:rPr>
                  <a:t>Since </a:t>
                </a:r>
                <a14:m>
                  <m:oMath xmlns:m="http://schemas.openxmlformats.org/officeDocument/2006/math">
                    <m:r>
                      <a:rPr lang="en-US" altLang="zh-CN" sz="1800" b="0" i="0"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sub>
                        </m:sSub>
                      </m:e>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is </a:t>
                </a:r>
                <a:r>
                  <a:rPr lang="en-US" altLang="zh-CN" sz="1800" dirty="0" err="1">
                    <a:ea typeface="华文楷体" panose="02010600040101010101" pitchFamily="2" charset="-122"/>
                    <a:cs typeface="Times New Roman" panose="02020603050405020304" pitchFamily="18" charset="0"/>
                  </a:rPr>
                  <a:t>nonincreasing</a:t>
                </a:r>
                <a:r>
                  <a:rPr lang="en-US" altLang="zh-CN" sz="1800" dirty="0">
                    <a:ea typeface="华文楷体" panose="02010600040101010101" pitchFamily="2" charset="-122"/>
                    <a:cs typeface="Times New Roman" panose="02020603050405020304" pitchFamily="18" charset="0"/>
                  </a:rPr>
                  <a:t> and </a:t>
                </a:r>
                <a14:m>
                  <m:oMath xmlns:m="http://schemas.openxmlformats.org/officeDocument/2006/math">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𝐻</m:t>
                    </m:r>
                    <m:d>
                      <m:d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sub>
                        </m:sSub>
                      </m:e>
                      <m:e>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m:t>
                        </m:r>
                        <m:sSub>
                          <m:sSubPr>
                            <m:ctrlPr>
                              <a:rPr lang="en-US" altLang="zh-CN" sz="1800" i="1">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i="1">
                                <a:latin typeface="Cambria Math" panose="02040503050406030204" pitchFamily="18" charset="0"/>
                                <a:ea typeface="华文楷体" panose="02010600040101010101" pitchFamily="2" charset="-122"/>
                                <a:cs typeface="Times New Roman" panose="02020603050405020304" pitchFamily="18" charset="0"/>
                              </a:rPr>
                              <m:t>𝑋</m:t>
                            </m:r>
                          </m:e>
                          <m:sub>
                            <m:r>
                              <a:rPr lang="en-US" altLang="zh-CN" sz="1800" i="1">
                                <a:latin typeface="Cambria Math" panose="02040503050406030204" pitchFamily="18" charset="0"/>
                                <a:ea typeface="华文楷体" panose="02010600040101010101" pitchFamily="2" charset="-122"/>
                                <a:cs typeface="Times New Roman" panose="02020603050405020304" pitchFamily="18" charset="0"/>
                              </a:rPr>
                              <m:t>1</m:t>
                            </m:r>
                          </m:sub>
                        </m:sSub>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≥0</m:t>
                    </m:r>
                  </m:oMath>
                </a14:m>
                <a:r>
                  <a:rPr lang="en-US" altLang="zh-CN" sz="1800" dirty="0">
                    <a:ea typeface="华文楷体" panose="02010600040101010101" pitchFamily="2" charset="-122"/>
                    <a:cs typeface="Times New Roman" panose="02020603050405020304" pitchFamily="18" charset="0"/>
                  </a:rPr>
                  <a:t>, the limit exists.</a:t>
                </a:r>
              </a:p>
            </p:txBody>
          </p:sp>
        </mc:Choice>
        <mc:Fallback xmlns="">
          <p:sp>
            <p:nvSpPr>
              <p:cNvPr id="8" name="Rectangle 7"/>
              <p:cNvSpPr>
                <a:spLocks noRot="1" noChangeAspect="1" noMove="1" noResize="1" noEditPoints="1" noAdjustHandles="1" noChangeArrowheads="1" noChangeShapeType="1" noTextEdit="1"/>
              </p:cNvSpPr>
              <p:nvPr/>
            </p:nvSpPr>
            <p:spPr>
              <a:xfrm>
                <a:off x="743366" y="2160042"/>
                <a:ext cx="8064896" cy="1754326"/>
              </a:xfrm>
              <a:prstGeom prst="rect">
                <a:avLst/>
              </a:prstGeom>
              <a:blipFill>
                <a:blip r:embed="rId7"/>
                <a:stretch>
                  <a:fillRect l="-529" t="-347" b="-45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09BBB8-4BC0-49CD-ABBF-3D8AADC0910B}"/>
                  </a:ext>
                </a:extLst>
              </p:cNvPr>
              <p:cNvSpPr/>
              <p:nvPr/>
            </p:nvSpPr>
            <p:spPr>
              <a:xfrm>
                <a:off x="743366" y="4024337"/>
                <a:ext cx="8456634" cy="108012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n"/>
                </a:pPr>
                <a:r>
                  <a:rPr lang="en-US" altLang="zh-CN" sz="2000" dirty="0">
                    <a:solidFill>
                      <a:schemeClr val="tx1"/>
                    </a:solidFill>
                  </a:rPr>
                  <a:t>Define</a:t>
                </a:r>
                <a:r>
                  <a:rPr lang="en-US" altLang="zh-CN" sz="2000" dirty="0">
                    <a:solidFill>
                      <a:srgbClr val="C00000"/>
                    </a:solidFill>
                  </a:rPr>
                  <a:t> </a:t>
                </a:r>
                <a:endParaRPr lang="en-US" altLang="zh-CN" sz="2000" i="1" dirty="0">
                  <a:solidFill>
                    <a:srgbClr val="C00000"/>
                  </a:solidFill>
                  <a:latin typeface="Cambria Math" panose="02040503050406030204" pitchFamily="18" charset="0"/>
                </a:endParaRPr>
              </a:p>
              <a:p>
                <a:pPr algn="ctr"/>
                <a14:m>
                  <m:oMath xmlns:m="http://schemas.openxmlformats.org/officeDocument/2006/math">
                    <m:sSup>
                      <m:sSupPr>
                        <m:ctrlPr>
                          <a:rPr lang="en-US"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𝐻</m:t>
                        </m:r>
                      </m:e>
                      <m:sup>
                        <m:r>
                          <a:rPr lang="en-US" altLang="zh-CN" sz="2000" i="1">
                            <a:solidFill>
                              <a:srgbClr val="C00000"/>
                            </a:solidFill>
                            <a:latin typeface="Cambria Math" panose="02040503050406030204" pitchFamily="18" charset="0"/>
                          </a:rPr>
                          <m:t>′</m:t>
                        </m:r>
                      </m:sup>
                    </m:s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𝒳</m:t>
                        </m:r>
                      </m:e>
                    </m:d>
                    <m:r>
                      <a:rPr lang="en-US" altLang="zh-CN" sz="2000" i="1">
                        <a:solidFill>
                          <a:srgbClr val="C00000"/>
                        </a:solidFill>
                        <a:latin typeface="Cambria Math" panose="02040503050406030204" pitchFamily="18" charset="0"/>
                      </a:rPr>
                      <m:t>=</m:t>
                    </m:r>
                    <m:limLow>
                      <m:limLowPr>
                        <m:ctrlPr>
                          <a:rPr lang="en-US" altLang="zh-CN" sz="2000" i="1">
                            <a:solidFill>
                              <a:srgbClr val="C00000"/>
                            </a:solidFill>
                            <a:latin typeface="Cambria Math" panose="02040503050406030204" pitchFamily="18" charset="0"/>
                          </a:rPr>
                        </m:ctrlPr>
                      </m:limLowPr>
                      <m:e>
                        <m:r>
                          <m:rPr>
                            <m:sty m:val="p"/>
                          </m:rPr>
                          <a:rPr lang="en-US" altLang="zh-CN" sz="2000">
                            <a:solidFill>
                              <a:srgbClr val="C00000"/>
                            </a:solidFill>
                            <a:latin typeface="Cambria Math" panose="02040503050406030204" pitchFamily="18" charset="0"/>
                          </a:rPr>
                          <m:t>lim</m:t>
                        </m:r>
                      </m:e>
                      <m:lim>
                        <m:r>
                          <a:rPr lang="en-US" altLang="zh-CN" sz="2000" i="1">
                            <a:solidFill>
                              <a:srgbClr val="C00000"/>
                            </a:solidFill>
                            <a:latin typeface="Cambria Math" panose="02040503050406030204" pitchFamily="18" charset="0"/>
                          </a:rPr>
                          <m:t>𝑛</m:t>
                        </m:r>
                        <m:r>
                          <a:rPr lang="en-US" altLang="zh-CN" sz="2000" i="1">
                            <a:solidFill>
                              <a:srgbClr val="C00000"/>
                            </a:solidFill>
                            <a:latin typeface="Cambria Math" panose="02040503050406030204" pitchFamily="18" charset="0"/>
                          </a:rPr>
                          <m:t>→∞</m:t>
                        </m:r>
                      </m:lim>
                    </m:limLow>
                    <m:r>
                      <a:rPr lang="en-US" altLang="zh-CN" sz="2000" i="1">
                        <a:solidFill>
                          <a:srgbClr val="C00000"/>
                        </a:solidFill>
                        <a:latin typeface="Cambria Math" panose="02040503050406030204" pitchFamily="18" charset="0"/>
                      </a:rPr>
                      <m:t> </m:t>
                    </m:r>
                    <m:r>
                      <a:rPr lang="en-US" altLang="zh-CN" sz="2000" i="1">
                        <a:solidFill>
                          <a:srgbClr val="C00000"/>
                        </a:solidFill>
                        <a:latin typeface="Cambria Math" panose="02040503050406030204" pitchFamily="18" charset="0"/>
                      </a:rPr>
                      <m:t>𝐻</m:t>
                    </m:r>
                    <m:r>
                      <a:rPr lang="en-US" altLang="zh-CN" sz="2000" i="1">
                        <a:solidFill>
                          <a:srgbClr val="C00000"/>
                        </a:solidFill>
                        <a:latin typeface="Cambria Math" panose="02040503050406030204" pitchFamily="18" charset="0"/>
                      </a:rPr>
                      <m:t>(</m:t>
                    </m:r>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𝑋</m:t>
                        </m:r>
                      </m:e>
                      <m:sub>
                        <m:r>
                          <a:rPr lang="en-US" altLang="zh-CN" sz="2000" i="1">
                            <a:solidFill>
                              <a:srgbClr val="C00000"/>
                            </a:solidFill>
                            <a:latin typeface="Cambria Math" panose="02040503050406030204" pitchFamily="18" charset="0"/>
                          </a:rPr>
                          <m:t>𝑛</m:t>
                        </m:r>
                      </m:sub>
                    </m:sSub>
                    <m:r>
                      <a:rPr lang="en-US" altLang="zh-CN" sz="2000" i="1">
                        <a:solidFill>
                          <a:srgbClr val="C00000"/>
                        </a:solidFill>
                        <a:latin typeface="Cambria Math" panose="02040503050406030204" pitchFamily="18" charset="0"/>
                      </a:rPr>
                      <m:t>|</m:t>
                    </m:r>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𝑋</m:t>
                        </m:r>
                      </m:e>
                      <m:sub>
                        <m:r>
                          <a:rPr lang="en-US" altLang="zh-CN" sz="2000" i="1">
                            <a:solidFill>
                              <a:srgbClr val="C00000"/>
                            </a:solidFill>
                            <a:latin typeface="Cambria Math" panose="02040503050406030204" pitchFamily="18" charset="0"/>
                          </a:rPr>
                          <m:t>𝑛</m:t>
                        </m:r>
                        <m:r>
                          <a:rPr lang="en-US" altLang="zh-CN" sz="2000" i="1">
                            <a:solidFill>
                              <a:srgbClr val="C00000"/>
                            </a:solidFill>
                            <a:latin typeface="Cambria Math" panose="02040503050406030204" pitchFamily="18" charset="0"/>
                          </a:rPr>
                          <m:t>−1</m:t>
                        </m:r>
                      </m:sub>
                    </m:sSub>
                    <m:r>
                      <a:rPr lang="en-US" altLang="zh-CN" sz="2000" i="1">
                        <a:solidFill>
                          <a:srgbClr val="C00000"/>
                        </a:solidFill>
                        <a:latin typeface="Cambria Math" panose="02040503050406030204" pitchFamily="18" charset="0"/>
                      </a:rPr>
                      <m:t>,</m:t>
                    </m:r>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𝑋</m:t>
                        </m:r>
                      </m:e>
                      <m:sub>
                        <m:r>
                          <a:rPr lang="en-US" altLang="zh-CN" sz="2000" i="1">
                            <a:solidFill>
                              <a:srgbClr val="C00000"/>
                            </a:solidFill>
                            <a:latin typeface="Cambria Math" panose="02040503050406030204" pitchFamily="18" charset="0"/>
                          </a:rPr>
                          <m:t>𝑛</m:t>
                        </m:r>
                        <m:r>
                          <a:rPr lang="en-US" altLang="zh-CN" sz="2000" i="1">
                            <a:solidFill>
                              <a:srgbClr val="C00000"/>
                            </a:solidFill>
                            <a:latin typeface="Cambria Math" panose="02040503050406030204" pitchFamily="18" charset="0"/>
                          </a:rPr>
                          <m:t>−2</m:t>
                        </m:r>
                      </m:sub>
                    </m:sSub>
                    <m:r>
                      <a:rPr lang="en-US" altLang="zh-CN" sz="2000" i="1">
                        <a:solidFill>
                          <a:srgbClr val="C00000"/>
                        </a:solidFill>
                        <a:latin typeface="Cambria Math" panose="02040503050406030204" pitchFamily="18" charset="0"/>
                      </a:rPr>
                      <m:t>,…,</m:t>
                    </m:r>
                    <m:sSub>
                      <m:sSubPr>
                        <m:ctrlPr>
                          <a:rPr lang="en-US" altLang="zh-CN" sz="2000" i="1">
                            <a:solidFill>
                              <a:srgbClr val="C00000"/>
                            </a:solidFill>
                            <a:latin typeface="Cambria Math" panose="02040503050406030204" pitchFamily="18" charset="0"/>
                          </a:rPr>
                        </m:ctrlPr>
                      </m:sSubPr>
                      <m:e>
                        <m:r>
                          <a:rPr lang="en-US" altLang="zh-CN" sz="2000" i="1">
                            <a:solidFill>
                              <a:srgbClr val="C00000"/>
                            </a:solidFill>
                            <a:latin typeface="Cambria Math" panose="02040503050406030204" pitchFamily="18" charset="0"/>
                          </a:rPr>
                          <m:t>𝑋</m:t>
                        </m:r>
                      </m:e>
                      <m:sub>
                        <m:r>
                          <a:rPr lang="en-US" altLang="zh-CN" sz="2000" i="1">
                            <a:solidFill>
                              <a:srgbClr val="C00000"/>
                            </a:solidFill>
                            <a:latin typeface="Cambria Math" panose="02040503050406030204" pitchFamily="18" charset="0"/>
                          </a:rPr>
                          <m:t>1</m:t>
                        </m:r>
                      </m:sub>
                    </m:sSub>
                    <m:r>
                      <a:rPr lang="en-US" altLang="zh-CN" sz="2000" i="1">
                        <a:solidFill>
                          <a:srgbClr val="C00000"/>
                        </a:solidFill>
                        <a:latin typeface="Cambria Math" panose="02040503050406030204" pitchFamily="18" charset="0"/>
                      </a:rPr>
                      <m:t>)</m:t>
                    </m:r>
                  </m:oMath>
                </a14:m>
                <a:r>
                  <a:rPr lang="en-US" altLang="zh-CN" sz="2000" dirty="0">
                    <a:solidFill>
                      <a:srgbClr val="C00000"/>
                    </a:solidFill>
                  </a:rPr>
                  <a:t> </a:t>
                </a:r>
              </a:p>
              <a:p>
                <a:pPr marL="342900" indent="-342900">
                  <a:buFont typeface="Wingdings" panose="05000000000000000000" pitchFamily="2" charset="2"/>
                  <a:buChar char="n"/>
                </a:pPr>
                <a:r>
                  <a:rPr lang="en-US" altLang="zh-CN" sz="2000" dirty="0">
                    <a:solidFill>
                      <a:schemeClr val="tx1"/>
                    </a:solidFill>
                  </a:rPr>
                  <a:t>(Theorem.) The limits </a:t>
                </a:r>
                <a14:m>
                  <m:oMath xmlns:m="http://schemas.openxmlformats.org/officeDocument/2006/math">
                    <m:sSup>
                      <m:sSupPr>
                        <m:ctrlPr>
                          <a:rPr lang="en-US"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𝐻</m:t>
                        </m:r>
                      </m:e>
                      <m:sup>
                        <m:r>
                          <a:rPr lang="en-US" altLang="zh-CN" sz="2000" i="1">
                            <a:solidFill>
                              <a:srgbClr val="C00000"/>
                            </a:solidFill>
                            <a:latin typeface="Cambria Math" panose="02040503050406030204" pitchFamily="18" charset="0"/>
                          </a:rPr>
                          <m:t>′</m:t>
                        </m:r>
                      </m:sup>
                    </m:s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𝒳</m:t>
                        </m:r>
                      </m:e>
                    </m:d>
                  </m:oMath>
                </a14:m>
                <a:r>
                  <a:rPr lang="en-US" altLang="zh-CN" sz="2000" dirty="0">
                    <a:solidFill>
                      <a:srgbClr val="C00000"/>
                    </a:solidFill>
                  </a:rPr>
                  <a:t> exists</a:t>
                </a:r>
                <a:endParaRPr lang="en-US" altLang="zh-CN" sz="2000" b="1" dirty="0"/>
              </a:p>
            </p:txBody>
          </p:sp>
        </mc:Choice>
        <mc:Fallback xmlns="">
          <p:sp>
            <p:nvSpPr>
              <p:cNvPr id="9" name="Rectangle 8">
                <a:extLst>
                  <a:ext uri="{FF2B5EF4-FFF2-40B4-BE49-F238E27FC236}">
                    <a16:creationId xmlns:a16="http://schemas.microsoft.com/office/drawing/2014/main" id="{1D09BBB8-4BC0-49CD-ABBF-3D8AADC0910B}"/>
                  </a:ext>
                </a:extLst>
              </p:cNvPr>
              <p:cNvSpPr>
                <a:spLocks noRot="1" noChangeAspect="1" noMove="1" noResize="1" noEditPoints="1" noAdjustHandles="1" noChangeArrowheads="1" noChangeShapeType="1" noTextEdit="1"/>
              </p:cNvSpPr>
              <p:nvPr/>
            </p:nvSpPr>
            <p:spPr>
              <a:xfrm>
                <a:off x="743366" y="4024337"/>
                <a:ext cx="8456634" cy="1080120"/>
              </a:xfrm>
              <a:prstGeom prst="rect">
                <a:avLst/>
              </a:prstGeom>
              <a:blipFill>
                <a:blip r:embed="rId8"/>
                <a:stretch>
                  <a:fillRect l="-576" t="-2793" b="-106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4437275"/>
      </p:ext>
    </p:extLst>
  </p:cSld>
  <p:clrMapOvr>
    <a:masterClrMapping/>
  </p:clrMapOvr>
  <mc:AlternateContent xmlns:mc="http://schemas.openxmlformats.org/markup-compatibility/2006" xmlns:p14="http://schemas.microsoft.com/office/powerpoint/2010/main">
    <mc:Choice Requires="p14">
      <p:transition spd="slow" p14:dur="2000" advTm="223744"/>
    </mc:Choice>
    <mc:Fallback xmlns="">
      <p:transition spd="slow" advTm="2237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2434E4-16B7-E540-A13C-960B63D56793}"/>
              </a:ext>
            </a:extLst>
          </p:cNvPr>
          <p:cNvSpPr txBox="1">
            <a:spLocks/>
          </p:cNvSpPr>
          <p:nvPr/>
        </p:nvSpPr>
        <p:spPr>
          <a:xfrm>
            <a:off x="348680" y="279921"/>
            <a:ext cx="8769040" cy="1065397"/>
          </a:xfrm>
          <a:prstGeom prst="rect">
            <a:avLst/>
          </a:prstGeom>
        </p:spPr>
        <p:txBody>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US" sz="4301" dirty="0" err="1">
                <a:solidFill>
                  <a:schemeClr val="accent2">
                    <a:lumMod val="75000"/>
                  </a:schemeClr>
                </a:solidFill>
              </a:rPr>
              <a:t>Cesaro</a:t>
            </a:r>
            <a:r>
              <a:rPr lang="en-US" sz="4301" dirty="0">
                <a:solidFill>
                  <a:schemeClr val="accent2">
                    <a:lumMod val="75000"/>
                  </a:schemeClr>
                </a:solidFill>
              </a:rPr>
              <a:t> Mean</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769FA6D-63BB-2049-B3CC-A3243E97C4F5}"/>
                  </a:ext>
                </a:extLst>
              </p:cNvPr>
              <p:cNvSpPr/>
              <p:nvPr/>
            </p:nvSpPr>
            <p:spPr>
              <a:xfrm>
                <a:off x="780728" y="1345318"/>
                <a:ext cx="8352928" cy="70371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If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𝑛</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𝑎</m:t>
                    </m:r>
                  </m:oMath>
                </a14:m>
                <a:r>
                  <a:rPr lang="en-US" sz="2400" dirty="0">
                    <a:solidFill>
                      <a:schemeClr val="tx1"/>
                    </a:solidFill>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𝑏</m:t>
                        </m:r>
                      </m:e>
                      <m:sub>
                        <m:r>
                          <a:rPr lang="en-US" sz="2400" b="0" i="1" smtClean="0">
                            <a:solidFill>
                              <a:schemeClr val="tx1"/>
                            </a:solidFill>
                            <a:latin typeface="Cambria Math" panose="02040503050406030204" pitchFamily="18" charset="0"/>
                          </a:rPr>
                          <m:t>𝑛</m:t>
                        </m:r>
                      </m:sub>
                    </m:sSub>
                    <m:r>
                      <a:rPr lang="en-US" sz="2400" b="0" i="1" smtClean="0">
                        <a:solidFill>
                          <a:schemeClr val="tx1"/>
                        </a:solidFill>
                        <a:latin typeface="Cambria Math" panose="02040503050406030204" pitchFamily="18" charset="0"/>
                      </a:rPr>
                      <m:t>=</m:t>
                    </m:r>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1</m:t>
                        </m:r>
                      </m:num>
                      <m:den>
                        <m:r>
                          <a:rPr lang="en-US" sz="2400" b="0" i="1" smtClean="0">
                            <a:solidFill>
                              <a:schemeClr val="tx1"/>
                            </a:solidFill>
                            <a:latin typeface="Cambria Math" panose="02040503050406030204" pitchFamily="18" charset="0"/>
                          </a:rPr>
                          <m:t>𝑛</m:t>
                        </m:r>
                      </m:den>
                    </m:f>
                    <m:nary>
                      <m:naryPr>
                        <m:chr m:val="∑"/>
                        <m:ctrlPr>
                          <a:rPr lang="en-US" sz="2400" b="0" i="1" smtClean="0">
                            <a:solidFill>
                              <a:schemeClr val="tx1"/>
                            </a:solidFill>
                            <a:latin typeface="Cambria Math" panose="02040503050406030204" pitchFamily="18" charset="0"/>
                          </a:rPr>
                        </m:ctrlPr>
                      </m:naryPr>
                      <m:sub>
                        <m:r>
                          <a:rPr lang="en-US" sz="2400" b="0" i="1" smtClean="0">
                            <a:solidFill>
                              <a:schemeClr val="tx1"/>
                            </a:solidFill>
                            <a:latin typeface="Cambria Math" panose="02040503050406030204" pitchFamily="18" charset="0"/>
                          </a:rPr>
                          <m:t>𝑖</m:t>
                        </m:r>
                        <m:r>
                          <a:rPr lang="en-US" sz="2400" b="0" i="1" smtClean="0">
                            <a:solidFill>
                              <a:schemeClr val="tx1"/>
                            </a:solidFill>
                            <a:latin typeface="Cambria Math" panose="02040503050406030204" pitchFamily="18" charset="0"/>
                          </a:rPr>
                          <m:t>=1</m:t>
                        </m:r>
                      </m:sub>
                      <m:sup>
                        <m:r>
                          <a:rPr lang="en-US" sz="2400" b="0" i="1" smtClean="0">
                            <a:solidFill>
                              <a:schemeClr val="tx1"/>
                            </a:solidFill>
                            <a:latin typeface="Cambria Math" panose="02040503050406030204" pitchFamily="18" charset="0"/>
                          </a:rPr>
                          <m:t>𝑛</m:t>
                        </m:r>
                      </m:sup>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𝑎</m:t>
                            </m:r>
                          </m:e>
                          <m:sub>
                            <m:r>
                              <a:rPr lang="en-US" sz="2400" b="0" i="1" smtClean="0">
                                <a:solidFill>
                                  <a:schemeClr val="tx1"/>
                                </a:solidFill>
                                <a:latin typeface="Cambria Math" panose="02040503050406030204" pitchFamily="18" charset="0"/>
                              </a:rPr>
                              <m:t>𝑖</m:t>
                            </m:r>
                          </m:sub>
                        </m:sSub>
                      </m:e>
                    </m:nary>
                  </m:oMath>
                </a14:m>
                <a:r>
                  <a:rPr lang="en-US" sz="2400" dirty="0">
                    <a:solidFill>
                      <a:schemeClr val="tx1"/>
                    </a:solidFill>
                  </a:rPr>
                  <a:t>, then </a:t>
                </a:r>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𝑏</m:t>
                        </m:r>
                      </m:e>
                      <m:sub>
                        <m:r>
                          <a:rPr lang="en-US" sz="2400" b="0" i="1" smtClean="0">
                            <a:solidFill>
                              <a:srgbClr val="C00000"/>
                            </a:solidFill>
                            <a:latin typeface="Cambria Math" panose="02040503050406030204" pitchFamily="18" charset="0"/>
                          </a:rPr>
                          <m:t>𝑛</m:t>
                        </m:r>
                      </m:sub>
                    </m:sSub>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𝑎</m:t>
                    </m:r>
                  </m:oMath>
                </a14:m>
                <a:r>
                  <a:rPr lang="en-US" sz="2400" dirty="0">
                    <a:solidFill>
                      <a:srgbClr val="C00000"/>
                    </a:solidFill>
                  </a:rPr>
                  <a:t>.</a:t>
                </a:r>
              </a:p>
            </p:txBody>
          </p:sp>
        </mc:Choice>
        <mc:Fallback xmlns="">
          <p:sp>
            <p:nvSpPr>
              <p:cNvPr id="7" name="Rectangle 6">
                <a:extLst>
                  <a:ext uri="{FF2B5EF4-FFF2-40B4-BE49-F238E27FC236}">
                    <a16:creationId xmlns:a16="http://schemas.microsoft.com/office/drawing/2014/main" id="{A769FA6D-63BB-2049-B3CC-A3243E97C4F5}"/>
                  </a:ext>
                </a:extLst>
              </p:cNvPr>
              <p:cNvSpPr>
                <a:spLocks noRot="1" noChangeAspect="1" noMove="1" noResize="1" noEditPoints="1" noAdjustHandles="1" noChangeArrowheads="1" noChangeShapeType="1" noTextEdit="1"/>
              </p:cNvSpPr>
              <p:nvPr/>
            </p:nvSpPr>
            <p:spPr>
              <a:xfrm>
                <a:off x="780728" y="1345318"/>
                <a:ext cx="8352928" cy="703719"/>
              </a:xfrm>
              <a:prstGeom prst="rect">
                <a:avLst/>
              </a:prstGeom>
              <a:blipFill>
                <a:blip r:embed="rId5"/>
                <a:stretch>
                  <a:fillRect l="-1020" b="-17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24744" y="5599221"/>
                <a:ext cx="8064896" cy="369332"/>
              </a:xfrm>
              <a:prstGeom prst="rect">
                <a:avLst/>
              </a:prstGeom>
            </p:spPr>
            <p:txBody>
              <a:bodyPr wrap="square">
                <a:spAutoFit/>
              </a:bodyPr>
              <a:lstStyle/>
              <a:p>
                <a:r>
                  <a:rPr lang="en-US" altLang="zh-CN" sz="1800" dirty="0">
                    <a:ea typeface="华文楷体" panose="02010600040101010101" pitchFamily="2" charset="-122"/>
                    <a:cs typeface="Times New Roman" panose="02020603050405020304" pitchFamily="18" charset="0"/>
                  </a:rPr>
                  <a:t>Thus, </a:t>
                </a:r>
                <a14:m>
                  <m:oMath xmlns:m="http://schemas.openxmlformats.org/officeDocument/2006/math">
                    <m:d>
                      <m:dPr>
                        <m:begChr m:val="|"/>
                        <m:end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𝑏</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Sup>
                      <m:sSup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p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𝜖</m:t>
                        </m:r>
                      </m:e>
                      <m: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sup>
                    </m:sSup>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dirty="0">
                    <a:ea typeface="华文楷体" panose="02010600040101010101" pitchFamily="2" charset="-122"/>
                    <a:cs typeface="Times New Roman" panose="02020603050405020304" pitchFamily="18" charset="0"/>
                  </a:rPr>
                  <a:t> f</a:t>
                </a:r>
                <a:r>
                  <a:rPr lang="en-US" altLang="zh-CN" sz="1800" b="0" dirty="0">
                    <a:ea typeface="华文楷体" panose="02010600040101010101" pitchFamily="2" charset="-122"/>
                    <a:cs typeface="Times New Roman" panose="02020603050405020304" pitchFamily="18" charset="0"/>
                  </a:rPr>
                  <a:t>or all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endParaRPr lang="en-US" altLang="zh-CN" sz="1800" b="0" dirty="0">
                  <a:ea typeface="华文楷体" panose="02010600040101010101" pitchFamily="2" charset="-122"/>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924744" y="5599221"/>
                <a:ext cx="8064896" cy="369332"/>
              </a:xfrm>
              <a:prstGeom prst="rect">
                <a:avLst/>
              </a:prstGeom>
              <a:blipFill>
                <a:blip r:embed="rId6"/>
                <a:stretch>
                  <a:fillRect l="-680" t="-10000" b="-26667"/>
                </a:stretch>
              </a:blipFill>
            </p:spPr>
            <p:txBody>
              <a:bodyPr/>
              <a:lstStyle/>
              <a:p>
                <a:r>
                  <a:rPr lang="zh-CN" altLang="en-US">
                    <a:noFill/>
                  </a:rPr>
                  <a:t> </a:t>
                </a:r>
              </a:p>
            </p:txBody>
          </p:sp>
        </mc:Fallback>
      </mc:AlternateContent>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6992" y="2945683"/>
            <a:ext cx="2854209" cy="2590822"/>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852736" y="2153870"/>
                <a:ext cx="8064896" cy="646331"/>
              </a:xfrm>
              <a:prstGeom prst="rect">
                <a:avLst/>
              </a:prstGeom>
            </p:spPr>
            <p:txBody>
              <a:bodyPr wrap="square">
                <a:spAutoFit/>
              </a:bodyPr>
              <a:lstStyle/>
              <a:p>
                <a:r>
                  <a:rPr lang="en-US" altLang="zh-CN" sz="1800" b="0" dirty="0">
                    <a:ea typeface="华文楷体" panose="02010600040101010101" pitchFamily="2" charset="-122"/>
                    <a:cs typeface="Times New Roman" panose="02020603050405020304" pitchFamily="18" charset="0"/>
                  </a:rPr>
                  <a:t>Let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&gt;0.</m:t>
                    </m:r>
                  </m:oMath>
                </a14:m>
                <a:r>
                  <a:rPr lang="en-US" altLang="zh-CN" sz="1800" b="0" dirty="0">
                    <a:ea typeface="华文楷体" panose="02010600040101010101" pitchFamily="2" charset="-122"/>
                    <a:cs typeface="Times New Roman" panose="02020603050405020304" pitchFamily="18" charset="0"/>
                  </a:rPr>
                  <a:t> Since </a:t>
                </a:r>
                <a14:m>
                  <m:oMath xmlns:m="http://schemas.openxmlformats.org/officeDocument/2006/math">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oMath>
                </a14:m>
                <a:r>
                  <a:rPr lang="en-US" altLang="zh-CN" sz="1800" b="0" dirty="0">
                    <a:ea typeface="华文楷体" panose="02010600040101010101" pitchFamily="2" charset="-122"/>
                    <a:cs typeface="Times New Roman" panose="02020603050405020304" pitchFamily="18" charset="0"/>
                  </a:rPr>
                  <a:t>, there exists a number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 such that </a:t>
                </a:r>
                <a14:m>
                  <m:oMath xmlns:m="http://schemas.openxmlformats.org/officeDocument/2006/math">
                    <m:d>
                      <m:dPr>
                        <m:begChr m:val="|"/>
                        <m:endChr m:val="|"/>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ctrlPr>
                          </m:sSubPr>
                          <m:e>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sub>
                        </m:sSub>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𝑎</m:t>
                        </m:r>
                      </m:e>
                    </m:d>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𝜖</m:t>
                    </m:r>
                  </m:oMath>
                </a14:m>
                <a:r>
                  <a:rPr lang="en-US" altLang="zh-CN" sz="1800" b="0" dirty="0">
                    <a:ea typeface="华文楷体" panose="02010600040101010101" pitchFamily="2" charset="-122"/>
                    <a:cs typeface="Times New Roman" panose="02020603050405020304" pitchFamily="18" charset="0"/>
                  </a:rPr>
                  <a:t> for all </a:t>
                </a:r>
                <a14:m>
                  <m:oMath xmlns:m="http://schemas.openxmlformats.org/officeDocument/2006/math">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𝑛</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𝑁</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𝜖</m:t>
                    </m:r>
                    <m:r>
                      <a:rPr lang="en-US" altLang="zh-CN" sz="1800" b="0" i="1" smtClean="0">
                        <a:latin typeface="Cambria Math" panose="02040503050406030204" pitchFamily="18" charset="0"/>
                        <a:ea typeface="华文楷体" panose="02010600040101010101" pitchFamily="2" charset="-122"/>
                        <a:cs typeface="Times New Roman" panose="02020603050405020304" pitchFamily="18" charset="0"/>
                      </a:rPr>
                      <m:t>)</m:t>
                    </m:r>
                  </m:oMath>
                </a14:m>
                <a:r>
                  <a:rPr lang="en-US" altLang="zh-CN" sz="1800" b="0" dirty="0">
                    <a:ea typeface="华文楷体" panose="02010600040101010101" pitchFamily="2" charset="-122"/>
                    <a:cs typeface="Times New Roman" panose="02020603050405020304" pitchFamily="18" charset="0"/>
                  </a:rPr>
                  <a:t>. Hence,</a:t>
                </a:r>
              </a:p>
            </p:txBody>
          </p:sp>
        </mc:Choice>
        <mc:Fallback xmlns="">
          <p:sp>
            <p:nvSpPr>
              <p:cNvPr id="6" name="Rectangle 5"/>
              <p:cNvSpPr>
                <a:spLocks noRot="1" noChangeAspect="1" noMove="1" noResize="1" noEditPoints="1" noAdjustHandles="1" noChangeArrowheads="1" noChangeShapeType="1" noTextEdit="1"/>
              </p:cNvSpPr>
              <p:nvPr/>
            </p:nvSpPr>
            <p:spPr>
              <a:xfrm>
                <a:off x="852736" y="2153870"/>
                <a:ext cx="8064896" cy="646331"/>
              </a:xfrm>
              <a:prstGeom prst="rect">
                <a:avLst/>
              </a:prstGeom>
              <a:blipFill>
                <a:blip r:embed="rId8"/>
                <a:stretch>
                  <a:fillRect l="-680"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420003"/>
      </p:ext>
    </p:extLst>
  </p:cSld>
  <p:clrMapOvr>
    <a:masterClrMapping/>
  </p:clrMapOvr>
  <mc:AlternateContent xmlns:mc="http://schemas.openxmlformats.org/markup-compatibility/2006" xmlns:p14="http://schemas.microsoft.com/office/powerpoint/2010/main">
    <mc:Choice Requires="p14">
      <p:transition spd="slow" p14:dur="2000" advTm="260856"/>
    </mc:Choice>
    <mc:Fallback xmlns="">
      <p:transition spd="slow" advTm="26085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ags/tag2.xml><?xml version="1.0" encoding="utf-8"?>
<p:tagLst xmlns:a="http://schemas.openxmlformats.org/drawingml/2006/main" xmlns:r="http://schemas.openxmlformats.org/officeDocument/2006/relationships" xmlns:p="http://schemas.openxmlformats.org/presentationml/2006/main">
  <p:tag name="TIMING" val="|53.9|10.9|0.9|7.9|14.2|31.8"/>
</p:tagLst>
</file>

<file path=ppt/tags/tag3.xml><?xml version="1.0" encoding="utf-8"?>
<p:tagLst xmlns:a="http://schemas.openxmlformats.org/drawingml/2006/main" xmlns:r="http://schemas.openxmlformats.org/officeDocument/2006/relationships" xmlns:p="http://schemas.openxmlformats.org/presentationml/2006/main">
  <p:tag name="TIMING" val="|4.2|76.5|17.1|15.2|48.3|75.7|133.6"/>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68311</TotalTime>
  <Words>1886</Words>
  <Application>Microsoft Macintosh PowerPoint</Application>
  <PresentationFormat>自定义</PresentationFormat>
  <Paragraphs>214</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华文楷体</vt:lpstr>
      <vt:lpstr>Calibri</vt:lpstr>
      <vt:lpstr>Cambria Math</vt:lpstr>
      <vt:lpstr>Tw Cen MT</vt:lpstr>
      <vt:lpstr>Tw Cen MT Condensed</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黄 奔皓</cp:lastModifiedBy>
  <cp:revision>3443</cp:revision>
  <cp:lastPrinted>2018-02-19T20:12:03Z</cp:lastPrinted>
  <dcterms:created xsi:type="dcterms:W3CDTF">2012-11-18T11:25:02Z</dcterms:created>
  <dcterms:modified xsi:type="dcterms:W3CDTF">2023-03-22T01:36:31Z</dcterms:modified>
</cp:coreProperties>
</file>