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628" r:id="rId2"/>
    <p:sldId id="775" r:id="rId3"/>
    <p:sldId id="859" r:id="rId4"/>
    <p:sldId id="819" r:id="rId5"/>
    <p:sldId id="820" r:id="rId6"/>
    <p:sldId id="860" r:id="rId7"/>
    <p:sldId id="866" r:id="rId8"/>
    <p:sldId id="846" r:id="rId9"/>
    <p:sldId id="847" r:id="rId10"/>
    <p:sldId id="862" r:id="rId11"/>
    <p:sldId id="848" r:id="rId12"/>
    <p:sldId id="849" r:id="rId13"/>
    <p:sldId id="864" r:id="rId14"/>
    <p:sldId id="850" r:id="rId15"/>
    <p:sldId id="851" r:id="rId16"/>
    <p:sldId id="852" r:id="rId17"/>
    <p:sldId id="865" r:id="rId18"/>
    <p:sldId id="863" r:id="rId19"/>
  </p:sldIdLst>
  <p:sldSz cx="10058400" cy="7040563"/>
  <p:notesSz cx="6858000" cy="9144000"/>
  <p:custDataLst>
    <p:tags r:id="rId21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6122" autoAdjust="0"/>
  </p:normalViewPr>
  <p:slideViewPr>
    <p:cSldViewPr showGuides="1">
      <p:cViewPr varScale="1">
        <p:scale>
          <a:sx n="120" d="100"/>
          <a:sy n="120" d="100"/>
        </p:scale>
        <p:origin x="352" y="176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 Cheng" userId="73b39abba4055029" providerId="LiveId" clId="{B266636A-D569-4AE4-9417-9F43F49312C1}"/>
    <pc:docChg chg="undo custSel addSld delSld modSld sldOrd">
      <pc:chgData name="Fan Cheng" userId="73b39abba4055029" providerId="LiveId" clId="{B266636A-D569-4AE4-9417-9F43F49312C1}" dt="2018-07-30T08:05:33.267" v="8427" actId="20577"/>
      <pc:docMkLst>
        <pc:docMk/>
      </pc:docMkLst>
      <pc:sldChg chg="del">
        <pc:chgData name="Fan Cheng" userId="73b39abba4055029" providerId="LiveId" clId="{B266636A-D569-4AE4-9417-9F43F49312C1}" dt="2018-07-29T21:10:49.646" v="6838" actId="2696"/>
        <pc:sldMkLst>
          <pc:docMk/>
          <pc:sldMk cId="844665580" sldId="258"/>
        </pc:sldMkLst>
      </pc:sldChg>
      <pc:sldChg chg="del">
        <pc:chgData name="Fan Cheng" userId="73b39abba4055029" providerId="LiveId" clId="{B266636A-D569-4AE4-9417-9F43F49312C1}" dt="2018-07-29T21:10:50.237" v="6841" actId="2696"/>
        <pc:sldMkLst>
          <pc:docMk/>
          <pc:sldMk cId="2012767092" sldId="263"/>
        </pc:sldMkLst>
      </pc:sldChg>
      <pc:sldChg chg="del">
        <pc:chgData name="Fan Cheng" userId="73b39abba4055029" providerId="LiveId" clId="{B266636A-D569-4AE4-9417-9F43F49312C1}" dt="2018-07-29T21:10:47.955" v="6829" actId="2696"/>
        <pc:sldMkLst>
          <pc:docMk/>
          <pc:sldMk cId="3808521123" sldId="266"/>
        </pc:sldMkLst>
      </pc:sldChg>
      <pc:sldChg chg="del">
        <pc:chgData name="Fan Cheng" userId="73b39abba4055029" providerId="LiveId" clId="{B266636A-D569-4AE4-9417-9F43F49312C1}" dt="2018-07-29T21:10:50.664" v="6843" actId="2696"/>
        <pc:sldMkLst>
          <pc:docMk/>
          <pc:sldMk cId="2486728610" sldId="267"/>
        </pc:sldMkLst>
      </pc:sldChg>
      <pc:sldChg chg="del">
        <pc:chgData name="Fan Cheng" userId="73b39abba4055029" providerId="LiveId" clId="{B266636A-D569-4AE4-9417-9F43F49312C1}" dt="2018-07-29T21:10:50.875" v="6844" actId="2696"/>
        <pc:sldMkLst>
          <pc:docMk/>
          <pc:sldMk cId="512884373" sldId="268"/>
        </pc:sldMkLst>
      </pc:sldChg>
      <pc:sldChg chg="del">
        <pc:chgData name="Fan Cheng" userId="73b39abba4055029" providerId="LiveId" clId="{B266636A-D569-4AE4-9417-9F43F49312C1}" dt="2018-07-29T21:10:48.146" v="6830" actId="2696"/>
        <pc:sldMkLst>
          <pc:docMk/>
          <pc:sldMk cId="3453302971" sldId="271"/>
        </pc:sldMkLst>
      </pc:sldChg>
      <pc:sldChg chg="add del">
        <pc:chgData name="Fan Cheng" userId="73b39abba4055029" providerId="LiveId" clId="{B266636A-D569-4AE4-9417-9F43F49312C1}" dt="2018-07-29T21:20:31.072" v="7199" actId="2696"/>
        <pc:sldMkLst>
          <pc:docMk/>
          <pc:sldMk cId="2213919360" sldId="278"/>
        </pc:sldMkLst>
      </pc:sldChg>
      <pc:sldChg chg="addSp delSp modSp add modAnim modNotesTx">
        <pc:chgData name="Fan Cheng" userId="73b39abba4055029" providerId="LiveId" clId="{B266636A-D569-4AE4-9417-9F43F49312C1}" dt="2018-07-30T08:05:33.267" v="8427" actId="20577"/>
        <pc:sldMkLst>
          <pc:docMk/>
          <pc:sldMk cId="3529519353" sldId="278"/>
        </pc:sldMkLst>
        <pc:spChg chg="add del">
          <ac:chgData name="Fan Cheng" userId="73b39abba4055029" providerId="LiveId" clId="{B266636A-D569-4AE4-9417-9F43F49312C1}" dt="2018-07-30T00:31:29.914" v="7448" actId="478"/>
          <ac:spMkLst>
            <pc:docMk/>
            <pc:sldMk cId="3529519353" sldId="278"/>
            <ac:spMk id="2" creationId="{00000000-0000-0000-0000-000000000000}"/>
          </ac:spMkLst>
        </pc:spChg>
        <pc:spChg chg="del">
          <ac:chgData name="Fan Cheng" userId="73b39abba4055029" providerId="LiveId" clId="{B266636A-D569-4AE4-9417-9F43F49312C1}" dt="2018-07-30T00:30:51.185" v="7434" actId="478"/>
          <ac:spMkLst>
            <pc:docMk/>
            <pc:sldMk cId="3529519353" sldId="278"/>
            <ac:spMk id="3" creationId="{00000000-0000-0000-0000-000000000000}"/>
          </ac:spMkLst>
        </pc:spChg>
        <pc:spChg chg="add del mod">
          <ac:chgData name="Fan Cheng" userId="73b39abba4055029" providerId="LiveId" clId="{B266636A-D569-4AE4-9417-9F43F49312C1}" dt="2018-07-30T02:19:26.957" v="8416" actId="20577"/>
          <ac:spMkLst>
            <pc:docMk/>
            <pc:sldMk cId="3529519353" sldId="278"/>
            <ac:spMk id="6" creationId="{5364887B-0B78-284B-8760-C9813904624A}"/>
          </ac:spMkLst>
        </pc:spChg>
        <pc:spChg chg="del">
          <ac:chgData name="Fan Cheng" userId="73b39abba4055029" providerId="LiveId" clId="{B266636A-D569-4AE4-9417-9F43F49312C1}" dt="2018-07-30T00:31:06.491" v="7442" actId="478"/>
          <ac:spMkLst>
            <pc:docMk/>
            <pc:sldMk cId="3529519353" sldId="278"/>
            <ac:spMk id="7" creationId="{5DC5172B-4DD5-0442-ACD6-74DA9611A927}"/>
          </ac:spMkLst>
        </pc:spChg>
        <pc:spChg chg="add del mod">
          <ac:chgData name="Fan Cheng" userId="73b39abba4055029" providerId="LiveId" clId="{B266636A-D569-4AE4-9417-9F43F49312C1}" dt="2018-07-30T00:31:29.914" v="7448" actId="478"/>
          <ac:spMkLst>
            <pc:docMk/>
            <pc:sldMk cId="3529519353" sldId="278"/>
            <ac:spMk id="8" creationId="{56DE2CA6-CC5F-4013-8227-E318EA8238F9}"/>
          </ac:spMkLst>
        </pc:spChg>
        <pc:spChg chg="del">
          <ac:chgData name="Fan Cheng" userId="73b39abba4055029" providerId="LiveId" clId="{B266636A-D569-4AE4-9417-9F43F49312C1}" dt="2018-07-30T00:31:03.302" v="7441" actId="478"/>
          <ac:spMkLst>
            <pc:docMk/>
            <pc:sldMk cId="3529519353" sldId="278"/>
            <ac:spMk id="14" creationId="{00000000-0000-0000-0000-000000000000}"/>
          </ac:spMkLst>
        </pc:spChg>
        <pc:spChg chg="del">
          <ac:chgData name="Fan Cheng" userId="73b39abba4055029" providerId="LiveId" clId="{B266636A-D569-4AE4-9417-9F43F49312C1}" dt="2018-07-30T00:31:17.452" v="7446" actId="478"/>
          <ac:spMkLst>
            <pc:docMk/>
            <pc:sldMk cId="3529519353" sldId="278"/>
            <ac:spMk id="15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8:05:33.267" v="8427" actId="20577"/>
          <ac:spMkLst>
            <pc:docMk/>
            <pc:sldMk cId="3529519353" sldId="278"/>
            <ac:spMk id="19" creationId="{8004D104-C37C-4745-9D3E-52AB98DD0C1A}"/>
          </ac:spMkLst>
        </pc:spChg>
        <pc:spChg chg="del mod">
          <ac:chgData name="Fan Cheng" userId="73b39abba4055029" providerId="LiveId" clId="{B266636A-D569-4AE4-9417-9F43F49312C1}" dt="2018-07-30T00:30:56.018" v="7435" actId="478"/>
          <ac:spMkLst>
            <pc:docMk/>
            <pc:sldMk cId="3529519353" sldId="278"/>
            <ac:spMk id="29" creationId="{00000000-0000-0000-0000-000000000000}"/>
          </ac:spMkLst>
        </pc:spChg>
        <pc:spChg chg="del">
          <ac:chgData name="Fan Cheng" userId="73b39abba4055029" providerId="LiveId" clId="{B266636A-D569-4AE4-9417-9F43F49312C1}" dt="2018-07-30T00:31:09.521" v="7443" actId="478"/>
          <ac:spMkLst>
            <pc:docMk/>
            <pc:sldMk cId="3529519353" sldId="278"/>
            <ac:spMk id="30" creationId="{00000000-0000-0000-0000-000000000000}"/>
          </ac:spMkLst>
        </pc:spChg>
        <pc:grpChg chg="del">
          <ac:chgData name="Fan Cheng" userId="73b39abba4055029" providerId="LiveId" clId="{B266636A-D569-4AE4-9417-9F43F49312C1}" dt="2018-07-29T21:20:57.962" v="7262" actId="478"/>
          <ac:grpSpMkLst>
            <pc:docMk/>
            <pc:sldMk cId="3529519353" sldId="278"/>
            <ac:grpSpMk id="39" creationId="{5E45BE03-FA55-3D47-9020-6868EBEB93FA}"/>
          </ac:grpSpMkLst>
        </pc:grpChg>
        <pc:grpChg chg="del">
          <ac:chgData name="Fan Cheng" userId="73b39abba4055029" providerId="LiveId" clId="{B266636A-D569-4AE4-9417-9F43F49312C1}" dt="2018-07-29T21:20:56.052" v="7261" actId="478"/>
          <ac:grpSpMkLst>
            <pc:docMk/>
            <pc:sldMk cId="3529519353" sldId="278"/>
            <ac:grpSpMk id="49" creationId="{5A8C3A22-26ED-504E-A65A-F96B3736B08E}"/>
          </ac:grpSpMkLst>
        </pc:grpChg>
        <pc:picChg chg="del mod">
          <ac:chgData name="Fan Cheng" userId="73b39abba4055029" providerId="LiveId" clId="{B266636A-D569-4AE4-9417-9F43F49312C1}" dt="2018-07-30T00:31:13.917" v="7445" actId="478"/>
          <ac:picMkLst>
            <pc:docMk/>
            <pc:sldMk cId="3529519353" sldId="278"/>
            <ac:picMk id="5" creationId="{00000000-0000-0000-0000-000000000000}"/>
          </ac:picMkLst>
        </pc:picChg>
        <pc:picChg chg="add del mod">
          <ac:chgData name="Fan Cheng" userId="73b39abba4055029" providerId="LiveId" clId="{B266636A-D569-4AE4-9417-9F43F49312C1}" dt="2018-07-30T00:43:29.112" v="8161"/>
          <ac:picMkLst>
            <pc:docMk/>
            <pc:sldMk cId="3529519353" sldId="278"/>
            <ac:picMk id="1026" creationId="{C13F42EA-069C-4825-B886-33600E0EBF8B}"/>
          </ac:picMkLst>
        </pc:picChg>
        <pc:picChg chg="add mod">
          <ac:chgData name="Fan Cheng" userId="73b39abba4055029" providerId="LiveId" clId="{B266636A-D569-4AE4-9417-9F43F49312C1}" dt="2018-07-30T00:50:00.847" v="8213" actId="1038"/>
          <ac:picMkLst>
            <pc:docMk/>
            <pc:sldMk cId="3529519353" sldId="278"/>
            <ac:picMk id="1028" creationId="{E0CDCCBE-E937-444C-8C3C-95674205BF4D}"/>
          </ac:picMkLst>
        </pc:picChg>
        <pc:picChg chg="add mod">
          <ac:chgData name="Fan Cheng" userId="73b39abba4055029" providerId="LiveId" clId="{B266636A-D569-4AE4-9417-9F43F49312C1}" dt="2018-07-30T00:49:52.708" v="8198" actId="1037"/>
          <ac:picMkLst>
            <pc:docMk/>
            <pc:sldMk cId="3529519353" sldId="278"/>
            <ac:picMk id="1030" creationId="{439149F2-3458-435E-AF9F-D7107A0CAFB0}"/>
          </ac:picMkLst>
        </pc:picChg>
        <pc:picChg chg="add mod">
          <ac:chgData name="Fan Cheng" userId="73b39abba4055029" providerId="LiveId" clId="{B266636A-D569-4AE4-9417-9F43F49312C1}" dt="2018-07-30T00:49:57.999" v="8210" actId="1037"/>
          <ac:picMkLst>
            <pc:docMk/>
            <pc:sldMk cId="3529519353" sldId="278"/>
            <ac:picMk id="1032" creationId="{E97BBE4B-7183-45D6-92CD-720024F7A477}"/>
          </ac:picMkLst>
        </pc:picChg>
      </pc:sldChg>
      <pc:sldChg chg="del">
        <pc:chgData name="Fan Cheng" userId="73b39abba4055029" providerId="LiveId" clId="{B266636A-D569-4AE4-9417-9F43F49312C1}" dt="2018-07-29T21:10:46.477" v="6821" actId="2696"/>
        <pc:sldMkLst>
          <pc:docMk/>
          <pc:sldMk cId="2432937344" sldId="279"/>
        </pc:sldMkLst>
      </pc:sldChg>
      <pc:sldChg chg="del">
        <pc:chgData name="Fan Cheng" userId="73b39abba4055029" providerId="LiveId" clId="{B266636A-D569-4AE4-9417-9F43F49312C1}" dt="2018-07-29T21:10:51.518" v="6847" actId="2696"/>
        <pc:sldMkLst>
          <pc:docMk/>
          <pc:sldMk cId="4122175973" sldId="280"/>
        </pc:sldMkLst>
      </pc:sldChg>
      <pc:sldChg chg="del">
        <pc:chgData name="Fan Cheng" userId="73b39abba4055029" providerId="LiveId" clId="{B266636A-D569-4AE4-9417-9F43F49312C1}" dt="2018-07-29T21:10:47.209" v="6825" actId="2696"/>
        <pc:sldMkLst>
          <pc:docMk/>
          <pc:sldMk cId="159402455" sldId="288"/>
        </pc:sldMkLst>
      </pc:sldChg>
      <pc:sldChg chg="del">
        <pc:chgData name="Fan Cheng" userId="73b39abba4055029" providerId="LiveId" clId="{B266636A-D569-4AE4-9417-9F43F49312C1}" dt="2018-07-29T21:10:47.768" v="6828" actId="2696"/>
        <pc:sldMkLst>
          <pc:docMk/>
          <pc:sldMk cId="2450602495" sldId="289"/>
        </pc:sldMkLst>
      </pc:sldChg>
      <pc:sldChg chg="del">
        <pc:chgData name="Fan Cheng" userId="73b39abba4055029" providerId="LiveId" clId="{B266636A-D569-4AE4-9417-9F43F49312C1}" dt="2018-07-29T21:10:44.752" v="6811" actId="2696"/>
        <pc:sldMkLst>
          <pc:docMk/>
          <pc:sldMk cId="4156828831" sldId="406"/>
        </pc:sldMkLst>
      </pc:sldChg>
      <pc:sldChg chg="del">
        <pc:chgData name="Fan Cheng" userId="73b39abba4055029" providerId="LiveId" clId="{B266636A-D569-4AE4-9417-9F43F49312C1}" dt="2018-07-29T21:10:44.873" v="6812" actId="2696"/>
        <pc:sldMkLst>
          <pc:docMk/>
          <pc:sldMk cId="3202255490" sldId="421"/>
        </pc:sldMkLst>
      </pc:sldChg>
      <pc:sldChg chg="modSp">
        <pc:chgData name="Fan Cheng" userId="73b39abba4055029" providerId="LiveId" clId="{B266636A-D569-4AE4-9417-9F43F49312C1}" dt="2018-07-30T00:27:29.506" v="7376" actId="113"/>
        <pc:sldMkLst>
          <pc:docMk/>
          <pc:sldMk cId="2040243274" sldId="628"/>
        </pc:sldMkLst>
        <pc:spChg chg="mod">
          <ac:chgData name="Fan Cheng" userId="73b39abba4055029" providerId="LiveId" clId="{B266636A-D569-4AE4-9417-9F43F49312C1}" dt="2018-07-30T00:27:29.506" v="7376" actId="113"/>
          <ac:spMkLst>
            <pc:docMk/>
            <pc:sldMk cId="2040243274" sldId="628"/>
            <ac:spMk id="6" creationId="{50CF6249-A30E-1C4B-8788-87183A84F3D8}"/>
          </ac:spMkLst>
        </pc:spChg>
      </pc:sldChg>
      <pc:sldChg chg="del">
        <pc:chgData name="Fan Cheng" userId="73b39abba4055029" providerId="LiveId" clId="{B266636A-D569-4AE4-9417-9F43F49312C1}" dt="2018-07-29T21:10:52.777" v="6852" actId="2696"/>
        <pc:sldMkLst>
          <pc:docMk/>
          <pc:sldMk cId="2479631001" sldId="671"/>
        </pc:sldMkLst>
      </pc:sldChg>
      <pc:sldChg chg="delSp modSp modAnim">
        <pc:chgData name="Fan Cheng" userId="73b39abba4055029" providerId="LiveId" clId="{B266636A-D569-4AE4-9417-9F43F49312C1}" dt="2018-07-30T00:09:32.419" v="7272"/>
        <pc:sldMkLst>
          <pc:docMk/>
          <pc:sldMk cId="4133409235" sldId="672"/>
        </pc:sldMkLst>
        <pc:spChg chg="del">
          <ac:chgData name="Fan Cheng" userId="73b39abba4055029" providerId="LiveId" clId="{B266636A-D569-4AE4-9417-9F43F49312C1}" dt="2018-07-30T00:07:58.526" v="7265" actId="478"/>
          <ac:spMkLst>
            <pc:docMk/>
            <pc:sldMk cId="4133409235" sldId="672"/>
            <ac:spMk id="2" creationId="{3EFDDB95-FA73-7C4B-8921-33D4485D9450}"/>
          </ac:spMkLst>
        </pc:spChg>
        <pc:spChg chg="mod">
          <ac:chgData name="Fan Cheng" userId="73b39abba4055029" providerId="LiveId" clId="{B266636A-D569-4AE4-9417-9F43F49312C1}" dt="2018-07-30T00:08:49.527" v="7269" actId="14100"/>
          <ac:spMkLst>
            <pc:docMk/>
            <pc:sldMk cId="4133409235" sldId="672"/>
            <ac:spMk id="7" creationId="{EEE7B5CA-233C-5F41-B466-1FD90B03C9F2}"/>
          </ac:spMkLst>
        </pc:spChg>
        <pc:spChg chg="mod">
          <ac:chgData name="Fan Cheng" userId="73b39abba4055029" providerId="LiveId" clId="{B266636A-D569-4AE4-9417-9F43F49312C1}" dt="2018-07-28T08:37:43.439" v="507" actId="339"/>
          <ac:spMkLst>
            <pc:docMk/>
            <pc:sldMk cId="4133409235" sldId="672"/>
            <ac:spMk id="19" creationId="{CC26EB1F-44AA-BD48-B827-44A1BA17836A}"/>
          </ac:spMkLst>
        </pc:spChg>
        <pc:picChg chg="mod">
          <ac:chgData name="Fan Cheng" userId="73b39abba4055029" providerId="LiveId" clId="{B266636A-D569-4AE4-9417-9F43F49312C1}" dt="2018-07-30T00:08:16.355" v="7266" actId="1036"/>
          <ac:picMkLst>
            <pc:docMk/>
            <pc:sldMk cId="4133409235" sldId="672"/>
            <ac:picMk id="1028" creationId="{00000000-0000-0000-0000-000000000000}"/>
          </ac:picMkLst>
        </pc:picChg>
      </pc:sldChg>
      <pc:sldChg chg="delSp modSp modAnim modNotesTx">
        <pc:chgData name="Fan Cheng" userId="73b39abba4055029" providerId="LiveId" clId="{B266636A-D569-4AE4-9417-9F43F49312C1}" dt="2018-07-30T00:14:26.187" v="7313" actId="20577"/>
        <pc:sldMkLst>
          <pc:docMk/>
          <pc:sldMk cId="4246714972" sldId="673"/>
        </pc:sldMkLst>
        <pc:spChg chg="mod">
          <ac:chgData name="Fan Cheng" userId="73b39abba4055029" providerId="LiveId" clId="{B266636A-D569-4AE4-9417-9F43F49312C1}" dt="2018-07-28T08:30:20.124" v="249" actId="1076"/>
          <ac:spMkLst>
            <pc:docMk/>
            <pc:sldMk cId="4246714972" sldId="673"/>
            <ac:spMk id="2" creationId="{58D755A0-4630-3144-9FCC-B25CBEB5453A}"/>
          </ac:spMkLst>
        </pc:spChg>
        <pc:spChg chg="del mod">
          <ac:chgData name="Fan Cheng" userId="73b39abba4055029" providerId="LiveId" clId="{B266636A-D569-4AE4-9417-9F43F49312C1}" dt="2018-07-30T00:10:18.611" v="7274" actId="478"/>
          <ac:spMkLst>
            <pc:docMk/>
            <pc:sldMk cId="4246714972" sldId="673"/>
            <ac:spMk id="7" creationId="{00000000-0000-0000-0000-000000000000}"/>
          </ac:spMkLst>
        </pc:spChg>
        <pc:spChg chg="mod">
          <ac:chgData name="Fan Cheng" userId="73b39abba4055029" providerId="LiveId" clId="{B266636A-D569-4AE4-9417-9F43F49312C1}" dt="2018-07-28T08:30:14.864" v="248" actId="339"/>
          <ac:spMkLst>
            <pc:docMk/>
            <pc:sldMk cId="4246714972" sldId="673"/>
            <ac:spMk id="11" creationId="{A769FA6D-63BB-2049-B3CC-A3243E97C4F5}"/>
          </ac:spMkLst>
        </pc:spChg>
        <pc:spChg chg="mod">
          <ac:chgData name="Fan Cheng" userId="73b39abba4055029" providerId="LiveId" clId="{B266636A-D569-4AE4-9417-9F43F49312C1}" dt="2018-07-28T06:27:24.122" v="118" actId="14100"/>
          <ac:spMkLst>
            <pc:docMk/>
            <pc:sldMk cId="4246714972" sldId="673"/>
            <ac:spMk id="19" creationId="{A769FA6D-63BB-2049-B3CC-A3243E97C4F5}"/>
          </ac:spMkLst>
        </pc:spChg>
        <pc:spChg chg="mod">
          <ac:chgData name="Fan Cheng" userId="73b39abba4055029" providerId="LiveId" clId="{B266636A-D569-4AE4-9417-9F43F49312C1}" dt="2018-07-28T06:26:35.973" v="88"/>
          <ac:spMkLst>
            <pc:docMk/>
            <pc:sldMk cId="4246714972" sldId="673"/>
            <ac:spMk id="37" creationId="{A769FA6D-63BB-2049-B3CC-A3243E97C4F5}"/>
          </ac:spMkLst>
        </pc:spChg>
        <pc:spChg chg="mod">
          <ac:chgData name="Fan Cheng" userId="73b39abba4055029" providerId="LiveId" clId="{B266636A-D569-4AE4-9417-9F43F49312C1}" dt="2018-07-28T06:25:45.446" v="81" actId="1038"/>
          <ac:spMkLst>
            <pc:docMk/>
            <pc:sldMk cId="4246714972" sldId="673"/>
            <ac:spMk id="46" creationId="{A769FA6D-63BB-2049-B3CC-A3243E97C4F5}"/>
          </ac:spMkLst>
        </pc:spChg>
        <pc:cxnChg chg="mod">
          <ac:chgData name="Fan Cheng" userId="73b39abba4055029" providerId="LiveId" clId="{B266636A-D569-4AE4-9417-9F43F49312C1}" dt="2018-07-28T06:27:24.122" v="118" actId="14100"/>
          <ac:cxnSpMkLst>
            <pc:docMk/>
            <pc:sldMk cId="4246714972" sldId="673"/>
            <ac:cxnSpMk id="26" creationId="{00000000-0000-0000-0000-000000000000}"/>
          </ac:cxnSpMkLst>
        </pc:cxnChg>
        <pc:cxnChg chg="mod">
          <ac:chgData name="Fan Cheng" userId="73b39abba4055029" providerId="LiveId" clId="{B266636A-D569-4AE4-9417-9F43F49312C1}" dt="2018-07-28T06:27:24.122" v="118" actId="14100"/>
          <ac:cxnSpMkLst>
            <pc:docMk/>
            <pc:sldMk cId="4246714972" sldId="673"/>
            <ac:cxnSpMk id="32" creationId="{00000000-0000-0000-0000-000000000000}"/>
          </ac:cxnSpMkLst>
        </pc:cxnChg>
        <pc:cxnChg chg="mod">
          <ac:chgData name="Fan Cheng" userId="73b39abba4055029" providerId="LiveId" clId="{B266636A-D569-4AE4-9417-9F43F49312C1}" dt="2018-07-28T06:25:49.818" v="87" actId="1037"/>
          <ac:cxnSpMkLst>
            <pc:docMk/>
            <pc:sldMk cId="4246714972" sldId="673"/>
            <ac:cxnSpMk id="49" creationId="{00000000-0000-0000-0000-000000000000}"/>
          </ac:cxnSpMkLst>
        </pc:cxnChg>
      </pc:sldChg>
      <pc:sldChg chg="del">
        <pc:chgData name="Fan Cheng" userId="73b39abba4055029" providerId="LiveId" clId="{B266636A-D569-4AE4-9417-9F43F49312C1}" dt="2018-07-29T21:10:36.913" v="6783" actId="2696"/>
        <pc:sldMkLst>
          <pc:docMk/>
          <pc:sldMk cId="3196902210" sldId="674"/>
        </pc:sldMkLst>
      </pc:sldChg>
      <pc:sldChg chg="del">
        <pc:chgData name="Fan Cheng" userId="73b39abba4055029" providerId="LiveId" clId="{B266636A-D569-4AE4-9417-9F43F49312C1}" dt="2018-07-29T21:10:37.653" v="6786" actId="2696"/>
        <pc:sldMkLst>
          <pc:docMk/>
          <pc:sldMk cId="1598426150" sldId="676"/>
        </pc:sldMkLst>
      </pc:sldChg>
      <pc:sldChg chg="del">
        <pc:chgData name="Fan Cheng" userId="73b39abba4055029" providerId="LiveId" clId="{B266636A-D569-4AE4-9417-9F43F49312C1}" dt="2018-07-29T21:10:39.024" v="6788" actId="2696"/>
        <pc:sldMkLst>
          <pc:docMk/>
          <pc:sldMk cId="3475428166" sldId="678"/>
        </pc:sldMkLst>
      </pc:sldChg>
      <pc:sldChg chg="del">
        <pc:chgData name="Fan Cheng" userId="73b39abba4055029" providerId="LiveId" clId="{B266636A-D569-4AE4-9417-9F43F49312C1}" dt="2018-07-29T21:10:40.595" v="6794" actId="2696"/>
        <pc:sldMkLst>
          <pc:docMk/>
          <pc:sldMk cId="690531132" sldId="680"/>
        </pc:sldMkLst>
      </pc:sldChg>
      <pc:sldChg chg="del">
        <pc:chgData name="Fan Cheng" userId="73b39abba4055029" providerId="LiveId" clId="{B266636A-D569-4AE4-9417-9F43F49312C1}" dt="2018-07-29T21:10:41.398" v="6798" actId="2696"/>
        <pc:sldMkLst>
          <pc:docMk/>
          <pc:sldMk cId="991693992" sldId="682"/>
        </pc:sldMkLst>
      </pc:sldChg>
      <pc:sldChg chg="del">
        <pc:chgData name="Fan Cheng" userId="73b39abba4055029" providerId="LiveId" clId="{B266636A-D569-4AE4-9417-9F43F49312C1}" dt="2018-07-29T21:10:41.958" v="6801" actId="2696"/>
        <pc:sldMkLst>
          <pc:docMk/>
          <pc:sldMk cId="2695214918" sldId="683"/>
        </pc:sldMkLst>
      </pc:sldChg>
      <pc:sldChg chg="del">
        <pc:chgData name="Fan Cheng" userId="73b39abba4055029" providerId="LiveId" clId="{B266636A-D569-4AE4-9417-9F43F49312C1}" dt="2018-07-29T21:10:44.152" v="6808" actId="2696"/>
        <pc:sldMkLst>
          <pc:docMk/>
          <pc:sldMk cId="2089896870" sldId="685"/>
        </pc:sldMkLst>
      </pc:sldChg>
      <pc:sldChg chg="del">
        <pc:chgData name="Fan Cheng" userId="73b39abba4055029" providerId="LiveId" clId="{B266636A-D569-4AE4-9417-9F43F49312C1}" dt="2018-07-29T21:10:44.637" v="6810" actId="2696"/>
        <pc:sldMkLst>
          <pc:docMk/>
          <pc:sldMk cId="678625565" sldId="687"/>
        </pc:sldMkLst>
      </pc:sldChg>
      <pc:sldChg chg="del">
        <pc:chgData name="Fan Cheng" userId="73b39abba4055029" providerId="LiveId" clId="{B266636A-D569-4AE4-9417-9F43F49312C1}" dt="2018-07-29T21:10:45.559" v="6816" actId="2696"/>
        <pc:sldMkLst>
          <pc:docMk/>
          <pc:sldMk cId="307759433" sldId="691"/>
        </pc:sldMkLst>
      </pc:sldChg>
      <pc:sldChg chg="del">
        <pc:chgData name="Fan Cheng" userId="73b39abba4055029" providerId="LiveId" clId="{B266636A-D569-4AE4-9417-9F43F49312C1}" dt="2018-07-29T21:10:45.376" v="6815" actId="2696"/>
        <pc:sldMkLst>
          <pc:docMk/>
          <pc:sldMk cId="1432325454" sldId="692"/>
        </pc:sldMkLst>
      </pc:sldChg>
      <pc:sldChg chg="del">
        <pc:chgData name="Fan Cheng" userId="73b39abba4055029" providerId="LiveId" clId="{B266636A-D569-4AE4-9417-9F43F49312C1}" dt="2018-07-29T21:10:46.123" v="6818" actId="2696"/>
        <pc:sldMkLst>
          <pc:docMk/>
          <pc:sldMk cId="1201194930" sldId="704"/>
        </pc:sldMkLst>
      </pc:sldChg>
      <pc:sldChg chg="del">
        <pc:chgData name="Fan Cheng" userId="73b39abba4055029" providerId="LiveId" clId="{B266636A-D569-4AE4-9417-9F43F49312C1}" dt="2018-07-29T21:10:46.151" v="6819" actId="2696"/>
        <pc:sldMkLst>
          <pc:docMk/>
          <pc:sldMk cId="1350815810" sldId="705"/>
        </pc:sldMkLst>
      </pc:sldChg>
      <pc:sldChg chg="del">
        <pc:chgData name="Fan Cheng" userId="73b39abba4055029" providerId="LiveId" clId="{B266636A-D569-4AE4-9417-9F43F49312C1}" dt="2018-07-29T21:10:43.960" v="6807" actId="2696"/>
        <pc:sldMkLst>
          <pc:docMk/>
          <pc:sldMk cId="3406723724" sldId="710"/>
        </pc:sldMkLst>
      </pc:sldChg>
      <pc:sldChg chg="del">
        <pc:chgData name="Fan Cheng" userId="73b39abba4055029" providerId="LiveId" clId="{B266636A-D569-4AE4-9417-9F43F49312C1}" dt="2018-07-29T21:10:44.376" v="6809" actId="2696"/>
        <pc:sldMkLst>
          <pc:docMk/>
          <pc:sldMk cId="3300569897" sldId="712"/>
        </pc:sldMkLst>
      </pc:sldChg>
      <pc:sldChg chg="delSp modSp">
        <pc:chgData name="Fan Cheng" userId="73b39abba4055029" providerId="LiveId" clId="{B266636A-D569-4AE4-9417-9F43F49312C1}" dt="2018-07-30T00:27:15.933" v="7375" actId="478"/>
        <pc:sldMkLst>
          <pc:docMk/>
          <pc:sldMk cId="765016515" sldId="714"/>
        </pc:sldMkLst>
        <pc:spChg chg="del mod">
          <ac:chgData name="Fan Cheng" userId="73b39abba4055029" providerId="LiveId" clId="{B266636A-D569-4AE4-9417-9F43F49312C1}" dt="2018-07-30T00:27:15.933" v="7375" actId="478"/>
          <ac:spMkLst>
            <pc:docMk/>
            <pc:sldMk cId="765016515" sldId="714"/>
            <ac:spMk id="2" creationId="{5AA6DA4A-64F4-5E40-8692-B8301F252BAA}"/>
          </ac:spMkLst>
        </pc:spChg>
        <pc:spChg chg="mod">
          <ac:chgData name="Fan Cheng" userId="73b39abba4055029" providerId="LiveId" clId="{B266636A-D569-4AE4-9417-9F43F49312C1}" dt="2018-07-28T09:26:42.430" v="2647" actId="207"/>
          <ac:spMkLst>
            <pc:docMk/>
            <pc:sldMk cId="765016515" sldId="714"/>
            <ac:spMk id="16" creationId="{2E1B5D41-A6B9-F647-8E65-45FD042F75A8}"/>
          </ac:spMkLst>
        </pc:spChg>
      </pc:sldChg>
      <pc:sldChg chg="del">
        <pc:chgData name="Fan Cheng" userId="73b39abba4055029" providerId="LiveId" clId="{B266636A-D569-4AE4-9417-9F43F49312C1}" dt="2018-07-29T21:10:37.344" v="6785" actId="2696"/>
        <pc:sldMkLst>
          <pc:docMk/>
          <pc:sldMk cId="463544354" sldId="717"/>
        </pc:sldMkLst>
      </pc:sldChg>
      <pc:sldChg chg="del">
        <pc:chgData name="Fan Cheng" userId="73b39abba4055029" providerId="LiveId" clId="{B266636A-D569-4AE4-9417-9F43F49312C1}" dt="2018-07-29T21:10:39.477" v="6789" actId="2696"/>
        <pc:sldMkLst>
          <pc:docMk/>
          <pc:sldMk cId="3980079467" sldId="719"/>
        </pc:sldMkLst>
      </pc:sldChg>
      <pc:sldChg chg="del">
        <pc:chgData name="Fan Cheng" userId="73b39abba4055029" providerId="LiveId" clId="{B266636A-D569-4AE4-9417-9F43F49312C1}" dt="2018-07-29T21:10:40.155" v="6791" actId="2696"/>
        <pc:sldMkLst>
          <pc:docMk/>
          <pc:sldMk cId="3832363900" sldId="720"/>
        </pc:sldMkLst>
      </pc:sldChg>
      <pc:sldChg chg="del">
        <pc:chgData name="Fan Cheng" userId="73b39abba4055029" providerId="LiveId" clId="{B266636A-D569-4AE4-9417-9F43F49312C1}" dt="2018-07-29T21:10:40.217" v="6792" actId="2696"/>
        <pc:sldMkLst>
          <pc:docMk/>
          <pc:sldMk cId="2224409064" sldId="722"/>
        </pc:sldMkLst>
      </pc:sldChg>
      <pc:sldChg chg="del">
        <pc:chgData name="Fan Cheng" userId="73b39abba4055029" providerId="LiveId" clId="{B266636A-D569-4AE4-9417-9F43F49312C1}" dt="2018-07-29T21:10:40.823" v="6795" actId="2696"/>
        <pc:sldMkLst>
          <pc:docMk/>
          <pc:sldMk cId="2979311999" sldId="725"/>
        </pc:sldMkLst>
      </pc:sldChg>
      <pc:sldChg chg="del">
        <pc:chgData name="Fan Cheng" userId="73b39abba4055029" providerId="LiveId" clId="{B266636A-D569-4AE4-9417-9F43F49312C1}" dt="2018-07-29T21:10:45.886" v="6817" actId="2696"/>
        <pc:sldMkLst>
          <pc:docMk/>
          <pc:sldMk cId="1476763009" sldId="727"/>
        </pc:sldMkLst>
      </pc:sldChg>
      <pc:sldChg chg="del">
        <pc:chgData name="Fan Cheng" userId="73b39abba4055029" providerId="LiveId" clId="{B266636A-D569-4AE4-9417-9F43F49312C1}" dt="2018-07-29T21:10:37.151" v="6784" actId="2696"/>
        <pc:sldMkLst>
          <pc:docMk/>
          <pc:sldMk cId="1029563914" sldId="728"/>
        </pc:sldMkLst>
      </pc:sldChg>
      <pc:sldChg chg="del">
        <pc:chgData name="Fan Cheng" userId="73b39abba4055029" providerId="LiveId" clId="{B266636A-D569-4AE4-9417-9F43F49312C1}" dt="2018-07-29T21:10:41.264" v="6797" actId="2696"/>
        <pc:sldMkLst>
          <pc:docMk/>
          <pc:sldMk cId="2008979929" sldId="729"/>
        </pc:sldMkLst>
      </pc:sldChg>
      <pc:sldChg chg="del">
        <pc:chgData name="Fan Cheng" userId="73b39abba4055029" providerId="LiveId" clId="{B266636A-D569-4AE4-9417-9F43F49312C1}" dt="2018-07-29T21:10:41.597" v="6799" actId="2696"/>
        <pc:sldMkLst>
          <pc:docMk/>
          <pc:sldMk cId="3353635924" sldId="730"/>
        </pc:sldMkLst>
      </pc:sldChg>
      <pc:sldChg chg="del">
        <pc:chgData name="Fan Cheng" userId="73b39abba4055029" providerId="LiveId" clId="{B266636A-D569-4AE4-9417-9F43F49312C1}" dt="2018-07-29T21:10:41.018" v="6796" actId="2696"/>
        <pc:sldMkLst>
          <pc:docMk/>
          <pc:sldMk cId="915763240" sldId="731"/>
        </pc:sldMkLst>
      </pc:sldChg>
      <pc:sldChg chg="del">
        <pc:chgData name="Fan Cheng" userId="73b39abba4055029" providerId="LiveId" clId="{B266636A-D569-4AE4-9417-9F43F49312C1}" dt="2018-07-29T21:10:41.793" v="6800" actId="2696"/>
        <pc:sldMkLst>
          <pc:docMk/>
          <pc:sldMk cId="1444969200" sldId="732"/>
        </pc:sldMkLst>
      </pc:sldChg>
      <pc:sldChg chg="del">
        <pc:chgData name="Fan Cheng" userId="73b39abba4055029" providerId="LiveId" clId="{B266636A-D569-4AE4-9417-9F43F49312C1}" dt="2018-07-29T21:10:42.328" v="6803" actId="2696"/>
        <pc:sldMkLst>
          <pc:docMk/>
          <pc:sldMk cId="2327578560" sldId="734"/>
        </pc:sldMkLst>
      </pc:sldChg>
      <pc:sldChg chg="del">
        <pc:chgData name="Fan Cheng" userId="73b39abba4055029" providerId="LiveId" clId="{B266636A-D569-4AE4-9417-9F43F49312C1}" dt="2018-07-29T21:10:42.515" v="6804" actId="2696"/>
        <pc:sldMkLst>
          <pc:docMk/>
          <pc:sldMk cId="3038078901" sldId="735"/>
        </pc:sldMkLst>
      </pc:sldChg>
      <pc:sldChg chg="del">
        <pc:chgData name="Fan Cheng" userId="73b39abba4055029" providerId="LiveId" clId="{B266636A-D569-4AE4-9417-9F43F49312C1}" dt="2018-07-29T21:10:42.145" v="6802" actId="2696"/>
        <pc:sldMkLst>
          <pc:docMk/>
          <pc:sldMk cId="2552851046" sldId="737"/>
        </pc:sldMkLst>
      </pc:sldChg>
      <pc:sldChg chg="del">
        <pc:chgData name="Fan Cheng" userId="73b39abba4055029" providerId="LiveId" clId="{B266636A-D569-4AE4-9417-9F43F49312C1}" dt="2018-07-29T21:10:45.044" v="6813" actId="2696"/>
        <pc:sldMkLst>
          <pc:docMk/>
          <pc:sldMk cId="1430327927" sldId="738"/>
        </pc:sldMkLst>
      </pc:sldChg>
      <pc:sldChg chg="del">
        <pc:chgData name="Fan Cheng" userId="73b39abba4055029" providerId="LiveId" clId="{B266636A-D569-4AE4-9417-9F43F49312C1}" dt="2018-07-29T21:10:45.213" v="6814" actId="2696"/>
        <pc:sldMkLst>
          <pc:docMk/>
          <pc:sldMk cId="1683936349" sldId="739"/>
        </pc:sldMkLst>
      </pc:sldChg>
      <pc:sldChg chg="del">
        <pc:chgData name="Fan Cheng" userId="73b39abba4055029" providerId="LiveId" clId="{B266636A-D569-4AE4-9417-9F43F49312C1}" dt="2018-07-29T21:10:46.638" v="6822" actId="2696"/>
        <pc:sldMkLst>
          <pc:docMk/>
          <pc:sldMk cId="2830126924" sldId="740"/>
        </pc:sldMkLst>
      </pc:sldChg>
      <pc:sldChg chg="del">
        <pc:chgData name="Fan Cheng" userId="73b39abba4055029" providerId="LiveId" clId="{B266636A-D569-4AE4-9417-9F43F49312C1}" dt="2018-07-29T21:10:48.881" v="6834" actId="2696"/>
        <pc:sldMkLst>
          <pc:docMk/>
          <pc:sldMk cId="2507856836" sldId="741"/>
        </pc:sldMkLst>
      </pc:sldChg>
      <pc:sldChg chg="del">
        <pc:chgData name="Fan Cheng" userId="73b39abba4055029" providerId="LiveId" clId="{B266636A-D569-4AE4-9417-9F43F49312C1}" dt="2018-07-29T21:10:46.824" v="6823" actId="2696"/>
        <pc:sldMkLst>
          <pc:docMk/>
          <pc:sldMk cId="1128661890" sldId="742"/>
        </pc:sldMkLst>
      </pc:sldChg>
      <pc:sldChg chg="del">
        <pc:chgData name="Fan Cheng" userId="73b39abba4055029" providerId="LiveId" clId="{B266636A-D569-4AE4-9417-9F43F49312C1}" dt="2018-07-29T21:10:47.012" v="6824" actId="2696"/>
        <pc:sldMkLst>
          <pc:docMk/>
          <pc:sldMk cId="1458400242" sldId="744"/>
        </pc:sldMkLst>
      </pc:sldChg>
      <pc:sldChg chg="del">
        <pc:chgData name="Fan Cheng" userId="73b39abba4055029" providerId="LiveId" clId="{B266636A-D569-4AE4-9417-9F43F49312C1}" dt="2018-07-29T21:10:47.394" v="6826" actId="2696"/>
        <pc:sldMkLst>
          <pc:docMk/>
          <pc:sldMk cId="3423358979" sldId="745"/>
        </pc:sldMkLst>
      </pc:sldChg>
      <pc:sldChg chg="del">
        <pc:chgData name="Fan Cheng" userId="73b39abba4055029" providerId="LiveId" clId="{B266636A-D569-4AE4-9417-9F43F49312C1}" dt="2018-07-29T21:10:47.583" v="6827" actId="2696"/>
        <pc:sldMkLst>
          <pc:docMk/>
          <pc:sldMk cId="3287165624" sldId="747"/>
        </pc:sldMkLst>
      </pc:sldChg>
      <pc:sldChg chg="del">
        <pc:chgData name="Fan Cheng" userId="73b39abba4055029" providerId="LiveId" clId="{B266636A-D569-4AE4-9417-9F43F49312C1}" dt="2018-07-29T21:10:48.371" v="6831" actId="2696"/>
        <pc:sldMkLst>
          <pc:docMk/>
          <pc:sldMk cId="2415889972" sldId="748"/>
        </pc:sldMkLst>
      </pc:sldChg>
      <pc:sldChg chg="del">
        <pc:chgData name="Fan Cheng" userId="73b39abba4055029" providerId="LiveId" clId="{B266636A-D569-4AE4-9417-9F43F49312C1}" dt="2018-07-29T21:10:46.299" v="6820" actId="2696"/>
        <pc:sldMkLst>
          <pc:docMk/>
          <pc:sldMk cId="4132981171" sldId="749"/>
        </pc:sldMkLst>
      </pc:sldChg>
      <pc:sldChg chg="del">
        <pc:chgData name="Fan Cheng" userId="73b39abba4055029" providerId="LiveId" clId="{B266636A-D569-4AE4-9417-9F43F49312C1}" dt="2018-07-29T21:10:49.268" v="6836" actId="2696"/>
        <pc:sldMkLst>
          <pc:docMk/>
          <pc:sldMk cId="1368722884" sldId="750"/>
        </pc:sldMkLst>
      </pc:sldChg>
      <pc:sldChg chg="del">
        <pc:chgData name="Fan Cheng" userId="73b39abba4055029" providerId="LiveId" clId="{B266636A-D569-4AE4-9417-9F43F49312C1}" dt="2018-07-29T21:10:49.852" v="6839" actId="2696"/>
        <pc:sldMkLst>
          <pc:docMk/>
          <pc:sldMk cId="426365667" sldId="751"/>
        </pc:sldMkLst>
      </pc:sldChg>
      <pc:sldChg chg="del">
        <pc:chgData name="Fan Cheng" userId="73b39abba4055029" providerId="LiveId" clId="{B266636A-D569-4AE4-9417-9F43F49312C1}" dt="2018-07-29T21:10:50.048" v="6840" actId="2696"/>
        <pc:sldMkLst>
          <pc:docMk/>
          <pc:sldMk cId="898866621" sldId="752"/>
        </pc:sldMkLst>
      </pc:sldChg>
      <pc:sldChg chg="del">
        <pc:chgData name="Fan Cheng" userId="73b39abba4055029" providerId="LiveId" clId="{B266636A-D569-4AE4-9417-9F43F49312C1}" dt="2018-07-29T21:10:50.493" v="6842" actId="2696"/>
        <pc:sldMkLst>
          <pc:docMk/>
          <pc:sldMk cId="4092933937" sldId="753"/>
        </pc:sldMkLst>
      </pc:sldChg>
      <pc:sldChg chg="del">
        <pc:chgData name="Fan Cheng" userId="73b39abba4055029" providerId="LiveId" clId="{B266636A-D569-4AE4-9417-9F43F49312C1}" dt="2018-07-29T21:10:51.116" v="6845" actId="2696"/>
        <pc:sldMkLst>
          <pc:docMk/>
          <pc:sldMk cId="1413404944" sldId="755"/>
        </pc:sldMkLst>
      </pc:sldChg>
      <pc:sldChg chg="del">
        <pc:chgData name="Fan Cheng" userId="73b39abba4055029" providerId="LiveId" clId="{B266636A-D569-4AE4-9417-9F43F49312C1}" dt="2018-07-29T21:10:51.322" v="6846" actId="2696"/>
        <pc:sldMkLst>
          <pc:docMk/>
          <pc:sldMk cId="2173188643" sldId="756"/>
        </pc:sldMkLst>
      </pc:sldChg>
      <pc:sldChg chg="del">
        <pc:chgData name="Fan Cheng" userId="73b39abba4055029" providerId="LiveId" clId="{B266636A-D569-4AE4-9417-9F43F49312C1}" dt="2018-07-29T21:10:52.591" v="6851" actId="2696"/>
        <pc:sldMkLst>
          <pc:docMk/>
          <pc:sldMk cId="3907199544" sldId="757"/>
        </pc:sldMkLst>
      </pc:sldChg>
      <pc:sldChg chg="del">
        <pc:chgData name="Fan Cheng" userId="73b39abba4055029" providerId="LiveId" clId="{B266636A-D569-4AE4-9417-9F43F49312C1}" dt="2018-07-29T21:10:51.716" v="6848" actId="2696"/>
        <pc:sldMkLst>
          <pc:docMk/>
          <pc:sldMk cId="910138413" sldId="759"/>
        </pc:sldMkLst>
      </pc:sldChg>
      <pc:sldChg chg="del">
        <pc:chgData name="Fan Cheng" userId="73b39abba4055029" providerId="LiveId" clId="{B266636A-D569-4AE4-9417-9F43F49312C1}" dt="2018-07-29T21:10:52.393" v="6850" actId="2696"/>
        <pc:sldMkLst>
          <pc:docMk/>
          <pc:sldMk cId="1578591941" sldId="761"/>
        </pc:sldMkLst>
      </pc:sldChg>
      <pc:sldChg chg="del">
        <pc:chgData name="Fan Cheng" userId="73b39abba4055029" providerId="LiveId" clId="{B266636A-D569-4AE4-9417-9F43F49312C1}" dt="2018-07-29T21:10:42.704" v="6805" actId="2696"/>
        <pc:sldMkLst>
          <pc:docMk/>
          <pc:sldMk cId="3502445554" sldId="763"/>
        </pc:sldMkLst>
      </pc:sldChg>
      <pc:sldChg chg="del">
        <pc:chgData name="Fan Cheng" userId="73b39abba4055029" providerId="LiveId" clId="{B266636A-D569-4AE4-9417-9F43F49312C1}" dt="2018-07-29T21:10:42.909" v="6806" actId="2696"/>
        <pc:sldMkLst>
          <pc:docMk/>
          <pc:sldMk cId="3661140546" sldId="764"/>
        </pc:sldMkLst>
      </pc:sldChg>
      <pc:sldChg chg="del">
        <pc:chgData name="Fan Cheng" userId="73b39abba4055029" providerId="LiveId" clId="{B266636A-D569-4AE4-9417-9F43F49312C1}" dt="2018-07-29T21:10:48.508" v="6832" actId="2696"/>
        <pc:sldMkLst>
          <pc:docMk/>
          <pc:sldMk cId="3679531105" sldId="765"/>
        </pc:sldMkLst>
      </pc:sldChg>
      <pc:sldChg chg="del">
        <pc:chgData name="Fan Cheng" userId="73b39abba4055029" providerId="LiveId" clId="{B266636A-D569-4AE4-9417-9F43F49312C1}" dt="2018-07-29T21:10:48.699" v="6833" actId="2696"/>
        <pc:sldMkLst>
          <pc:docMk/>
          <pc:sldMk cId="1615419248" sldId="766"/>
        </pc:sldMkLst>
      </pc:sldChg>
      <pc:sldChg chg="del">
        <pc:chgData name="Fan Cheng" userId="73b39abba4055029" providerId="LiveId" clId="{B266636A-D569-4AE4-9417-9F43F49312C1}" dt="2018-07-29T21:10:49.080" v="6835" actId="2696"/>
        <pc:sldMkLst>
          <pc:docMk/>
          <pc:sldMk cId="3075729642" sldId="767"/>
        </pc:sldMkLst>
      </pc:sldChg>
      <pc:sldChg chg="delSp modSp add modAnim">
        <pc:chgData name="Fan Cheng" userId="73b39abba4055029" providerId="LiveId" clId="{B266636A-D569-4AE4-9417-9F43F49312C1}" dt="2018-07-30T00:17:53.404" v="7335" actId="478"/>
        <pc:sldMkLst>
          <pc:docMk/>
          <pc:sldMk cId="4263252921" sldId="768"/>
        </pc:sldMkLst>
        <pc:spChg chg="del">
          <ac:chgData name="Fan Cheng" userId="73b39abba4055029" providerId="LiveId" clId="{B266636A-D569-4AE4-9417-9F43F49312C1}" dt="2018-07-30T00:17:53.404" v="7335" actId="478"/>
          <ac:spMkLst>
            <pc:docMk/>
            <pc:sldMk cId="4263252921" sldId="768"/>
            <ac:spMk id="2" creationId="{BCCE447B-456C-0D4D-B8DE-C097E3DD2BA0}"/>
          </ac:spMkLst>
        </pc:spChg>
        <pc:spChg chg="del">
          <ac:chgData name="Fan Cheng" userId="73b39abba4055029" providerId="LiveId" clId="{B266636A-D569-4AE4-9417-9F43F49312C1}" dt="2018-07-30T00:17:49.328" v="7334" actId="478"/>
          <ac:spMkLst>
            <pc:docMk/>
            <pc:sldMk cId="4263252921" sldId="768"/>
            <ac:spMk id="3" creationId="{53490DAB-AE6D-3243-8E78-A5D769104FE5}"/>
          </ac:spMkLst>
        </pc:spChg>
        <pc:spChg chg="mod ord">
          <ac:chgData name="Fan Cheng" userId="73b39abba4055029" providerId="LiveId" clId="{B266636A-D569-4AE4-9417-9F43F49312C1}" dt="2018-07-30T00:17:44.247" v="7333" actId="167"/>
          <ac:spMkLst>
            <pc:docMk/>
            <pc:sldMk cId="4263252921" sldId="768"/>
            <ac:spMk id="17" creationId="{58565A15-ABE8-4DEB-A44B-A70BEF46F671}"/>
          </ac:spMkLst>
        </pc:spChg>
        <pc:picChg chg="mod">
          <ac:chgData name="Fan Cheng" userId="73b39abba4055029" providerId="LiveId" clId="{B266636A-D569-4AE4-9417-9F43F49312C1}" dt="2018-07-29T00:04:06.621" v="3375" actId="1076"/>
          <ac:picMkLst>
            <pc:docMk/>
            <pc:sldMk cId="4263252921" sldId="768"/>
            <ac:picMk id="6" creationId="{E59C3F81-9B97-4AA7-8D02-71F279B39DEC}"/>
          </ac:picMkLst>
        </pc:picChg>
      </pc:sldChg>
      <pc:sldChg chg="del">
        <pc:chgData name="Fan Cheng" userId="73b39abba4055029" providerId="LiveId" clId="{B266636A-D569-4AE4-9417-9F43F49312C1}" dt="2018-07-29T21:10:38.361" v="6787" actId="2696"/>
        <pc:sldMkLst>
          <pc:docMk/>
          <pc:sldMk cId="407891598" sldId="769"/>
        </pc:sldMkLst>
      </pc:sldChg>
      <pc:sldChg chg="del">
        <pc:chgData name="Fan Cheng" userId="73b39abba4055029" providerId="LiveId" clId="{B266636A-D569-4AE4-9417-9F43F49312C1}" dt="2018-07-29T21:10:39.931" v="6790" actId="2696"/>
        <pc:sldMkLst>
          <pc:docMk/>
          <pc:sldMk cId="3310198780" sldId="770"/>
        </pc:sldMkLst>
      </pc:sldChg>
      <pc:sldChg chg="del">
        <pc:chgData name="Fan Cheng" userId="73b39abba4055029" providerId="LiveId" clId="{B266636A-D569-4AE4-9417-9F43F49312C1}" dt="2018-07-29T21:10:40.400" v="6793" actId="2696"/>
        <pc:sldMkLst>
          <pc:docMk/>
          <pc:sldMk cId="1470130683" sldId="771"/>
        </pc:sldMkLst>
      </pc:sldChg>
      <pc:sldChg chg="del">
        <pc:chgData name="Fan Cheng" userId="73b39abba4055029" providerId="LiveId" clId="{B266636A-D569-4AE4-9417-9F43F49312C1}" dt="2018-07-29T21:10:51.907" v="6849" actId="2696"/>
        <pc:sldMkLst>
          <pc:docMk/>
          <pc:sldMk cId="3510775812" sldId="772"/>
        </pc:sldMkLst>
      </pc:sldChg>
      <pc:sldChg chg="del">
        <pc:chgData name="Fan Cheng" userId="73b39abba4055029" providerId="LiveId" clId="{B266636A-D569-4AE4-9417-9F43F49312C1}" dt="2018-07-29T21:10:49.470" v="6837" actId="2696"/>
        <pc:sldMkLst>
          <pc:docMk/>
          <pc:sldMk cId="3004722129" sldId="773"/>
        </pc:sldMkLst>
      </pc:sldChg>
      <pc:sldChg chg="del">
        <pc:chgData name="Fan Cheng" userId="73b39abba4055029" providerId="LiveId" clId="{B266636A-D569-4AE4-9417-9F43F49312C1}" dt="2018-07-29T21:10:52.979" v="6853" actId="2696"/>
        <pc:sldMkLst>
          <pc:docMk/>
          <pc:sldMk cId="3283359640" sldId="774"/>
        </pc:sldMkLst>
      </pc:sldChg>
      <pc:sldChg chg="delSp">
        <pc:chgData name="Fan Cheng" userId="73b39abba4055029" providerId="LiveId" clId="{B266636A-D569-4AE4-9417-9F43F49312C1}" dt="2018-07-30T00:07:50.464" v="7264" actId="478"/>
        <pc:sldMkLst>
          <pc:docMk/>
          <pc:sldMk cId="2267203452" sldId="775"/>
        </pc:sldMkLst>
        <pc:spChg chg="del">
          <ac:chgData name="Fan Cheng" userId="73b39abba4055029" providerId="LiveId" clId="{B266636A-D569-4AE4-9417-9F43F49312C1}" dt="2018-07-30T00:07:50.464" v="7264" actId="478"/>
          <ac:spMkLst>
            <pc:docMk/>
            <pc:sldMk cId="2267203452" sldId="775"/>
            <ac:spMk id="2" creationId="{AAEB9BF2-BF75-6149-A2DA-CFAFEB8E6C42}"/>
          </ac:spMkLst>
        </pc:spChg>
      </pc:sldChg>
      <pc:sldChg chg="delSp">
        <pc:chgData name="Fan Cheng" userId="73b39abba4055029" providerId="LiveId" clId="{B266636A-D569-4AE4-9417-9F43F49312C1}" dt="2018-07-30T00:27:10.306" v="7373" actId="478"/>
        <pc:sldMkLst>
          <pc:docMk/>
          <pc:sldMk cId="1420691045" sldId="776"/>
        </pc:sldMkLst>
        <pc:spChg chg="del">
          <ac:chgData name="Fan Cheng" userId="73b39abba4055029" providerId="LiveId" clId="{B266636A-D569-4AE4-9417-9F43F49312C1}" dt="2018-07-30T00:27:10.306" v="7373" actId="478"/>
          <ac:spMkLst>
            <pc:docMk/>
            <pc:sldMk cId="1420691045" sldId="776"/>
            <ac:spMk id="2" creationId="{3114FC1B-BEDE-894C-8D18-E7A0DA146D05}"/>
          </ac:spMkLst>
        </pc:spChg>
      </pc:sldChg>
      <pc:sldChg chg="delSp modSp modAnim">
        <pc:chgData name="Fan Cheng" userId="73b39abba4055029" providerId="LiveId" clId="{B266636A-D569-4AE4-9417-9F43F49312C1}" dt="2018-07-30T00:15:59.285" v="7324" actId="478"/>
        <pc:sldMkLst>
          <pc:docMk/>
          <pc:sldMk cId="3323820259" sldId="777"/>
        </pc:sldMkLst>
        <pc:spChg chg="del mod">
          <ac:chgData name="Fan Cheng" userId="73b39abba4055029" providerId="LiveId" clId="{B266636A-D569-4AE4-9417-9F43F49312C1}" dt="2018-07-30T00:15:59.285" v="7324" actId="478"/>
          <ac:spMkLst>
            <pc:docMk/>
            <pc:sldMk cId="3323820259" sldId="777"/>
            <ac:spMk id="2" creationId="{3114FC1B-BEDE-894C-8D18-E7A0DA146D05}"/>
          </ac:spMkLst>
        </pc:spChg>
        <pc:spChg chg="mod">
          <ac:chgData name="Fan Cheng" userId="73b39abba4055029" providerId="LiveId" clId="{B266636A-D569-4AE4-9417-9F43F49312C1}" dt="2018-07-30T00:15:07.394" v="7319" actId="1076"/>
          <ac:spMkLst>
            <pc:docMk/>
            <pc:sldMk cId="3323820259" sldId="777"/>
            <ac:spMk id="4" creationId="{CF7E8939-CF59-0941-8869-AE51A30533F9}"/>
          </ac:spMkLst>
        </pc:spChg>
        <pc:spChg chg="mod ord">
          <ac:chgData name="Fan Cheng" userId="73b39abba4055029" providerId="LiveId" clId="{B266636A-D569-4AE4-9417-9F43F49312C1}" dt="2018-07-30T00:15:51.338" v="7323" actId="167"/>
          <ac:spMkLst>
            <pc:docMk/>
            <pc:sldMk cId="3323820259" sldId="777"/>
            <ac:spMk id="26" creationId="{CEFBA2F9-BFBF-FA46-954F-C217D5B596B5}"/>
          </ac:spMkLst>
        </pc:spChg>
      </pc:sldChg>
      <pc:sldChg chg="addSp delSp modSp add del ord delAnim modAnim modNotesTx">
        <pc:chgData name="Fan Cheng" userId="73b39abba4055029" providerId="LiveId" clId="{B266636A-D569-4AE4-9417-9F43F49312C1}" dt="2018-07-30T00:55:39.206" v="8263" actId="1076"/>
        <pc:sldMkLst>
          <pc:docMk/>
          <pc:sldMk cId="1172330317" sldId="778"/>
        </pc:sldMkLst>
        <pc:spChg chg="mod">
          <ac:chgData name="Fan Cheng" userId="73b39abba4055029" providerId="LiveId" clId="{B266636A-D569-4AE4-9417-9F43F49312C1}" dt="2018-07-28T08:28:06.808" v="183" actId="20577"/>
          <ac:spMkLst>
            <pc:docMk/>
            <pc:sldMk cId="1172330317" sldId="778"/>
            <ac:spMk id="2" creationId="{58D755A0-4630-3144-9FCC-B25CBEB5453A}"/>
          </ac:spMkLst>
        </pc:spChg>
        <pc:spChg chg="add mod">
          <ac:chgData name="Fan Cheng" userId="73b39abba4055029" providerId="LiveId" clId="{B266636A-D569-4AE4-9417-9F43F49312C1}" dt="2018-07-30T00:14:04.135" v="7304" actId="1038"/>
          <ac:spMkLst>
            <pc:docMk/>
            <pc:sldMk cId="1172330317" sldId="778"/>
            <ac:spMk id="5" creationId="{182BC512-7C62-4924-98C7-340F03EB15A5}"/>
          </ac:spMkLst>
        </pc:spChg>
        <pc:spChg chg="add del mod">
          <ac:chgData name="Fan Cheng" userId="73b39abba4055029" providerId="LiveId" clId="{B266636A-D569-4AE4-9417-9F43F49312C1}" dt="2018-07-28T08:38:55.379" v="536" actId="478"/>
          <ac:spMkLst>
            <pc:docMk/>
            <pc:sldMk cId="1172330317" sldId="778"/>
            <ac:spMk id="6" creationId="{F39F7613-F762-4672-841E-7C82426A0FE8}"/>
          </ac:spMkLst>
        </pc:spChg>
        <pc:spChg chg="add mod">
          <ac:chgData name="Fan Cheng" userId="73b39abba4055029" providerId="LiveId" clId="{B266636A-D569-4AE4-9417-9F43F49312C1}" dt="2018-07-30T00:13:58.454" v="7300" actId="1038"/>
          <ac:spMkLst>
            <pc:docMk/>
            <pc:sldMk cId="1172330317" sldId="778"/>
            <ac:spMk id="7" creationId="{B0B730AC-320D-4886-AA3C-20FD7D0E9ACA}"/>
          </ac:spMkLst>
        </pc:spChg>
        <pc:spChg chg="del mod">
          <ac:chgData name="Fan Cheng" userId="73b39abba4055029" providerId="LiveId" clId="{B266636A-D569-4AE4-9417-9F43F49312C1}" dt="2018-07-30T00:26:57.154" v="7372" actId="478"/>
          <ac:spMkLst>
            <pc:docMk/>
            <pc:sldMk cId="1172330317" sldId="778"/>
            <ac:spMk id="8" creationId="{6E879F26-E314-CC45-B2D9-46FE36A5B831}"/>
          </ac:spMkLst>
        </pc:spChg>
        <pc:spChg chg="del">
          <ac:chgData name="Fan Cheng" userId="73b39abba4055029" providerId="LiveId" clId="{B266636A-D569-4AE4-9417-9F43F49312C1}" dt="2018-07-30T00:14:20.271" v="7312" actId="478"/>
          <ac:spMkLst>
            <pc:docMk/>
            <pc:sldMk cId="1172330317" sldId="778"/>
            <ac:spMk id="9" creationId="{DA707E49-834F-1E48-8455-36210EDB7178}"/>
          </ac:spMkLst>
        </pc:spChg>
        <pc:spChg chg="add mod">
          <ac:chgData name="Fan Cheng" userId="73b39abba4055029" providerId="LiveId" clId="{B266636A-D569-4AE4-9417-9F43F49312C1}" dt="2018-07-30T00:14:02.004" v="7302" actId="1037"/>
          <ac:spMkLst>
            <pc:docMk/>
            <pc:sldMk cId="1172330317" sldId="778"/>
            <ac:spMk id="10" creationId="{F2C82A12-515C-45A2-89E4-D001DF86936E}"/>
          </ac:spMkLst>
        </pc:spChg>
        <pc:spChg chg="add mod">
          <ac:chgData name="Fan Cheng" userId="73b39abba4055029" providerId="LiveId" clId="{B266636A-D569-4AE4-9417-9F43F49312C1}" dt="2018-07-30T00:14:06.734" v="7306" actId="1037"/>
          <ac:spMkLst>
            <pc:docMk/>
            <pc:sldMk cId="1172330317" sldId="778"/>
            <ac:spMk id="11" creationId="{F2C55F48-C770-4A68-B397-E2B1CAC19AC2}"/>
          </ac:spMkLst>
        </pc:spChg>
        <pc:spChg chg="add del mod">
          <ac:chgData name="Fan Cheng" userId="73b39abba4055029" providerId="LiveId" clId="{B266636A-D569-4AE4-9417-9F43F49312C1}" dt="2018-07-28T08:45:09.096" v="873"/>
          <ac:spMkLst>
            <pc:docMk/>
            <pc:sldMk cId="1172330317" sldId="778"/>
            <ac:spMk id="12" creationId="{28B657BB-7EBA-4AA4-989A-EC63C1B845B6}"/>
          </ac:spMkLst>
        </pc:spChg>
        <pc:spChg chg="add del mod">
          <ac:chgData name="Fan Cheng" userId="73b39abba4055029" providerId="LiveId" clId="{B266636A-D569-4AE4-9417-9F43F49312C1}" dt="2018-07-28T08:51:59.045" v="1223" actId="478"/>
          <ac:spMkLst>
            <pc:docMk/>
            <pc:sldMk cId="1172330317" sldId="778"/>
            <ac:spMk id="13" creationId="{B20772B5-FB8F-4095-8CF4-2B715A594EA0}"/>
          </ac:spMkLst>
        </pc:spChg>
        <pc:spChg chg="add mod">
          <ac:chgData name="Fan Cheng" userId="73b39abba4055029" providerId="LiveId" clId="{B266636A-D569-4AE4-9417-9F43F49312C1}" dt="2018-07-30T00:14:09.034" v="7308" actId="1038"/>
          <ac:spMkLst>
            <pc:docMk/>
            <pc:sldMk cId="1172330317" sldId="778"/>
            <ac:spMk id="14" creationId="{37F4F984-E807-45BC-9C05-8A657B603568}"/>
          </ac:spMkLst>
        </pc:spChg>
        <pc:spChg chg="add mod">
          <ac:chgData name="Fan Cheng" userId="73b39abba4055029" providerId="LiveId" clId="{B266636A-D569-4AE4-9417-9F43F49312C1}" dt="2018-07-30T00:14:11.775" v="7310" actId="1037"/>
          <ac:spMkLst>
            <pc:docMk/>
            <pc:sldMk cId="1172330317" sldId="778"/>
            <ac:spMk id="15" creationId="{DB5A1644-864B-4D4C-8076-F5CC607C9F05}"/>
          </ac:spMkLst>
        </pc:spChg>
        <pc:spChg chg="add del mod">
          <ac:chgData name="Fan Cheng" userId="73b39abba4055029" providerId="LiveId" clId="{B266636A-D569-4AE4-9417-9F43F49312C1}" dt="2018-07-28T09:09:29.145" v="1906"/>
          <ac:spMkLst>
            <pc:docMk/>
            <pc:sldMk cId="1172330317" sldId="778"/>
            <ac:spMk id="16" creationId="{9E6529BC-8388-4FB0-899F-21C051E0071D}"/>
          </ac:spMkLst>
        </pc:spChg>
        <pc:spChg chg="add mod">
          <ac:chgData name="Fan Cheng" userId="73b39abba4055029" providerId="LiveId" clId="{B266636A-D569-4AE4-9417-9F43F49312C1}" dt="2018-07-30T00:55:32.469" v="8262" actId="1076"/>
          <ac:spMkLst>
            <pc:docMk/>
            <pc:sldMk cId="1172330317" sldId="778"/>
            <ac:spMk id="17" creationId="{22D57689-A078-4B2F-8A36-B718E04DA6ED}"/>
          </ac:spMkLst>
        </pc:spChg>
        <pc:spChg chg="add mod">
          <ac:chgData name="Fan Cheng" userId="73b39abba4055029" providerId="LiveId" clId="{B266636A-D569-4AE4-9417-9F43F49312C1}" dt="2018-07-30T00:55:39.206" v="8263" actId="1076"/>
          <ac:spMkLst>
            <pc:docMk/>
            <pc:sldMk cId="1172330317" sldId="778"/>
            <ac:spMk id="18" creationId="{E3DA6A2D-7CBF-42E7-8776-0C2A4836515F}"/>
          </ac:spMkLst>
        </pc:spChg>
      </pc:sldChg>
      <pc:sldChg chg="delSp modSp add del">
        <pc:chgData name="Fan Cheng" userId="73b39abba4055029" providerId="LiveId" clId="{B266636A-D569-4AE4-9417-9F43F49312C1}" dt="2018-07-30T00:53:36.582" v="8259" actId="1038"/>
        <pc:sldMkLst>
          <pc:docMk/>
          <pc:sldMk cId="4278037971" sldId="779"/>
        </pc:sldMkLst>
        <pc:spChg chg="del">
          <ac:chgData name="Fan Cheng" userId="73b39abba4055029" providerId="LiveId" clId="{B266636A-D569-4AE4-9417-9F43F49312C1}" dt="2018-07-29T21:11:12.892" v="6863" actId="478"/>
          <ac:spMkLst>
            <pc:docMk/>
            <pc:sldMk cId="4278037971" sldId="779"/>
            <ac:spMk id="2" creationId="{00000000-0000-0000-0000-000000000000}"/>
          </ac:spMkLst>
        </pc:spChg>
        <pc:spChg chg="del">
          <ac:chgData name="Fan Cheng" userId="73b39abba4055029" providerId="LiveId" clId="{B266636A-D569-4AE4-9417-9F43F49312C1}" dt="2018-07-29T21:11:08.959" v="6862" actId="478"/>
          <ac:spMkLst>
            <pc:docMk/>
            <pc:sldMk cId="4278037971" sldId="779"/>
            <ac:spMk id="3" creationId="{00000000-0000-0000-0000-000000000000}"/>
          </ac:spMkLst>
        </pc:spChg>
        <pc:picChg chg="mod">
          <ac:chgData name="Fan Cheng" userId="73b39abba4055029" providerId="LiveId" clId="{B266636A-D569-4AE4-9417-9F43F49312C1}" dt="2018-07-30T00:53:36.582" v="8259" actId="1038"/>
          <ac:picMkLst>
            <pc:docMk/>
            <pc:sldMk cId="4278037971" sldId="779"/>
            <ac:picMk id="1028" creationId="{F3EEE4A4-567A-4CEC-BE9E-2D10F201DA78}"/>
          </ac:picMkLst>
        </pc:picChg>
      </pc:sldChg>
      <pc:sldChg chg="del">
        <pc:chgData name="Fan Cheng" userId="73b39abba4055029" providerId="LiveId" clId="{B266636A-D569-4AE4-9417-9F43F49312C1}" dt="2018-07-29T21:10:35.987" v="6782" actId="2696"/>
        <pc:sldMkLst>
          <pc:docMk/>
          <pc:sldMk cId="1554900990" sldId="780"/>
        </pc:sldMkLst>
      </pc:sldChg>
      <pc:sldChg chg="addSp delSp modSp add ord delAnim modAnim modNotesTx">
        <pc:chgData name="Fan Cheng" userId="73b39abba4055029" providerId="LiveId" clId="{B266636A-D569-4AE4-9417-9F43F49312C1}" dt="2018-07-30T00:59:32.554" v="8385" actId="1076"/>
        <pc:sldMkLst>
          <pc:docMk/>
          <pc:sldMk cId="4041864598" sldId="781"/>
        </pc:sldMkLst>
        <pc:spChg chg="mod">
          <ac:chgData name="Fan Cheng" userId="73b39abba4055029" providerId="LiveId" clId="{B266636A-D569-4AE4-9417-9F43F49312C1}" dt="2018-07-28T08:45:49.663" v="940" actId="20577"/>
          <ac:spMkLst>
            <pc:docMk/>
            <pc:sldMk cId="4041864598" sldId="781"/>
            <ac:spMk id="2" creationId="{58D755A0-4630-3144-9FCC-B25CBEB5453A}"/>
          </ac:spMkLst>
        </pc:spChg>
        <pc:spChg chg="del mod">
          <ac:chgData name="Fan Cheng" userId="73b39abba4055029" providerId="LiveId" clId="{B266636A-D569-4AE4-9417-9F43F49312C1}" dt="2018-07-28T09:03:59.984" v="1659" actId="478"/>
          <ac:spMkLst>
            <pc:docMk/>
            <pc:sldMk cId="4041864598" sldId="781"/>
            <ac:spMk id="7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0:58:39.082" v="8363" actId="1076"/>
          <ac:spMkLst>
            <pc:docMk/>
            <pc:sldMk cId="4041864598" sldId="781"/>
            <ac:spMk id="7" creationId="{47948202-4FF5-4E89-AE60-2F5D497FE6B2}"/>
          </ac:spMkLst>
        </pc:spChg>
        <pc:spChg chg="del">
          <ac:chgData name="Fan Cheng" userId="73b39abba4055029" providerId="LiveId" clId="{B266636A-D569-4AE4-9417-9F43F49312C1}" dt="2018-07-28T08:45:56.949" v="941" actId="478"/>
          <ac:spMkLst>
            <pc:docMk/>
            <pc:sldMk cId="4041864598" sldId="781"/>
            <ac:spMk id="10" creationId="{A769FA6D-63BB-2049-B3CC-A3243E97C4F5}"/>
          </ac:spMkLst>
        </pc:spChg>
        <pc:spChg chg="del">
          <ac:chgData name="Fan Cheng" userId="73b39abba4055029" providerId="LiveId" clId="{B266636A-D569-4AE4-9417-9F43F49312C1}" dt="2018-07-28T08:45:59.591" v="942" actId="478"/>
          <ac:spMkLst>
            <pc:docMk/>
            <pc:sldMk cId="4041864598" sldId="781"/>
            <ac:spMk id="11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9.781" v="945" actId="478"/>
          <ac:spMkLst>
            <pc:docMk/>
            <pc:sldMk cId="4041864598" sldId="781"/>
            <ac:spMk id="19" creationId="{A769FA6D-63BB-2049-B3CC-A3243E97C4F5}"/>
          </ac:spMkLst>
        </pc:spChg>
        <pc:spChg chg="add mod">
          <ac:chgData name="Fan Cheng" userId="73b39abba4055029" providerId="LiveId" clId="{B266636A-D569-4AE4-9417-9F43F49312C1}" dt="2018-07-30T00:57:29.783" v="8316" actId="1036"/>
          <ac:spMkLst>
            <pc:docMk/>
            <pc:sldMk cId="4041864598" sldId="781"/>
            <ac:spMk id="22" creationId="{F5E0C472-F530-4890-AB0D-8A722F8F12F2}"/>
          </ac:spMkLst>
        </pc:spChg>
        <pc:spChg chg="add mod">
          <ac:chgData name="Fan Cheng" userId="73b39abba4055029" providerId="LiveId" clId="{B266636A-D569-4AE4-9417-9F43F49312C1}" dt="2018-07-30T00:59:32.554" v="8385" actId="1076"/>
          <ac:spMkLst>
            <pc:docMk/>
            <pc:sldMk cId="4041864598" sldId="781"/>
            <ac:spMk id="23" creationId="{016856A8-712C-46AE-9DFE-EDEF6F4842DC}"/>
          </ac:spMkLst>
        </pc:spChg>
        <pc:spChg chg="del">
          <ac:chgData name="Fan Cheng" userId="73b39abba4055029" providerId="LiveId" clId="{B266636A-D569-4AE4-9417-9F43F49312C1}" dt="2018-07-28T09:04:09.336" v="1664" actId="478"/>
          <ac:spMkLst>
            <pc:docMk/>
            <pc:sldMk cId="4041864598" sldId="781"/>
            <ac:spMk id="28" creationId="{A769FA6D-63BB-2049-B3CC-A3243E97C4F5}"/>
          </ac:spMkLst>
        </pc:spChg>
        <pc:spChg chg="del">
          <ac:chgData name="Fan Cheng" userId="73b39abba4055029" providerId="LiveId" clId="{B266636A-D569-4AE4-9417-9F43F49312C1}" dt="2018-07-28T09:04:12.770" v="1666" actId="478"/>
          <ac:spMkLst>
            <pc:docMk/>
            <pc:sldMk cId="4041864598" sldId="781"/>
            <ac:spMk id="33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7.451" v="944" actId="478"/>
          <ac:spMkLst>
            <pc:docMk/>
            <pc:sldMk cId="4041864598" sldId="781"/>
            <ac:spMk id="37" creationId="{A769FA6D-63BB-2049-B3CC-A3243E97C4F5}"/>
          </ac:spMkLst>
        </pc:spChg>
        <pc:spChg chg="mod">
          <ac:chgData name="Fan Cheng" userId="73b39abba4055029" providerId="LiveId" clId="{B266636A-D569-4AE4-9417-9F43F49312C1}" dt="2018-07-30T00:57:52.813" v="8356" actId="14100"/>
          <ac:spMkLst>
            <pc:docMk/>
            <pc:sldMk cId="4041864598" sldId="781"/>
            <ac:spMk id="46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4.611" v="943" actId="478"/>
          <ac:spMkLst>
            <pc:docMk/>
            <pc:sldMk cId="4041864598" sldId="781"/>
            <ac:spMk id="51" creationId="{D7B12816-635B-D249-BE4E-A4969E8EEF6E}"/>
          </ac:spMkLst>
        </pc:spChg>
        <pc:picChg chg="add mod">
          <ac:chgData name="Fan Cheng" userId="73b39abba4055029" providerId="LiveId" clId="{B266636A-D569-4AE4-9417-9F43F49312C1}" dt="2018-07-30T00:57:55.333" v="8357" actId="1076"/>
          <ac:picMkLst>
            <pc:docMk/>
            <pc:sldMk cId="4041864598" sldId="781"/>
            <ac:picMk id="2050" creationId="{71104BF8-A534-48F9-91A2-0FCE890A67D3}"/>
          </ac:picMkLst>
        </pc:picChg>
        <pc:cxnChg chg="del mod">
          <ac:chgData name="Fan Cheng" userId="73b39abba4055029" providerId="LiveId" clId="{B266636A-D569-4AE4-9417-9F43F49312C1}" dt="2018-07-28T09:04:03.411" v="1661" actId="478"/>
          <ac:cxnSpMkLst>
            <pc:docMk/>
            <pc:sldMk cId="4041864598" sldId="781"/>
            <ac:cxnSpMk id="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5.018" v="1662" actId="478"/>
          <ac:cxnSpMkLst>
            <pc:docMk/>
            <pc:sldMk cId="4041864598" sldId="781"/>
            <ac:cxnSpMk id="2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7.147" v="1663" actId="478"/>
          <ac:cxnSpMkLst>
            <pc:docMk/>
            <pc:sldMk cId="4041864598" sldId="781"/>
            <ac:cxnSpMk id="32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11.269" v="1665" actId="478"/>
          <ac:cxnSpMkLst>
            <pc:docMk/>
            <pc:sldMk cId="4041864598" sldId="781"/>
            <ac:cxnSpMk id="3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2.050" v="1660" actId="478"/>
          <ac:cxnSpMkLst>
            <pc:docMk/>
            <pc:sldMk cId="4041864598" sldId="781"/>
            <ac:cxnSpMk id="39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14.872" v="1667" actId="478"/>
          <ac:cxnSpMkLst>
            <pc:docMk/>
            <pc:sldMk cId="4041864598" sldId="781"/>
            <ac:cxnSpMk id="41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9:03:55.473" v="1657" actId="478"/>
          <ac:cxnSpMkLst>
            <pc:docMk/>
            <pc:sldMk cId="4041864598" sldId="781"/>
            <ac:cxnSpMk id="49" creationId="{00000000-0000-0000-0000-000000000000}"/>
          </ac:cxnSpMkLst>
        </pc:cxnChg>
      </pc:sldChg>
      <pc:sldChg chg="addSp delSp modSp add ord delAnim modAnim modNotesTx">
        <pc:chgData name="Fan Cheng" userId="73b39abba4055029" providerId="LiveId" clId="{B266636A-D569-4AE4-9417-9F43F49312C1}" dt="2018-07-30T00:58:47.436" v="8380" actId="20577"/>
        <pc:sldMkLst>
          <pc:docMk/>
          <pc:sldMk cId="341362353" sldId="782"/>
        </pc:sldMkLst>
        <pc:spChg chg="mod">
          <ac:chgData name="Fan Cheng" userId="73b39abba4055029" providerId="LiveId" clId="{B266636A-D569-4AE4-9417-9F43F49312C1}" dt="2018-07-28T08:47:57.950" v="1099" actId="20577"/>
          <ac:spMkLst>
            <pc:docMk/>
            <pc:sldMk cId="341362353" sldId="782"/>
            <ac:spMk id="2" creationId="{58D755A0-4630-3144-9FCC-B25CBEB5453A}"/>
          </ac:spMkLst>
        </pc:spChg>
        <pc:spChg chg="del">
          <ac:chgData name="Fan Cheng" userId="73b39abba4055029" providerId="LiveId" clId="{B266636A-D569-4AE4-9417-9F43F49312C1}" dt="2018-07-28T08:48:09.686" v="1104" actId="478"/>
          <ac:spMkLst>
            <pc:docMk/>
            <pc:sldMk cId="341362353" sldId="782"/>
            <ac:spMk id="7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0:58:47.436" v="8380" actId="20577"/>
          <ac:spMkLst>
            <pc:docMk/>
            <pc:sldMk cId="341362353" sldId="782"/>
            <ac:spMk id="16" creationId="{83C11962-4285-4230-BA70-1F051EF8EAF3}"/>
          </ac:spMkLst>
        </pc:spChg>
        <pc:spChg chg="del">
          <ac:chgData name="Fan Cheng" userId="73b39abba4055029" providerId="LiveId" clId="{B266636A-D569-4AE4-9417-9F43F49312C1}" dt="2018-07-28T08:48:16.508" v="1106" actId="478"/>
          <ac:spMkLst>
            <pc:docMk/>
            <pc:sldMk cId="341362353" sldId="782"/>
            <ac:spMk id="28" creationId="{A769FA6D-63BB-2049-B3CC-A3243E97C4F5}"/>
          </ac:spMkLst>
        </pc:spChg>
        <pc:spChg chg="del">
          <ac:chgData name="Fan Cheng" userId="73b39abba4055029" providerId="LiveId" clId="{B266636A-D569-4AE4-9417-9F43F49312C1}" dt="2018-07-28T08:48:19.451" v="1107" actId="478"/>
          <ac:spMkLst>
            <pc:docMk/>
            <pc:sldMk cId="341362353" sldId="782"/>
            <ac:spMk id="33" creationId="{A769FA6D-63BB-2049-B3CC-A3243E97C4F5}"/>
          </ac:spMkLst>
        </pc:spChg>
        <pc:spChg chg="del">
          <ac:chgData name="Fan Cheng" userId="73b39abba4055029" providerId="LiveId" clId="{B266636A-D569-4AE4-9417-9F43F49312C1}" dt="2018-07-28T08:48:27.354" v="1110" actId="478"/>
          <ac:spMkLst>
            <pc:docMk/>
            <pc:sldMk cId="341362353" sldId="782"/>
            <ac:spMk id="46" creationId="{A769FA6D-63BB-2049-B3CC-A3243E97C4F5}"/>
          </ac:spMkLst>
        </pc:spChg>
        <pc:picChg chg="add mod">
          <ac:chgData name="Fan Cheng" userId="73b39abba4055029" providerId="LiveId" clId="{B266636A-D569-4AE4-9417-9F43F49312C1}" dt="2018-07-28T08:49:14.467" v="1116" actId="1076"/>
          <ac:picMkLst>
            <pc:docMk/>
            <pc:sldMk cId="341362353" sldId="782"/>
            <ac:picMk id="4" creationId="{9A4DE220-C2E1-403E-8389-2D73B0CD6658}"/>
          </ac:picMkLst>
        </pc:picChg>
        <pc:cxnChg chg="del">
          <ac:chgData name="Fan Cheng" userId="73b39abba4055029" providerId="LiveId" clId="{B266636A-D569-4AE4-9417-9F43F49312C1}" dt="2018-07-28T08:48:06.252" v="1103" actId="478"/>
          <ac:cxnSpMkLst>
            <pc:docMk/>
            <pc:sldMk cId="341362353" sldId="782"/>
            <ac:cxnSpMk id="6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8:48:14.617" v="1105" actId="478"/>
          <ac:cxnSpMkLst>
            <pc:docMk/>
            <pc:sldMk cId="341362353" sldId="782"/>
            <ac:cxnSpMk id="2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24.926" v="1109" actId="478"/>
          <ac:cxnSpMkLst>
            <pc:docMk/>
            <pc:sldMk cId="341362353" sldId="782"/>
            <ac:cxnSpMk id="32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21.951" v="1108" actId="478"/>
          <ac:cxnSpMkLst>
            <pc:docMk/>
            <pc:sldMk cId="341362353" sldId="782"/>
            <ac:cxnSpMk id="3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02.140" v="1101" actId="478"/>
          <ac:cxnSpMkLst>
            <pc:docMk/>
            <pc:sldMk cId="341362353" sldId="782"/>
            <ac:cxnSpMk id="39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14.617" v="1105" actId="478"/>
          <ac:cxnSpMkLst>
            <pc:docMk/>
            <pc:sldMk cId="341362353" sldId="782"/>
            <ac:cxnSpMk id="41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8:48:04.091" v="1102" actId="478"/>
          <ac:cxnSpMkLst>
            <pc:docMk/>
            <pc:sldMk cId="341362353" sldId="782"/>
            <ac:cxnSpMk id="49" creationId="{00000000-0000-0000-0000-000000000000}"/>
          </ac:cxnSpMkLst>
        </pc:cxnChg>
      </pc:sldChg>
      <pc:sldChg chg="add del">
        <pc:chgData name="Fan Cheng" userId="73b39abba4055029" providerId="LiveId" clId="{B266636A-D569-4AE4-9417-9F43F49312C1}" dt="2018-07-29T00:05:08.854" v="3377" actId="2696"/>
        <pc:sldMkLst>
          <pc:docMk/>
          <pc:sldMk cId="3040484588" sldId="783"/>
        </pc:sldMkLst>
      </pc:sldChg>
      <pc:sldChg chg="addSp delSp modSp add delAnim modAnim">
        <pc:chgData name="Fan Cheng" userId="73b39abba4055029" providerId="LiveId" clId="{B266636A-D569-4AE4-9417-9F43F49312C1}" dt="2018-07-30T00:18:45.234" v="7343"/>
        <pc:sldMkLst>
          <pc:docMk/>
          <pc:sldMk cId="3263216650" sldId="783"/>
        </pc:sldMkLst>
        <pc:spChg chg="del">
          <ac:chgData name="Fan Cheng" userId="73b39abba4055029" providerId="LiveId" clId="{B266636A-D569-4AE4-9417-9F43F49312C1}" dt="2018-07-29T13:23:57.612" v="3801" actId="478"/>
          <ac:spMkLst>
            <pc:docMk/>
            <pc:sldMk cId="3263216650" sldId="783"/>
            <ac:spMk id="2" creationId="{E85DBC8E-9A84-C44D-A01A-EBB14C60341B}"/>
          </ac:spMkLst>
        </pc:spChg>
        <pc:spChg chg="del">
          <ac:chgData name="Fan Cheng" userId="73b39abba4055029" providerId="LiveId" clId="{B266636A-D569-4AE4-9417-9F43F49312C1}" dt="2018-07-29T13:23:54.192" v="3800" actId="478"/>
          <ac:spMkLst>
            <pc:docMk/>
            <pc:sldMk cId="3263216650" sldId="783"/>
            <ac:spMk id="3" creationId="{AA289AC3-CE56-BE42-89CB-C6D2581CECCA}"/>
          </ac:spMkLst>
        </pc:spChg>
        <pc:spChg chg="add del mod">
          <ac:chgData name="Fan Cheng" userId="73b39abba4055029" providerId="LiveId" clId="{B266636A-D569-4AE4-9417-9F43F49312C1}" dt="2018-07-29T00:07:01.271" v="3435" actId="20577"/>
          <ac:spMkLst>
            <pc:docMk/>
            <pc:sldMk cId="3263216650" sldId="783"/>
            <ac:spMk id="4" creationId="{3627424D-6C4C-A640-8E4A-CA28BBD7ECFF}"/>
          </ac:spMkLst>
        </pc:spChg>
        <pc:spChg chg="add mod">
          <ac:chgData name="Fan Cheng" userId="73b39abba4055029" providerId="LiveId" clId="{B266636A-D569-4AE4-9417-9F43F49312C1}" dt="2018-07-30T00:18:36.552" v="7340" actId="14100"/>
          <ac:spMkLst>
            <pc:docMk/>
            <pc:sldMk cId="3263216650" sldId="783"/>
            <ac:spMk id="8" creationId="{5129EF3D-F96C-43E0-B189-D4D14F101E81}"/>
          </ac:spMkLst>
        </pc:spChg>
        <pc:spChg chg="add mod">
          <ac:chgData name="Fan Cheng" userId="73b39abba4055029" providerId="LiveId" clId="{B266636A-D569-4AE4-9417-9F43F49312C1}" dt="2018-07-29T20:32:19.627" v="5461" actId="14100"/>
          <ac:spMkLst>
            <pc:docMk/>
            <pc:sldMk cId="3263216650" sldId="783"/>
            <ac:spMk id="9" creationId="{D550B558-B8E7-4708-92A5-01505EE04A84}"/>
          </ac:spMkLst>
        </pc:spChg>
        <pc:spChg chg="add mod">
          <ac:chgData name="Fan Cheng" userId="73b39abba4055029" providerId="LiveId" clId="{B266636A-D569-4AE4-9417-9F43F49312C1}" dt="2018-07-29T20:32:22.305" v="5465" actId="1036"/>
          <ac:spMkLst>
            <pc:docMk/>
            <pc:sldMk cId="3263216650" sldId="783"/>
            <ac:spMk id="10" creationId="{CE6905C3-6A14-4896-848A-62612124E238}"/>
          </ac:spMkLst>
        </pc:spChg>
        <pc:spChg chg="add mod">
          <ac:chgData name="Fan Cheng" userId="73b39abba4055029" providerId="LiveId" clId="{B266636A-D569-4AE4-9417-9F43F49312C1}" dt="2018-07-29T20:32:27.898" v="5475" actId="1038"/>
          <ac:spMkLst>
            <pc:docMk/>
            <pc:sldMk cId="3263216650" sldId="783"/>
            <ac:spMk id="11" creationId="{A8BF332F-3ED8-4287-A81F-D2458CC26FBF}"/>
          </ac:spMkLst>
        </pc:spChg>
        <pc:spChg chg="mod">
          <ac:chgData name="Fan Cheng" userId="73b39abba4055029" providerId="LiveId" clId="{B266636A-D569-4AE4-9417-9F43F49312C1}" dt="2018-07-30T00:18:31.636" v="7338" actId="14100"/>
          <ac:spMkLst>
            <pc:docMk/>
            <pc:sldMk cId="3263216650" sldId="783"/>
            <ac:spMk id="15" creationId="{675A6F90-3637-3F42-8F52-85EECC56594B}"/>
          </ac:spMkLst>
        </pc:spChg>
        <pc:spChg chg="del">
          <ac:chgData name="Fan Cheng" userId="73b39abba4055029" providerId="LiveId" clId="{B266636A-D569-4AE4-9417-9F43F49312C1}" dt="2018-07-29T00:07:13.891" v="3437" actId="478"/>
          <ac:spMkLst>
            <pc:docMk/>
            <pc:sldMk cId="3263216650" sldId="783"/>
            <ac:spMk id="17" creationId="{628CB698-64F0-4D47-BDC0-8E93D79A6936}"/>
          </ac:spMkLst>
        </pc:spChg>
        <pc:picChg chg="del">
          <ac:chgData name="Fan Cheng" userId="73b39abba4055029" providerId="LiveId" clId="{B266636A-D569-4AE4-9417-9F43F49312C1}" dt="2018-07-29T00:07:06.856" v="3436" actId="478"/>
          <ac:picMkLst>
            <pc:docMk/>
            <pc:sldMk cId="3263216650" sldId="783"/>
            <ac:picMk id="12" creationId="{4BB97E20-D4DD-5144-BA48-E850D6070D94}"/>
          </ac:picMkLst>
        </pc:picChg>
      </pc:sldChg>
      <pc:sldChg chg="add del">
        <pc:chgData name="Fan Cheng" userId="73b39abba4055029" providerId="LiveId" clId="{B266636A-D569-4AE4-9417-9F43F49312C1}" dt="2018-07-29T13:36:57.187" v="4307" actId="2696"/>
        <pc:sldMkLst>
          <pc:docMk/>
          <pc:sldMk cId="1667521227" sldId="784"/>
        </pc:sldMkLst>
      </pc:sldChg>
      <pc:sldChg chg="addSp delSp modSp add delAnim modAnim">
        <pc:chgData name="Fan Cheng" userId="73b39abba4055029" providerId="LiveId" clId="{B266636A-D569-4AE4-9417-9F43F49312C1}" dt="2018-07-30T00:20:02.330" v="7346"/>
        <pc:sldMkLst>
          <pc:docMk/>
          <pc:sldMk cId="2057387513" sldId="784"/>
        </pc:sldMkLst>
        <pc:spChg chg="del">
          <ac:chgData name="Fan Cheng" userId="73b39abba4055029" providerId="LiveId" clId="{B266636A-D569-4AE4-9417-9F43F49312C1}" dt="2018-07-29T13:38:03.310" v="4382" actId="478"/>
          <ac:spMkLst>
            <pc:docMk/>
            <pc:sldMk cId="2057387513" sldId="784"/>
            <ac:spMk id="2" creationId="{8FC5682C-A8E2-B742-BB5B-9ED520D2836B}"/>
          </ac:spMkLst>
        </pc:spChg>
        <pc:spChg chg="mod">
          <ac:chgData name="Fan Cheng" userId="73b39abba4055029" providerId="LiveId" clId="{B266636A-D569-4AE4-9417-9F43F49312C1}" dt="2018-07-29T20:39:19.500" v="5598" actId="20577"/>
          <ac:spMkLst>
            <pc:docMk/>
            <pc:sldMk cId="2057387513" sldId="784"/>
            <ac:spMk id="4" creationId="{CC2434E4-16B7-E540-A13C-960B63D56793}"/>
          </ac:spMkLst>
        </pc:spChg>
        <pc:spChg chg="del">
          <ac:chgData name="Fan Cheng" userId="73b39abba4055029" providerId="LiveId" clId="{B266636A-D569-4AE4-9417-9F43F49312C1}" dt="2018-07-29T13:37:55.605" v="4380" actId="478"/>
          <ac:spMkLst>
            <pc:docMk/>
            <pc:sldMk cId="2057387513" sldId="784"/>
            <ac:spMk id="5" creationId="{1C4B17DC-8FD1-F746-9D01-FEBCD6B03E04}"/>
          </ac:spMkLst>
        </pc:spChg>
        <pc:spChg chg="del mod">
          <ac:chgData name="Fan Cheng" userId="73b39abba4055029" providerId="LiveId" clId="{B266636A-D569-4AE4-9417-9F43F49312C1}" dt="2018-07-29T13:37:45.760" v="4376" actId="478"/>
          <ac:spMkLst>
            <pc:docMk/>
            <pc:sldMk cId="2057387513" sldId="784"/>
            <ac:spMk id="9" creationId="{650435D3-0CE3-E449-A099-92E93160EF05}"/>
          </ac:spMkLst>
        </pc:spChg>
        <pc:spChg chg="del">
          <ac:chgData name="Fan Cheng" userId="73b39abba4055029" providerId="LiveId" clId="{B266636A-D569-4AE4-9417-9F43F49312C1}" dt="2018-07-29T13:37:28.198" v="4369" actId="478"/>
          <ac:spMkLst>
            <pc:docMk/>
            <pc:sldMk cId="2057387513" sldId="784"/>
            <ac:spMk id="11" creationId="{D4E4FE95-1852-F442-8B35-E061E552ABB1}"/>
          </ac:spMkLst>
        </pc:spChg>
        <pc:spChg chg="del">
          <ac:chgData name="Fan Cheng" userId="73b39abba4055029" providerId="LiveId" clId="{B266636A-D569-4AE4-9417-9F43F49312C1}" dt="2018-07-29T13:37:51.308" v="4378" actId="478"/>
          <ac:spMkLst>
            <pc:docMk/>
            <pc:sldMk cId="2057387513" sldId="784"/>
            <ac:spMk id="14" creationId="{E48BC3E7-66D1-B64E-BB10-D3F47A5F8276}"/>
          </ac:spMkLst>
        </pc:spChg>
        <pc:spChg chg="del">
          <ac:chgData name="Fan Cheng" userId="73b39abba4055029" providerId="LiveId" clId="{B266636A-D569-4AE4-9417-9F43F49312C1}" dt="2018-07-29T13:37:37.006" v="4372" actId="478"/>
          <ac:spMkLst>
            <pc:docMk/>
            <pc:sldMk cId="2057387513" sldId="784"/>
            <ac:spMk id="15" creationId="{5CB0C712-D47C-D543-8727-17D2F313945B}"/>
          </ac:spMkLst>
        </pc:spChg>
        <pc:spChg chg="del mod">
          <ac:chgData name="Fan Cheng" userId="73b39abba4055029" providerId="LiveId" clId="{B266636A-D569-4AE4-9417-9F43F49312C1}" dt="2018-07-29T13:37:31.877" v="4371" actId="478"/>
          <ac:spMkLst>
            <pc:docMk/>
            <pc:sldMk cId="2057387513" sldId="784"/>
            <ac:spMk id="16" creationId="{FE27D3B3-9C6D-B148-9594-271C6F747B83}"/>
          </ac:spMkLst>
        </pc:spChg>
        <pc:spChg chg="del">
          <ac:chgData name="Fan Cheng" userId="73b39abba4055029" providerId="LiveId" clId="{B266636A-D569-4AE4-9417-9F43F49312C1}" dt="2018-07-29T13:37:59.086" v="4381" actId="478"/>
          <ac:spMkLst>
            <pc:docMk/>
            <pc:sldMk cId="2057387513" sldId="784"/>
            <ac:spMk id="17" creationId="{25B229AC-31A7-494E-A8EA-648F30ED0398}"/>
          </ac:spMkLst>
        </pc:spChg>
        <pc:spChg chg="add mod">
          <ac:chgData name="Fan Cheng" userId="73b39abba4055029" providerId="LiveId" clId="{B266636A-D569-4AE4-9417-9F43F49312C1}" dt="2018-07-29T20:30:15.477" v="5458" actId="20577"/>
          <ac:spMkLst>
            <pc:docMk/>
            <pc:sldMk cId="2057387513" sldId="784"/>
            <ac:spMk id="18" creationId="{5C99E7C7-BA1E-483A-BFDC-5D705485D0A1}"/>
          </ac:spMkLst>
        </pc:spChg>
        <pc:spChg chg="add mod">
          <ac:chgData name="Fan Cheng" userId="73b39abba4055029" providerId="LiveId" clId="{B266636A-D569-4AE4-9417-9F43F49312C1}" dt="2018-07-29T14:12:47.673" v="5390" actId="1076"/>
          <ac:spMkLst>
            <pc:docMk/>
            <pc:sldMk cId="2057387513" sldId="784"/>
            <ac:spMk id="21" creationId="{B203DD52-E742-4843-A632-9D5E1137D6D7}"/>
          </ac:spMkLst>
        </pc:spChg>
        <pc:spChg chg="add del mod">
          <ac:chgData name="Fan Cheng" userId="73b39abba4055029" providerId="LiveId" clId="{B266636A-D569-4AE4-9417-9F43F49312C1}" dt="2018-07-29T14:04:41.250" v="4812" actId="478"/>
          <ac:spMkLst>
            <pc:docMk/>
            <pc:sldMk cId="2057387513" sldId="784"/>
            <ac:spMk id="22" creationId="{6BE4D048-861E-4987-AF72-F3F8E2B43119}"/>
          </ac:spMkLst>
        </pc:spChg>
        <pc:spChg chg="add mod">
          <ac:chgData name="Fan Cheng" userId="73b39abba4055029" providerId="LiveId" clId="{B266636A-D569-4AE4-9417-9F43F49312C1}" dt="2018-07-29T20:41:21.188" v="5641" actId="20577"/>
          <ac:spMkLst>
            <pc:docMk/>
            <pc:sldMk cId="2057387513" sldId="784"/>
            <ac:spMk id="23" creationId="{9FCA2354-4F8F-4321-ADF5-9B17B89D903E}"/>
          </ac:spMkLst>
        </pc:spChg>
        <pc:spChg chg="add mod">
          <ac:chgData name="Fan Cheng" userId="73b39abba4055029" providerId="LiveId" clId="{B266636A-D569-4AE4-9417-9F43F49312C1}" dt="2018-07-29T14:12:54.837" v="5392" actId="1076"/>
          <ac:spMkLst>
            <pc:docMk/>
            <pc:sldMk cId="2057387513" sldId="784"/>
            <ac:spMk id="24" creationId="{573C8B0A-F17C-4862-9955-7B24491C7CEC}"/>
          </ac:spMkLst>
        </pc:spChg>
        <pc:grpChg chg="del mod">
          <ac:chgData name="Fan Cheng" userId="73b39abba4055029" providerId="LiveId" clId="{B266636A-D569-4AE4-9417-9F43F49312C1}" dt="2018-07-29T13:37:41.675" v="4374" actId="478"/>
          <ac:grpSpMkLst>
            <pc:docMk/>
            <pc:sldMk cId="2057387513" sldId="784"/>
            <ac:grpSpMk id="8" creationId="{A39476BF-928D-F141-9344-50B50B16D68D}"/>
          </ac:grpSpMkLst>
        </pc:grpChg>
        <pc:picChg chg="del">
          <ac:chgData name="Fan Cheng" userId="73b39abba4055029" providerId="LiveId" clId="{B266636A-D569-4AE4-9417-9F43F49312C1}" dt="2018-07-29T13:37:23.499" v="4368" actId="478"/>
          <ac:picMkLst>
            <pc:docMk/>
            <pc:sldMk cId="2057387513" sldId="784"/>
            <ac:picMk id="3" creationId="{3A8D979B-797D-D444-9221-707255DF27D0}"/>
          </ac:picMkLst>
        </pc:picChg>
        <pc:picChg chg="del">
          <ac:chgData name="Fan Cheng" userId="73b39abba4055029" providerId="LiveId" clId="{B266636A-D569-4AE4-9417-9F43F49312C1}" dt="2018-07-29T13:37:47.934" v="4377" actId="478"/>
          <ac:picMkLst>
            <pc:docMk/>
            <pc:sldMk cId="2057387513" sldId="784"/>
            <ac:picMk id="13" creationId="{F4501DB7-1E19-5B42-9ACA-2994423B3984}"/>
          </ac:picMkLst>
        </pc:picChg>
        <pc:picChg chg="del">
          <ac:chgData name="Fan Cheng" userId="73b39abba4055029" providerId="LiveId" clId="{B266636A-D569-4AE4-9417-9F43F49312C1}" dt="2018-07-29T13:37:21.555" v="4367" actId="478"/>
          <ac:picMkLst>
            <pc:docMk/>
            <pc:sldMk cId="2057387513" sldId="784"/>
            <ac:picMk id="20" creationId="{AAAB8EF3-8407-524A-9757-5178E9A80F8B}"/>
          </ac:picMkLst>
        </pc:picChg>
        <pc:cxnChg chg="del">
          <ac:chgData name="Fan Cheng" userId="73b39abba4055029" providerId="LiveId" clId="{B266636A-D569-4AE4-9417-9F43F49312C1}" dt="2018-07-29T13:37:53.325" v="4379" actId="478"/>
          <ac:cxnSpMkLst>
            <pc:docMk/>
            <pc:sldMk cId="2057387513" sldId="784"/>
            <ac:cxnSpMk id="19" creationId="{0EB25BC6-F7C6-6F4E-A9EA-A776A719855B}"/>
          </ac:cxnSpMkLst>
        </pc:cxnChg>
      </pc:sldChg>
      <pc:sldChg chg="addSp delSp modSp add delAnim modAnim">
        <pc:chgData name="Fan Cheng" userId="73b39abba4055029" providerId="LiveId" clId="{B266636A-D569-4AE4-9417-9F43F49312C1}" dt="2018-07-30T00:21:26.057" v="7350"/>
        <pc:sldMkLst>
          <pc:docMk/>
          <pc:sldMk cId="1569407979" sldId="785"/>
        </pc:sldMkLst>
        <pc:spChg chg="mod">
          <ac:chgData name="Fan Cheng" userId="73b39abba4055029" providerId="LiveId" clId="{B266636A-D569-4AE4-9417-9F43F49312C1}" dt="2018-07-29T20:39:27.564" v="5616" actId="20577"/>
          <ac:spMkLst>
            <pc:docMk/>
            <pc:sldMk cId="1569407979" sldId="785"/>
            <ac:spMk id="4" creationId="{CC2434E4-16B7-E540-A13C-960B63D56793}"/>
          </ac:spMkLst>
        </pc:spChg>
        <pc:spChg chg="add mod">
          <ac:chgData name="Fan Cheng" userId="73b39abba4055029" providerId="LiveId" clId="{B266636A-D569-4AE4-9417-9F43F49312C1}" dt="2018-07-29T20:53:59.598" v="6380" actId="207"/>
          <ac:spMkLst>
            <pc:docMk/>
            <pc:sldMk cId="1569407979" sldId="785"/>
            <ac:spMk id="9" creationId="{CF4988F6-FEEF-4A37-A1FC-461875D5FF26}"/>
          </ac:spMkLst>
        </pc:spChg>
        <pc:spChg chg="mod">
          <ac:chgData name="Fan Cheng" userId="73b39abba4055029" providerId="LiveId" clId="{B266636A-D569-4AE4-9417-9F43F49312C1}" dt="2018-07-29T20:44:19.483" v="5742" actId="20577"/>
          <ac:spMkLst>
            <pc:docMk/>
            <pc:sldMk cId="1569407979" sldId="785"/>
            <ac:spMk id="18" creationId="{5C99E7C7-BA1E-483A-BFDC-5D705485D0A1}"/>
          </ac:spMkLst>
        </pc:spChg>
        <pc:spChg chg="del">
          <ac:chgData name="Fan Cheng" userId="73b39abba4055029" providerId="LiveId" clId="{B266636A-D569-4AE4-9417-9F43F49312C1}" dt="2018-07-29T20:39:41.504" v="5617" actId="478"/>
          <ac:spMkLst>
            <pc:docMk/>
            <pc:sldMk cId="1569407979" sldId="785"/>
            <ac:spMk id="21" creationId="{B203DD52-E742-4843-A632-9D5E1137D6D7}"/>
          </ac:spMkLst>
        </pc:spChg>
        <pc:spChg chg="del">
          <ac:chgData name="Fan Cheng" userId="73b39abba4055029" providerId="LiveId" clId="{B266636A-D569-4AE4-9417-9F43F49312C1}" dt="2018-07-29T20:39:44.695" v="5618" actId="478"/>
          <ac:spMkLst>
            <pc:docMk/>
            <pc:sldMk cId="1569407979" sldId="785"/>
            <ac:spMk id="23" creationId="{9FCA2354-4F8F-4321-ADF5-9B17B89D903E}"/>
          </ac:spMkLst>
        </pc:spChg>
        <pc:spChg chg="del">
          <ac:chgData name="Fan Cheng" userId="73b39abba4055029" providerId="LiveId" clId="{B266636A-D569-4AE4-9417-9F43F49312C1}" dt="2018-07-29T20:39:47.504" v="5619" actId="478"/>
          <ac:spMkLst>
            <pc:docMk/>
            <pc:sldMk cId="1569407979" sldId="785"/>
            <ac:spMk id="24" creationId="{573C8B0A-F17C-4862-9955-7B24491C7CEC}"/>
          </ac:spMkLst>
        </pc:spChg>
        <pc:picChg chg="add mod">
          <ac:chgData name="Fan Cheng" userId="73b39abba4055029" providerId="LiveId" clId="{B266636A-D569-4AE4-9417-9F43F49312C1}" dt="2018-07-29T20:44:03.219" v="5741" actId="14100"/>
          <ac:picMkLst>
            <pc:docMk/>
            <pc:sldMk cId="1569407979" sldId="785"/>
            <ac:picMk id="3" creationId="{C1ECE484-7A08-4EC4-8932-214E15DE353B}"/>
          </ac:picMkLst>
        </pc:picChg>
      </pc:sldChg>
      <pc:sldChg chg="add del">
        <pc:chgData name="Fan Cheng" userId="73b39abba4055029" providerId="LiveId" clId="{B266636A-D569-4AE4-9417-9F43F49312C1}" dt="2018-07-29T13:36:59.558" v="4308" actId="2696"/>
        <pc:sldMkLst>
          <pc:docMk/>
          <pc:sldMk cId="2128640788" sldId="785"/>
        </pc:sldMkLst>
      </pc:sldChg>
      <pc:sldChg chg="add del">
        <pc:chgData name="Fan Cheng" userId="73b39abba4055029" providerId="LiveId" clId="{B266636A-D569-4AE4-9417-9F43F49312C1}" dt="2018-07-29T20:52:47.424" v="6310" actId="2696"/>
        <pc:sldMkLst>
          <pc:docMk/>
          <pc:sldMk cId="472410041" sldId="786"/>
        </pc:sldMkLst>
      </pc:sldChg>
      <pc:sldChg chg="addSp delSp modSp add ord delAnim modAnim">
        <pc:chgData name="Fan Cheng" userId="73b39abba4055029" providerId="LiveId" clId="{B266636A-D569-4AE4-9417-9F43F49312C1}" dt="2018-07-30T00:22:13.896" v="7353"/>
        <pc:sldMkLst>
          <pc:docMk/>
          <pc:sldMk cId="2581164331" sldId="786"/>
        </pc:sldMkLst>
        <pc:spChg chg="mod">
          <ac:chgData name="Fan Cheng" userId="73b39abba4055029" providerId="LiveId" clId="{B266636A-D569-4AE4-9417-9F43F49312C1}" dt="2018-07-29T20:53:05.346" v="6335" actId="20577"/>
          <ac:spMkLst>
            <pc:docMk/>
            <pc:sldMk cId="2581164331" sldId="786"/>
            <ac:spMk id="4" creationId="{CC2434E4-16B7-E540-A13C-960B63D56793}"/>
          </ac:spMkLst>
        </pc:spChg>
        <pc:spChg chg="del">
          <ac:chgData name="Fan Cheng" userId="73b39abba4055029" providerId="LiveId" clId="{B266636A-D569-4AE4-9417-9F43F49312C1}" dt="2018-07-29T20:54:08.326" v="6381" actId="478"/>
          <ac:spMkLst>
            <pc:docMk/>
            <pc:sldMk cId="2581164331" sldId="786"/>
            <ac:spMk id="9" creationId="{CF4988F6-FEEF-4A37-A1FC-461875D5FF26}"/>
          </ac:spMkLst>
        </pc:spChg>
        <pc:spChg chg="mod">
          <ac:chgData name="Fan Cheng" userId="73b39abba4055029" providerId="LiveId" clId="{B266636A-D569-4AE4-9417-9F43F49312C1}" dt="2018-07-29T20:54:40.356" v="6440" actId="20577"/>
          <ac:spMkLst>
            <pc:docMk/>
            <pc:sldMk cId="2581164331" sldId="786"/>
            <ac:spMk id="18" creationId="{5C99E7C7-BA1E-483A-BFDC-5D705485D0A1}"/>
          </ac:spMkLst>
        </pc:spChg>
        <pc:picChg chg="del mod">
          <ac:chgData name="Fan Cheng" userId="73b39abba4055029" providerId="LiveId" clId="{B266636A-D569-4AE4-9417-9F43F49312C1}" dt="2018-07-29T20:53:08.634" v="6337" actId="478"/>
          <ac:picMkLst>
            <pc:docMk/>
            <pc:sldMk cId="2581164331" sldId="786"/>
            <ac:picMk id="3" creationId="{C1ECE484-7A08-4EC4-8932-214E15DE353B}"/>
          </ac:picMkLst>
        </pc:picChg>
        <pc:picChg chg="add mod">
          <ac:chgData name="Fan Cheng" userId="73b39abba4055029" providerId="LiveId" clId="{B266636A-D569-4AE4-9417-9F43F49312C1}" dt="2018-07-29T20:57:24.583" v="6445" actId="1076"/>
          <ac:picMkLst>
            <pc:docMk/>
            <pc:sldMk cId="2581164331" sldId="786"/>
            <ac:picMk id="5" creationId="{0D50DD1F-B088-4D93-B858-525B3D42058F}"/>
          </ac:picMkLst>
        </pc:picChg>
        <pc:picChg chg="add mod">
          <ac:chgData name="Fan Cheng" userId="73b39abba4055029" providerId="LiveId" clId="{B266636A-D569-4AE4-9417-9F43F49312C1}" dt="2018-07-29T20:58:48.730" v="6461" actId="1076"/>
          <ac:picMkLst>
            <pc:docMk/>
            <pc:sldMk cId="2581164331" sldId="786"/>
            <ac:picMk id="7" creationId="{01A70360-9BD5-4B91-8A33-E03B291B1348}"/>
          </ac:picMkLst>
        </pc:picChg>
      </pc:sldChg>
      <pc:sldChg chg="addSp delSp modSp add del modAnim">
        <pc:chgData name="Fan Cheng" userId="73b39abba4055029" providerId="LiveId" clId="{B266636A-D569-4AE4-9417-9F43F49312C1}" dt="2018-07-30T00:23:05.653" v="7359"/>
        <pc:sldMkLst>
          <pc:docMk/>
          <pc:sldMk cId="2950708944" sldId="787"/>
        </pc:sldMkLst>
        <pc:spChg chg="del">
          <ac:chgData name="Fan Cheng" userId="73b39abba4055029" providerId="LiveId" clId="{B266636A-D569-4AE4-9417-9F43F49312C1}" dt="2018-07-29T21:00:08.614" v="6467" actId="478"/>
          <ac:spMkLst>
            <pc:docMk/>
            <pc:sldMk cId="2950708944" sldId="787"/>
            <ac:spMk id="2" creationId="{680927B1-9F5D-4D9F-A65E-52DCDD140D70}"/>
          </ac:spMkLst>
        </pc:spChg>
        <pc:spChg chg="del">
          <ac:chgData name="Fan Cheng" userId="73b39abba4055029" providerId="LiveId" clId="{B266636A-D569-4AE4-9417-9F43F49312C1}" dt="2018-07-29T21:00:04.365" v="6466" actId="478"/>
          <ac:spMkLst>
            <pc:docMk/>
            <pc:sldMk cId="2950708944" sldId="787"/>
            <ac:spMk id="3" creationId="{D7EA70C3-5625-426E-94EE-32B0B8CA39F7}"/>
          </ac:spMkLst>
        </pc:spChg>
        <pc:picChg chg="add mod">
          <ac:chgData name="Fan Cheng" userId="73b39abba4055029" providerId="LiveId" clId="{B266636A-D569-4AE4-9417-9F43F49312C1}" dt="2018-07-29T21:00:40.021" v="6474" actId="1076"/>
          <ac:picMkLst>
            <pc:docMk/>
            <pc:sldMk cId="2950708944" sldId="787"/>
            <ac:picMk id="5" creationId="{EDFE4446-57AE-4831-9A96-19DE0D145186}"/>
          </ac:picMkLst>
        </pc:picChg>
      </pc:sldChg>
      <pc:sldChg chg="addSp delSp modSp add del delAnim modAnim">
        <pc:chgData name="Fan Cheng" userId="73b39abba4055029" providerId="LiveId" clId="{B266636A-D569-4AE4-9417-9F43F49312C1}" dt="2018-07-30T00:26:28.146" v="7369" actId="20577"/>
        <pc:sldMkLst>
          <pc:docMk/>
          <pc:sldMk cId="3462453705" sldId="788"/>
        </pc:sldMkLst>
        <pc:spChg chg="mod">
          <ac:chgData name="Fan Cheng" userId="73b39abba4055029" providerId="LiveId" clId="{B266636A-D569-4AE4-9417-9F43F49312C1}" dt="2018-07-29T21:02:05.097" v="6520" actId="20577"/>
          <ac:spMkLst>
            <pc:docMk/>
            <pc:sldMk cId="3462453705" sldId="788"/>
            <ac:spMk id="4" creationId="{CC2434E4-16B7-E540-A13C-960B63D56793}"/>
          </ac:spMkLst>
        </pc:spChg>
        <pc:spChg chg="add del mod">
          <ac:chgData name="Fan Cheng" userId="73b39abba4055029" providerId="LiveId" clId="{B266636A-D569-4AE4-9417-9F43F49312C1}" dt="2018-07-29T21:08:13.962" v="6665" actId="767"/>
          <ac:spMkLst>
            <pc:docMk/>
            <pc:sldMk cId="3462453705" sldId="788"/>
            <ac:spMk id="7" creationId="{512E0AE6-3911-4179-8593-2685A1C52FB8}"/>
          </ac:spMkLst>
        </pc:spChg>
        <pc:spChg chg="add mod">
          <ac:chgData name="Fan Cheng" userId="73b39abba4055029" providerId="LiveId" clId="{B266636A-D569-4AE4-9417-9F43F49312C1}" dt="2018-07-30T00:26:01.396" v="7363" actId="1076"/>
          <ac:spMkLst>
            <pc:docMk/>
            <pc:sldMk cId="3462453705" sldId="788"/>
            <ac:spMk id="12" creationId="{D2BA42B0-A3C0-471B-911B-08EB81BBFA5D}"/>
          </ac:spMkLst>
        </pc:spChg>
        <pc:spChg chg="del">
          <ac:chgData name="Fan Cheng" userId="73b39abba4055029" providerId="LiveId" clId="{B266636A-D569-4AE4-9417-9F43F49312C1}" dt="2018-07-29T21:01:20.496" v="6476" actId="478"/>
          <ac:spMkLst>
            <pc:docMk/>
            <pc:sldMk cId="3462453705" sldId="788"/>
            <ac:spMk id="18" creationId="{5C99E7C7-BA1E-483A-BFDC-5D705485D0A1}"/>
          </ac:spMkLst>
        </pc:spChg>
        <pc:spChg chg="mod">
          <ac:chgData name="Fan Cheng" userId="73b39abba4055029" providerId="LiveId" clId="{B266636A-D569-4AE4-9417-9F43F49312C1}" dt="2018-07-30T00:26:28.146" v="7369" actId="20577"/>
          <ac:spMkLst>
            <pc:docMk/>
            <pc:sldMk cId="3462453705" sldId="788"/>
            <ac:spMk id="21" creationId="{B203DD52-E742-4843-A632-9D5E1137D6D7}"/>
          </ac:spMkLst>
        </pc:spChg>
        <pc:spChg chg="del mod">
          <ac:chgData name="Fan Cheng" userId="73b39abba4055029" providerId="LiveId" clId="{B266636A-D569-4AE4-9417-9F43F49312C1}" dt="2018-07-29T21:02:16.842" v="6522" actId="478"/>
          <ac:spMkLst>
            <pc:docMk/>
            <pc:sldMk cId="3462453705" sldId="788"/>
            <ac:spMk id="23" creationId="{9FCA2354-4F8F-4321-ADF5-9B17B89D903E}"/>
          </ac:spMkLst>
        </pc:spChg>
        <pc:spChg chg="mod">
          <ac:chgData name="Fan Cheng" userId="73b39abba4055029" providerId="LiveId" clId="{B266636A-D569-4AE4-9417-9F43F49312C1}" dt="2018-07-29T21:05:34.888" v="6641" actId="14100"/>
          <ac:spMkLst>
            <pc:docMk/>
            <pc:sldMk cId="3462453705" sldId="788"/>
            <ac:spMk id="24" creationId="{573C8B0A-F17C-4862-9955-7B24491C7CEC}"/>
          </ac:spMkLst>
        </pc:spChg>
        <pc:picChg chg="add mod">
          <ac:chgData name="Fan Cheng" userId="73b39abba4055029" providerId="LiveId" clId="{B266636A-D569-4AE4-9417-9F43F49312C1}" dt="2018-07-30T00:26:08.267" v="7365" actId="1076"/>
          <ac:picMkLst>
            <pc:docMk/>
            <pc:sldMk cId="3462453705" sldId="788"/>
            <ac:picMk id="3" creationId="{8C7C73A5-DD68-4F06-860D-68917D4F3A27}"/>
          </ac:picMkLst>
        </pc:picChg>
        <pc:picChg chg="add mod">
          <ac:chgData name="Fan Cheng" userId="73b39abba4055029" providerId="LiveId" clId="{B266636A-D569-4AE4-9417-9F43F49312C1}" dt="2018-07-30T00:26:10.148" v="7366" actId="1076"/>
          <ac:picMkLst>
            <pc:docMk/>
            <pc:sldMk cId="3462453705" sldId="788"/>
            <ac:picMk id="6" creationId="{9883A548-B4F2-44DE-B367-EFA1859F49B3}"/>
          </ac:picMkLst>
        </pc:picChg>
      </pc:sldChg>
      <pc:sldChg chg="add del">
        <pc:chgData name="Fan Cheng" userId="73b39abba4055029" providerId="LiveId" clId="{B266636A-D569-4AE4-9417-9F43F49312C1}" dt="2018-07-29T21:11:51.015" v="6865" actId="2696"/>
        <pc:sldMkLst>
          <pc:docMk/>
          <pc:sldMk cId="33999181" sldId="789"/>
        </pc:sldMkLst>
      </pc:sldChg>
      <pc:sldChg chg="addSp delSp modSp add delAnim modAnim modNotesTx">
        <pc:chgData name="Fan Cheng" userId="73b39abba4055029" providerId="LiveId" clId="{B266636A-D569-4AE4-9417-9F43F49312C1}" dt="2018-07-30T00:30:22.470" v="7433"/>
        <pc:sldMkLst>
          <pc:docMk/>
          <pc:sldMk cId="161811125" sldId="789"/>
        </pc:sldMkLst>
        <pc:spChg chg="del">
          <ac:chgData name="Fan Cheng" userId="73b39abba4055029" providerId="LiveId" clId="{B266636A-D569-4AE4-9417-9F43F49312C1}" dt="2018-07-29T21:13:16.984" v="6945" actId="478"/>
          <ac:spMkLst>
            <pc:docMk/>
            <pc:sldMk cId="161811125" sldId="789"/>
            <ac:spMk id="3" creationId="{00000000-0000-0000-0000-000000000000}"/>
          </ac:spMkLst>
        </pc:spChg>
        <pc:spChg chg="mod">
          <ac:chgData name="Fan Cheng" userId="73b39abba4055029" providerId="LiveId" clId="{B266636A-D569-4AE4-9417-9F43F49312C1}" dt="2018-07-29T21:12:15.485" v="6942" actId="20577"/>
          <ac:spMkLst>
            <pc:docMk/>
            <pc:sldMk cId="161811125" sldId="789"/>
            <ac:spMk id="6" creationId="{5364887B-0B78-284B-8760-C9813904624A}"/>
          </ac:spMkLst>
        </pc:spChg>
        <pc:spChg chg="del">
          <ac:chgData name="Fan Cheng" userId="73b39abba4055029" providerId="LiveId" clId="{B266636A-D569-4AE4-9417-9F43F49312C1}" dt="2018-07-29T21:13:31.617" v="6949" actId="478"/>
          <ac:spMkLst>
            <pc:docMk/>
            <pc:sldMk cId="161811125" sldId="789"/>
            <ac:spMk id="7" creationId="{5DC5172B-4DD5-0442-ACD6-74DA9611A927}"/>
          </ac:spMkLst>
        </pc:spChg>
        <pc:spChg chg="del mod">
          <ac:chgData name="Fan Cheng" userId="73b39abba4055029" providerId="LiveId" clId="{B266636A-D569-4AE4-9417-9F43F49312C1}" dt="2018-07-29T21:13:28.295" v="6948" actId="478"/>
          <ac:spMkLst>
            <pc:docMk/>
            <pc:sldMk cId="161811125" sldId="789"/>
            <ac:spMk id="14" creationId="{00000000-0000-0000-0000-000000000000}"/>
          </ac:spMkLst>
        </pc:spChg>
        <pc:spChg chg="del">
          <ac:chgData name="Fan Cheng" userId="73b39abba4055029" providerId="LiveId" clId="{B266636A-D569-4AE4-9417-9F43F49312C1}" dt="2018-07-29T21:13:39.994" v="6952" actId="478"/>
          <ac:spMkLst>
            <pc:docMk/>
            <pc:sldMk cId="161811125" sldId="789"/>
            <ac:spMk id="15" creationId="{00000000-0000-0000-0000-000000000000}"/>
          </ac:spMkLst>
        </pc:spChg>
        <pc:spChg chg="add mod">
          <ac:chgData name="Fan Cheng" userId="73b39abba4055029" providerId="LiveId" clId="{B266636A-D569-4AE4-9417-9F43F49312C1}" dt="2018-07-29T21:17:54.192" v="7069" actId="14100"/>
          <ac:spMkLst>
            <pc:docMk/>
            <pc:sldMk cId="161811125" sldId="789"/>
            <ac:spMk id="19" creationId="{B8CB6552-FF23-40F4-A2BB-A07D299ACD86}"/>
          </ac:spMkLst>
        </pc:spChg>
        <pc:spChg chg="add mod">
          <ac:chgData name="Fan Cheng" userId="73b39abba4055029" providerId="LiveId" clId="{B266636A-D569-4AE4-9417-9F43F49312C1}" dt="2018-07-29T21:19:45.494" v="7198" actId="1036"/>
          <ac:spMkLst>
            <pc:docMk/>
            <pc:sldMk cId="161811125" sldId="789"/>
            <ac:spMk id="24" creationId="{CD31FA90-6E9E-4413-99A9-59BCAD6E85EC}"/>
          </ac:spMkLst>
        </pc:spChg>
        <pc:spChg chg="del">
          <ac:chgData name="Fan Cheng" userId="73b39abba4055029" providerId="LiveId" clId="{B266636A-D569-4AE4-9417-9F43F49312C1}" dt="2018-07-29T21:13:23.153" v="6946" actId="478"/>
          <ac:spMkLst>
            <pc:docMk/>
            <pc:sldMk cId="161811125" sldId="789"/>
            <ac:spMk id="29" creationId="{00000000-0000-0000-0000-000000000000}"/>
          </ac:spMkLst>
        </pc:spChg>
        <pc:spChg chg="del">
          <ac:chgData name="Fan Cheng" userId="73b39abba4055029" providerId="LiveId" clId="{B266636A-D569-4AE4-9417-9F43F49312C1}" dt="2018-07-29T21:13:34.444" v="6950" actId="478"/>
          <ac:spMkLst>
            <pc:docMk/>
            <pc:sldMk cId="161811125" sldId="789"/>
            <ac:spMk id="30" creationId="{00000000-0000-0000-0000-000000000000}"/>
          </ac:spMkLst>
        </pc:spChg>
        <pc:grpChg chg="del">
          <ac:chgData name="Fan Cheng" userId="73b39abba4055029" providerId="LiveId" clId="{B266636A-D569-4AE4-9417-9F43F49312C1}" dt="2018-07-29T21:12:27.236" v="6944" actId="478"/>
          <ac:grpSpMkLst>
            <pc:docMk/>
            <pc:sldMk cId="161811125" sldId="789"/>
            <ac:grpSpMk id="39" creationId="{5E45BE03-FA55-3D47-9020-6868EBEB93FA}"/>
          </ac:grpSpMkLst>
        </pc:grpChg>
        <pc:grpChg chg="del">
          <ac:chgData name="Fan Cheng" userId="73b39abba4055029" providerId="LiveId" clId="{B266636A-D569-4AE4-9417-9F43F49312C1}" dt="2018-07-29T21:12:25.217" v="6943" actId="478"/>
          <ac:grpSpMkLst>
            <pc:docMk/>
            <pc:sldMk cId="161811125" sldId="789"/>
            <ac:grpSpMk id="49" creationId="{5A8C3A22-26ED-504E-A65A-F96B3736B08E}"/>
          </ac:grpSpMkLst>
        </pc:grpChg>
        <pc:picChg chg="del">
          <ac:chgData name="Fan Cheng" userId="73b39abba4055029" providerId="LiveId" clId="{B266636A-D569-4AE4-9417-9F43F49312C1}" dt="2018-07-29T21:13:36.885" v="6951" actId="478"/>
          <ac:picMkLst>
            <pc:docMk/>
            <pc:sldMk cId="161811125" sldId="789"/>
            <ac:picMk id="5" creationId="{00000000-0000-0000-0000-000000000000}"/>
          </ac:picMkLst>
        </pc:picChg>
        <pc:picChg chg="add mod">
          <ac:chgData name="Fan Cheng" userId="73b39abba4055029" providerId="LiveId" clId="{B266636A-D569-4AE4-9417-9F43F49312C1}" dt="2018-07-29T21:14:21.257" v="6961" actId="1076"/>
          <ac:picMkLst>
            <pc:docMk/>
            <pc:sldMk cId="161811125" sldId="789"/>
            <ac:picMk id="8" creationId="{BFEEC70A-B788-4387-8D57-AB543DF2FD66}"/>
          </ac:picMkLst>
        </pc:picChg>
        <pc:picChg chg="add mod">
          <ac:chgData name="Fan Cheng" userId="73b39abba4055029" providerId="LiveId" clId="{B266636A-D569-4AE4-9417-9F43F49312C1}" dt="2018-07-29T21:17:57.521" v="7070" actId="1076"/>
          <ac:picMkLst>
            <pc:docMk/>
            <pc:sldMk cId="161811125" sldId="789"/>
            <ac:picMk id="10" creationId="{B4932AB7-04F3-4890-899C-091BA7D8B7C3}"/>
          </ac:picMkLst>
        </pc:picChg>
        <pc:picChg chg="add del mod">
          <ac:chgData name="Fan Cheng" userId="73b39abba4055029" providerId="LiveId" clId="{B266636A-D569-4AE4-9417-9F43F49312C1}" dt="2018-07-29T21:18:29.446" v="7072"/>
          <ac:picMkLst>
            <pc:docMk/>
            <pc:sldMk cId="161811125" sldId="789"/>
            <ac:picMk id="12" creationId="{C8D908EF-4CF5-42D1-841B-BEF8BC448FA2}"/>
          </ac:picMkLst>
        </pc:picChg>
      </pc:sldChg>
      <pc:sldChg chg="add del">
        <pc:chgData name="Fan Cheng" userId="73b39abba4055029" providerId="LiveId" clId="{B266636A-D569-4AE4-9417-9F43F49312C1}" dt="2018-07-29T21:20:35.407" v="7201" actId="2696"/>
        <pc:sldMkLst>
          <pc:docMk/>
          <pc:sldMk cId="2646755815" sldId="790"/>
        </pc:sldMkLst>
      </pc:sldChg>
    </pc:docChg>
  </pc:docChgLst>
  <pc:docChgLst>
    <pc:chgData name="Fan" userId="73b39abba4055029" providerId="LiveId" clId="{2B5C2C9E-A486-49AE-A5F6-B261933AA5E8}"/>
    <pc:docChg chg="modSld">
      <pc:chgData name="Fan" userId="73b39abba4055029" providerId="LiveId" clId="{2B5C2C9E-A486-49AE-A5F6-B261933AA5E8}" dt="2022-03-06T11:03:07.267" v="1" actId="20577"/>
      <pc:docMkLst>
        <pc:docMk/>
      </pc:docMkLst>
      <pc:sldChg chg="modSp mod">
        <pc:chgData name="Fan" userId="73b39abba4055029" providerId="LiveId" clId="{2B5C2C9E-A486-49AE-A5F6-B261933AA5E8}" dt="2022-03-06T11:03:07.267" v="1" actId="20577"/>
        <pc:sldMkLst>
          <pc:docMk/>
          <pc:sldMk cId="2040243274" sldId="628"/>
        </pc:sldMkLst>
        <pc:spChg chg="mod">
          <ac:chgData name="Fan" userId="73b39abba4055029" providerId="LiveId" clId="{2B5C2C9E-A486-49AE-A5F6-B261933AA5E8}" dt="2022-03-06T11:03:07.267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Cheng Fan" userId="73b39abba4055029" providerId="LiveId" clId="{DA034E04-EDE5-4657-8E96-49D307849DC6}"/>
    <pc:docChg chg="modSld">
      <pc:chgData name="Cheng Fan" userId="73b39abba4055029" providerId="LiveId" clId="{DA034E04-EDE5-4657-8E96-49D307849DC6}" dt="2021-02-17T13:03:53.930" v="2" actId="20577"/>
      <pc:docMkLst>
        <pc:docMk/>
      </pc:docMkLst>
      <pc:sldChg chg="delSp modSp mod modAnim">
        <pc:chgData name="Cheng Fan" userId="73b39abba4055029" providerId="LiveId" clId="{DA034E04-EDE5-4657-8E96-49D307849DC6}" dt="2021-02-17T13:03:53.930" v="2" actId="20577"/>
        <pc:sldMkLst>
          <pc:docMk/>
          <pc:sldMk cId="2040243274" sldId="628"/>
        </pc:sldMkLst>
        <pc:spChg chg="mod">
          <ac:chgData name="Cheng Fan" userId="73b39abba4055029" providerId="LiveId" clId="{DA034E04-EDE5-4657-8E96-49D307849DC6}" dt="2021-02-17T13:03:53.930" v="2" actId="20577"/>
          <ac:spMkLst>
            <pc:docMk/>
            <pc:sldMk cId="2040243274" sldId="628"/>
            <ac:spMk id="5" creationId="{0C494AC4-83F7-A546-AA32-D9C97D2A9A6A}"/>
          </ac:spMkLst>
        </pc:spChg>
        <pc:picChg chg="del">
          <ac:chgData name="Cheng Fan" userId="73b39abba4055029" providerId="LiveId" clId="{DA034E04-EDE5-4657-8E96-49D307849DC6}" dt="2021-02-17T13:03:49.018" v="0"/>
          <ac:picMkLst>
            <pc:docMk/>
            <pc:sldMk cId="2040243274" sldId="628"/>
            <ac:picMk id="4" creationId="{78F9B67C-B8E5-459E-80C7-9B1B8F7B7119}"/>
          </ac:picMkLst>
        </pc:pic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2267203452" sldId="775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2267203452" sldId="775"/>
            <ac:picMk id="6" creationId="{DAD63C54-095C-40F5-B386-1640B200A096}"/>
          </ac:picMkLst>
        </pc:pic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851788458" sldId="819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851788458" sldId="819"/>
            <ac:picMk id="3" creationId="{1E32F0EE-C3AA-4CF6-9F1F-D6D962453407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851788458" sldId="819"/>
            <ac:inkMk id="2" creationId="{5A356E7D-4F8D-43C7-8DB8-DDB32398D66C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482216814" sldId="820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482216814" sldId="820"/>
            <ac:picMk id="9" creationId="{6D5BB420-D853-46EB-B6BD-5407E4C765FE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482216814" sldId="820"/>
            <ac:inkMk id="8" creationId="{5762881B-E2DB-424D-8521-A4D1DF4DAB57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4252420003" sldId="846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4252420003" sldId="846"/>
            <ac:picMk id="3" creationId="{225A3377-CA14-4D34-8636-B245BEB1D47D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4252420003" sldId="846"/>
            <ac:inkMk id="2" creationId="{A3D3F06D-68A5-433B-83C7-6D0BEF0F0E7E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951364599" sldId="847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951364599" sldId="847"/>
            <ac:picMk id="2" creationId="{0867832E-3C51-46BB-9010-50BAD1452DF0}"/>
          </ac:picMkLst>
        </pc:pic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2257435094" sldId="848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2257435094" sldId="848"/>
            <ac:picMk id="3" creationId="{0C35AC13-53F8-4D11-9BD0-02D308ABFF54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2257435094" sldId="848"/>
            <ac:inkMk id="2" creationId="{6CAF5479-669D-4507-8B55-6CACE7E36806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3952748474" sldId="849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3952748474" sldId="849"/>
            <ac:picMk id="3" creationId="{72B16201-D925-48E3-B4B0-FC26476BBA70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3952748474" sldId="849"/>
            <ac:inkMk id="2" creationId="{D8E9BD5A-A178-4A65-9132-84483EDDA625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2118983106" sldId="850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2118983106" sldId="850"/>
            <ac:picMk id="5" creationId="{BECDA251-4EF5-443F-9BED-40653E3D2446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2118983106" sldId="850"/>
            <ac:inkMk id="3" creationId="{17C70DB6-1CF5-4C83-8B6C-BCBD28874EF6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2945974736" sldId="851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2945974736" sldId="851"/>
            <ac:picMk id="3" creationId="{831D640D-D031-4EF2-AB33-6BF113E56526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2945974736" sldId="851"/>
            <ac:inkMk id="2" creationId="{A7A1077E-C8A3-4D32-BF4F-FB8099C92271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88490349" sldId="852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88490349" sldId="852"/>
            <ac:picMk id="5" creationId="{792E8142-C21E-4F84-A743-D253F1D1F71C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88490349" sldId="852"/>
            <ac:inkMk id="2" creationId="{BAF88314-22A5-4ADF-B5D8-D1ED495324CE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2457279008" sldId="859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2457279008" sldId="859"/>
            <ac:picMk id="8" creationId="{53A95779-F0B8-46DF-BC09-CF1CAE904FEB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2457279008" sldId="859"/>
            <ac:inkMk id="7" creationId="{D1F5C82F-7AFB-459E-B148-3A756A91B4F8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1077218894" sldId="860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1077218894" sldId="860"/>
            <ac:picMk id="14" creationId="{DA16AAEF-0BE6-43E7-97F2-7986AEA41F10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1077218894" sldId="860"/>
            <ac:inkMk id="13" creationId="{ED916814-BE4F-4447-95CE-D89512235A12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3598860281" sldId="862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3598860281" sldId="862"/>
            <ac:picMk id="3" creationId="{22765132-4A4D-47CF-8DEA-AD8F1C0C1362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3598860281" sldId="862"/>
            <ac:inkMk id="2" creationId="{BDAED373-5515-4E7F-8EAC-2757B637BFF3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9540482" sldId="864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9540482" sldId="864"/>
            <ac:picMk id="9" creationId="{33C62D05-F205-4DA0-BCFD-2AB8518BD476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9540482" sldId="864"/>
            <ac:inkMk id="5" creationId="{3A7D7F18-226A-4CAD-A86B-07D521F5ACD0}"/>
          </ac:inkMkLst>
        </pc:ink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1774495284" sldId="865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1774495284" sldId="865"/>
            <ac:picMk id="2" creationId="{EF3CC047-5F38-4024-BE57-4C87ACD90577}"/>
          </ac:picMkLst>
        </pc:picChg>
      </pc:sldChg>
      <pc:sldChg chg="delSp modAnim">
        <pc:chgData name="Cheng Fan" userId="73b39abba4055029" providerId="LiveId" clId="{DA034E04-EDE5-4657-8E96-49D307849DC6}" dt="2021-02-17T13:03:49.018" v="0"/>
        <pc:sldMkLst>
          <pc:docMk/>
          <pc:sldMk cId="547514981" sldId="866"/>
        </pc:sldMkLst>
        <pc:picChg chg="del">
          <ac:chgData name="Cheng Fan" userId="73b39abba4055029" providerId="LiveId" clId="{DA034E04-EDE5-4657-8E96-49D307849DC6}" dt="2021-02-17T13:03:49.018" v="0"/>
          <ac:picMkLst>
            <pc:docMk/>
            <pc:sldMk cId="547514981" sldId="866"/>
            <ac:picMk id="10" creationId="{B554C833-13EE-4AB8-87FE-747C7913956C}"/>
          </ac:picMkLst>
        </pc:picChg>
        <pc:inkChg chg="del">
          <ac:chgData name="Cheng Fan" userId="73b39abba4055029" providerId="LiveId" clId="{DA034E04-EDE5-4657-8E96-49D307849DC6}" dt="2021-02-17T13:03:49.018" v="0"/>
          <ac:inkMkLst>
            <pc:docMk/>
            <pc:sldMk cId="547514981" sldId="866"/>
            <ac:inkMk id="5" creationId="{8559529A-0C50-4C26-97B7-4B5129F54A7E}"/>
          </ac:inkMkLst>
        </pc:inkChg>
      </pc:sldChg>
    </pc:docChg>
  </pc:docChgLst>
  <pc:docChgLst>
    <pc:chgData name="Cheng Fan" userId="73b39abba4055029" providerId="LiveId" clId="{E2D608A5-739D-4CD8-95D2-CA1FCCD2ED29}"/>
    <pc:docChg chg="undo custSel addSld delSld modSld sldOrd">
      <pc:chgData name="Cheng Fan" userId="73b39abba4055029" providerId="LiveId" clId="{E2D608A5-739D-4CD8-95D2-CA1FCCD2ED29}" dt="2020-03-25T02:02:10.154" v="7567" actId="1036"/>
      <pc:docMkLst>
        <pc:docMk/>
      </pc:docMkLst>
      <pc:sldChg chg="addSp modSp">
        <pc:chgData name="Cheng Fan" userId="73b39abba4055029" providerId="LiveId" clId="{E2D608A5-739D-4CD8-95D2-CA1FCCD2ED29}" dt="2020-03-17T13:13:32.689" v="7373"/>
        <pc:sldMkLst>
          <pc:docMk/>
          <pc:sldMk cId="2040243274" sldId="628"/>
        </pc:sldMkLst>
        <pc:spChg chg="mod">
          <ac:chgData name="Cheng Fan" userId="73b39abba4055029" providerId="LiveId" clId="{E2D608A5-739D-4CD8-95D2-CA1FCCD2ED29}" dt="2020-03-17T12:52:26.374" v="7235" actId="6549"/>
          <ac:spMkLst>
            <pc:docMk/>
            <pc:sldMk cId="2040243274" sldId="628"/>
            <ac:spMk id="2" creationId="{00000000-0000-0000-0000-000000000000}"/>
          </ac:spMkLst>
        </pc:spChg>
        <pc:picChg chg="add mod">
          <ac:chgData name="Cheng Fan" userId="73b39abba4055029" providerId="LiveId" clId="{E2D608A5-739D-4CD8-95D2-CA1FCCD2ED29}" dt="2020-03-17T13:13:32.689" v="7373"/>
          <ac:picMkLst>
            <pc:docMk/>
            <pc:sldMk cId="2040243274" sldId="628"/>
            <ac:picMk id="4" creationId="{78F9B67C-B8E5-459E-80C7-9B1B8F7B7119}"/>
          </ac:picMkLst>
        </pc:picChg>
      </pc:sldChg>
      <pc:sldChg chg="addSp delSp modSp delAnim modAnim">
        <pc:chgData name="Cheng Fan" userId="73b39abba4055029" providerId="LiveId" clId="{E2D608A5-739D-4CD8-95D2-CA1FCCD2ED29}" dt="2020-03-17T13:17:49.474" v="7377"/>
        <pc:sldMkLst>
          <pc:docMk/>
          <pc:sldMk cId="2267203452" sldId="775"/>
        </pc:sldMkLst>
        <pc:spChg chg="mod">
          <ac:chgData name="Cheng Fan" userId="73b39abba4055029" providerId="LiveId" clId="{E2D608A5-739D-4CD8-95D2-CA1FCCD2ED29}" dt="2020-03-15T06:56:48.307" v="6584" actId="20577"/>
          <ac:spMkLst>
            <pc:docMk/>
            <pc:sldMk cId="2267203452" sldId="775"/>
            <ac:spMk id="5" creationId="{CE91ADF7-DF9B-A947-B5BC-4330D7FFEB59}"/>
          </ac:spMkLst>
        </pc:spChg>
        <pc:picChg chg="add del mod">
          <ac:chgData name="Cheng Fan" userId="73b39abba4055029" providerId="LiveId" clId="{E2D608A5-739D-4CD8-95D2-CA1FCCD2ED29}" dt="2020-03-17T13:14:03.613" v="7374" actId="478"/>
          <ac:picMkLst>
            <pc:docMk/>
            <pc:sldMk cId="2267203452" sldId="775"/>
            <ac:picMk id="2" creationId="{8121414F-2636-4C4A-B56D-51D2449B5B01}"/>
          </ac:picMkLst>
        </pc:picChg>
        <pc:picChg chg="add del mod">
          <ac:chgData name="Cheng Fan" userId="73b39abba4055029" providerId="LiveId" clId="{E2D608A5-739D-4CD8-95D2-CA1FCCD2ED29}" dt="2020-03-17T13:17:08.038" v="7376" actId="478"/>
          <ac:picMkLst>
            <pc:docMk/>
            <pc:sldMk cId="2267203452" sldId="775"/>
            <ac:picMk id="3" creationId="{035C782D-A821-4984-9861-5DC902810427}"/>
          </ac:picMkLst>
        </pc:picChg>
        <pc:picChg chg="add mod">
          <ac:chgData name="Cheng Fan" userId="73b39abba4055029" providerId="LiveId" clId="{E2D608A5-739D-4CD8-95D2-CA1FCCD2ED29}" dt="2020-03-17T13:17:49.474" v="7377"/>
          <ac:picMkLst>
            <pc:docMk/>
            <pc:sldMk cId="2267203452" sldId="775"/>
            <ac:picMk id="6" creationId="{DAD63C54-095C-40F5-B386-1640B200A096}"/>
          </ac:picMkLst>
        </pc:picChg>
      </pc:sldChg>
      <pc:sldChg chg="addSp delSp modSp">
        <pc:chgData name="Cheng Fan" userId="73b39abba4055029" providerId="LiveId" clId="{E2D608A5-739D-4CD8-95D2-CA1FCCD2ED29}" dt="2020-03-17T13:35:02.604" v="7382"/>
        <pc:sldMkLst>
          <pc:docMk/>
          <pc:sldMk cId="851788458" sldId="819"/>
        </pc:sldMkLst>
        <pc:spChg chg="add del mod">
          <ac:chgData name="Cheng Fan" userId="73b39abba4055029" providerId="LiveId" clId="{E2D608A5-739D-4CD8-95D2-CA1FCCD2ED29}" dt="2020-03-11T00:01:25.385" v="768"/>
          <ac:spMkLst>
            <pc:docMk/>
            <pc:sldMk cId="851788458" sldId="819"/>
            <ac:spMk id="6" creationId="{ED83F4C0-B0FB-4A28-A626-31FC0F26F0CC}"/>
          </ac:spMkLst>
        </pc:spChg>
        <pc:spChg chg="add mod">
          <ac:chgData name="Cheng Fan" userId="73b39abba4055029" providerId="LiveId" clId="{E2D608A5-739D-4CD8-95D2-CA1FCCD2ED29}" dt="2020-03-17T13:09:49.674" v="7360" actId="1038"/>
          <ac:spMkLst>
            <pc:docMk/>
            <pc:sldMk cId="851788458" sldId="819"/>
            <ac:spMk id="7" creationId="{843B406B-6126-47FD-A2CF-2A1AF751F9B8}"/>
          </ac:spMkLst>
        </pc:spChg>
        <pc:spChg chg="del mod">
          <ac:chgData name="Cheng Fan" userId="73b39abba4055029" providerId="LiveId" clId="{E2D608A5-739D-4CD8-95D2-CA1FCCD2ED29}" dt="2020-03-10T23:58:36.599" v="744" actId="478"/>
          <ac:spMkLst>
            <pc:docMk/>
            <pc:sldMk cId="851788458" sldId="819"/>
            <ac:spMk id="8" creationId="{D7B12816-635B-D249-BE4E-A4969E8EEF6E}"/>
          </ac:spMkLst>
        </pc:spChg>
        <pc:spChg chg="mod">
          <ac:chgData name="Cheng Fan" userId="73b39abba4055029" providerId="LiveId" clId="{E2D608A5-739D-4CD8-95D2-CA1FCCD2ED29}" dt="2020-03-17T13:10:02.023" v="7362" actId="1036"/>
          <ac:spMkLst>
            <pc:docMk/>
            <pc:sldMk cId="851788458" sldId="819"/>
            <ac:spMk id="12" creationId="{A769FA6D-63BB-2049-B3CC-A3243E97C4F5}"/>
          </ac:spMkLst>
        </pc:spChg>
        <pc:spChg chg="mod">
          <ac:chgData name="Cheng Fan" userId="73b39abba4055029" providerId="LiveId" clId="{E2D608A5-739D-4CD8-95D2-CA1FCCD2ED29}" dt="2020-03-17T12:42:36.914" v="7180" actId="20577"/>
          <ac:spMkLst>
            <pc:docMk/>
            <pc:sldMk cId="851788458" sldId="819"/>
            <ac:spMk id="13" creationId="{00000000-0000-0000-0000-000000000000}"/>
          </ac:spMkLst>
        </pc:spChg>
        <pc:picChg chg="add mod">
          <ac:chgData name="Cheng Fan" userId="73b39abba4055029" providerId="LiveId" clId="{E2D608A5-739D-4CD8-95D2-CA1FCCD2ED29}" dt="2020-03-17T13:35:02.604" v="7382"/>
          <ac:picMkLst>
            <pc:docMk/>
            <pc:sldMk cId="851788458" sldId="819"/>
            <ac:picMk id="3" creationId="{1E32F0EE-C3AA-4CF6-9F1F-D6D962453407}"/>
          </ac:picMkLst>
        </pc:picChg>
        <pc:inkChg chg="add">
          <ac:chgData name="Cheng Fan" userId="73b39abba4055029" providerId="LiveId" clId="{E2D608A5-739D-4CD8-95D2-CA1FCCD2ED29}" dt="2020-03-17T13:35:02.604" v="7382"/>
          <ac:inkMkLst>
            <pc:docMk/>
            <pc:sldMk cId="851788458" sldId="819"/>
            <ac:inkMk id="2" creationId="{5A356E7D-4F8D-43C7-8DB8-DDB32398D66C}"/>
          </ac:inkMkLst>
        </pc:inkChg>
      </pc:sldChg>
      <pc:sldChg chg="addSp delSp modSp delAnim">
        <pc:chgData name="Cheng Fan" userId="73b39abba4055029" providerId="LiveId" clId="{E2D608A5-739D-4CD8-95D2-CA1FCCD2ED29}" dt="2020-03-17T13:44:06.037" v="7448"/>
        <pc:sldMkLst>
          <pc:docMk/>
          <pc:sldMk cId="482216814" sldId="820"/>
        </pc:sldMkLst>
        <pc:spChg chg="add del mod">
          <ac:chgData name="Cheng Fan" userId="73b39abba4055029" providerId="LiveId" clId="{E2D608A5-739D-4CD8-95D2-CA1FCCD2ED29}" dt="2020-03-11T00:13:23.002" v="831"/>
          <ac:spMkLst>
            <pc:docMk/>
            <pc:sldMk cId="482216814" sldId="820"/>
            <ac:spMk id="5" creationId="{BA40B9EB-94C5-466D-B9F1-785CECB97790}"/>
          </ac:spMkLst>
        </pc:spChg>
        <pc:spChg chg="add mod">
          <ac:chgData name="Cheng Fan" userId="73b39abba4055029" providerId="LiveId" clId="{E2D608A5-739D-4CD8-95D2-CA1FCCD2ED29}" dt="2020-03-11T22:52:02.554" v="1068" actId="1076"/>
          <ac:spMkLst>
            <pc:docMk/>
            <pc:sldMk cId="482216814" sldId="820"/>
            <ac:spMk id="5" creationId="{CDDB63E6-1DCF-4D9D-B875-D53324A0ACDE}"/>
          </ac:spMkLst>
        </pc:spChg>
        <pc:spChg chg="mod">
          <ac:chgData name="Cheng Fan" userId="73b39abba4055029" providerId="LiveId" clId="{E2D608A5-739D-4CD8-95D2-CA1FCCD2ED29}" dt="2020-03-17T13:35:46.861" v="7383" actId="207"/>
          <ac:spMkLst>
            <pc:docMk/>
            <pc:sldMk cId="482216814" sldId="820"/>
            <ac:spMk id="6" creationId="{00000000-0000-0000-0000-000000000000}"/>
          </ac:spMkLst>
        </pc:spChg>
        <pc:spChg chg="mod">
          <ac:chgData name="Cheng Fan" userId="73b39abba4055029" providerId="LiveId" clId="{E2D608A5-739D-4CD8-95D2-CA1FCCD2ED29}" dt="2020-03-17T13:36:51.966" v="7444"/>
          <ac:spMkLst>
            <pc:docMk/>
            <pc:sldMk cId="482216814" sldId="820"/>
            <ac:spMk id="7" creationId="{A769FA6D-63BB-2049-B3CC-A3243E97C4F5}"/>
          </ac:spMkLst>
        </pc:spChg>
        <pc:picChg chg="add del mod">
          <ac:chgData name="Cheng Fan" userId="73b39abba4055029" providerId="LiveId" clId="{E2D608A5-739D-4CD8-95D2-CA1FCCD2ED29}" dt="2020-03-17T13:38:49.705" v="7446" actId="478"/>
          <ac:picMkLst>
            <pc:docMk/>
            <pc:sldMk cId="482216814" sldId="820"/>
            <ac:picMk id="3" creationId="{937B1C74-DEA6-464C-B10E-F03500D01ED0}"/>
          </ac:picMkLst>
        </pc:picChg>
        <pc:picChg chg="add mod">
          <ac:chgData name="Cheng Fan" userId="73b39abba4055029" providerId="LiveId" clId="{E2D608A5-739D-4CD8-95D2-CA1FCCD2ED29}" dt="2020-03-17T13:44:06.037" v="7448"/>
          <ac:picMkLst>
            <pc:docMk/>
            <pc:sldMk cId="482216814" sldId="820"/>
            <ac:picMk id="9" creationId="{6D5BB420-D853-46EB-B6BD-5407E4C765FE}"/>
          </ac:picMkLst>
        </pc:picChg>
        <pc:inkChg chg="add del">
          <ac:chgData name="Cheng Fan" userId="73b39abba4055029" providerId="LiveId" clId="{E2D608A5-739D-4CD8-95D2-CA1FCCD2ED29}" dt="2020-03-17T13:38:52.337" v="7447" actId="478"/>
          <ac:inkMkLst>
            <pc:docMk/>
            <pc:sldMk cId="482216814" sldId="820"/>
            <ac:inkMk id="2" creationId="{594FBF0F-F447-432F-A4D9-621D63615A3A}"/>
          </ac:inkMkLst>
        </pc:inkChg>
        <pc:inkChg chg="add">
          <ac:chgData name="Cheng Fan" userId="73b39abba4055029" providerId="LiveId" clId="{E2D608A5-739D-4CD8-95D2-CA1FCCD2ED29}" dt="2020-03-17T13:44:06.037" v="7448"/>
          <ac:inkMkLst>
            <pc:docMk/>
            <pc:sldMk cId="482216814" sldId="820"/>
            <ac:inkMk id="8" creationId="{5762881B-E2DB-424D-8521-A4D1DF4DAB57}"/>
          </ac:inkMkLst>
        </pc:inkChg>
      </pc:sldChg>
      <pc:sldChg chg="addSp delSp modSp del">
        <pc:chgData name="Cheng Fan" userId="73b39abba4055029" providerId="LiveId" clId="{E2D608A5-739D-4CD8-95D2-CA1FCCD2ED29}" dt="2020-03-17T12:49:48.724" v="7195" actId="47"/>
        <pc:sldMkLst>
          <pc:docMk/>
          <pc:sldMk cId="1524843501" sldId="821"/>
        </pc:sldMkLst>
        <pc:spChg chg="add mod">
          <ac:chgData name="Cheng Fan" userId="73b39abba4055029" providerId="LiveId" clId="{E2D608A5-739D-4CD8-95D2-CA1FCCD2ED29}" dt="2020-03-17T12:49:27.418" v="7190" actId="1076"/>
          <ac:spMkLst>
            <pc:docMk/>
            <pc:sldMk cId="1524843501" sldId="821"/>
            <ac:spMk id="3" creationId="{204A6387-9F17-440F-B6F3-2E4C733A9CCB}"/>
          </ac:spMkLst>
        </pc:spChg>
        <pc:spChg chg="mod">
          <ac:chgData name="Cheng Fan" userId="73b39abba4055029" providerId="LiveId" clId="{E2D608A5-739D-4CD8-95D2-CA1FCCD2ED29}" dt="2020-03-15T10:21:15.234" v="6612" actId="20577"/>
          <ac:spMkLst>
            <pc:docMk/>
            <pc:sldMk cId="1524843501" sldId="821"/>
            <ac:spMk id="4" creationId="{CC2434E4-16B7-E540-A13C-960B63D56793}"/>
          </ac:spMkLst>
        </pc:spChg>
        <pc:spChg chg="add del mod">
          <ac:chgData name="Cheng Fan" userId="73b39abba4055029" providerId="LiveId" clId="{E2D608A5-739D-4CD8-95D2-CA1FCCD2ED29}" dt="2020-03-17T12:49:18.152" v="7187" actId="1076"/>
          <ac:spMkLst>
            <pc:docMk/>
            <pc:sldMk cId="1524843501" sldId="821"/>
            <ac:spMk id="6" creationId="{D7B12816-635B-D249-BE4E-A4969E8EEF6E}"/>
          </ac:spMkLst>
        </pc:spChg>
        <pc:spChg chg="del mod">
          <ac:chgData name="Cheng Fan" userId="73b39abba4055029" providerId="LiveId" clId="{E2D608A5-739D-4CD8-95D2-CA1FCCD2ED29}" dt="2020-03-17T12:49:01.442" v="7183" actId="478"/>
          <ac:spMkLst>
            <pc:docMk/>
            <pc:sldMk cId="1524843501" sldId="821"/>
            <ac:spMk id="7" creationId="{A769FA6D-63BB-2049-B3CC-A3243E97C4F5}"/>
          </ac:spMkLst>
        </pc:spChg>
        <pc:spChg chg="add mod">
          <ac:chgData name="Cheng Fan" userId="73b39abba4055029" providerId="LiveId" clId="{E2D608A5-739D-4CD8-95D2-CA1FCCD2ED29}" dt="2020-03-17T12:49:40.198" v="7194" actId="14100"/>
          <ac:spMkLst>
            <pc:docMk/>
            <pc:sldMk cId="1524843501" sldId="821"/>
            <ac:spMk id="8" creationId="{B81B858C-0C17-4649-B7E7-600925EEBC20}"/>
          </ac:spMkLst>
        </pc:spChg>
        <pc:picChg chg="mod">
          <ac:chgData name="Cheng Fan" userId="73b39abba4055029" providerId="LiveId" clId="{E2D608A5-739D-4CD8-95D2-CA1FCCD2ED29}" dt="2020-03-17T12:49:30.768" v="7191" actId="1076"/>
          <ac:picMkLst>
            <pc:docMk/>
            <pc:sldMk cId="1524843501" sldId="821"/>
            <ac:picMk id="2" creationId="{00000000-0000-0000-0000-000000000000}"/>
          </ac:picMkLst>
        </pc:picChg>
        <pc:picChg chg="add mod">
          <ac:chgData name="Cheng Fan" userId="73b39abba4055029" providerId="LiveId" clId="{E2D608A5-739D-4CD8-95D2-CA1FCCD2ED29}" dt="2020-03-17T12:49:35.986" v="7193" actId="1076"/>
          <ac:picMkLst>
            <pc:docMk/>
            <pc:sldMk cId="1524843501" sldId="821"/>
            <ac:picMk id="9" creationId="{391F0E8F-0CA8-41CB-80BF-05DA5AAB812F}"/>
          </ac:picMkLst>
        </pc:picChg>
      </pc:sldChg>
      <pc:sldChg chg="del">
        <pc:chgData name="Cheng Fan" userId="73b39abba4055029" providerId="LiveId" clId="{E2D608A5-739D-4CD8-95D2-CA1FCCD2ED29}" dt="2020-03-15T07:00:28.961" v="6599" actId="47"/>
        <pc:sldMkLst>
          <pc:docMk/>
          <pc:sldMk cId="2368993379" sldId="842"/>
        </pc:sldMkLst>
      </pc:sldChg>
      <pc:sldChg chg="add del">
        <pc:chgData name="Cheng Fan" userId="73b39abba4055029" providerId="LiveId" clId="{E2D608A5-739D-4CD8-95D2-CA1FCCD2ED29}" dt="2020-03-11T00:25:42.099" v="893" actId="47"/>
        <pc:sldMkLst>
          <pc:docMk/>
          <pc:sldMk cId="940344595" sldId="845"/>
        </pc:sldMkLst>
      </pc:sldChg>
      <pc:sldChg chg="del">
        <pc:chgData name="Cheng Fan" userId="73b39abba4055029" providerId="LiveId" clId="{E2D608A5-739D-4CD8-95D2-CA1FCCD2ED29}" dt="2020-03-11T00:02:14.300" v="799" actId="2696"/>
        <pc:sldMkLst>
          <pc:docMk/>
          <pc:sldMk cId="1052889689" sldId="845"/>
        </pc:sldMkLst>
      </pc:sldChg>
      <pc:sldChg chg="addSp modSp">
        <pc:chgData name="Cheng Fan" userId="73b39abba4055029" providerId="LiveId" clId="{E2D608A5-739D-4CD8-95D2-CA1FCCD2ED29}" dt="2020-03-17T14:26:24.053" v="7455"/>
        <pc:sldMkLst>
          <pc:docMk/>
          <pc:sldMk cId="4252420003" sldId="846"/>
        </pc:sldMkLst>
        <pc:spChg chg="add mod">
          <ac:chgData name="Cheng Fan" userId="73b39abba4055029" providerId="LiveId" clId="{E2D608A5-739D-4CD8-95D2-CA1FCCD2ED29}" dt="2020-03-12T07:23:17.388" v="3535" actId="1036"/>
          <ac:spMkLst>
            <pc:docMk/>
            <pc:sldMk cId="4252420003" sldId="846"/>
            <ac:spMk id="5" creationId="{9CB4CBA2-546A-43B2-9C86-F342AFD82323}"/>
          </ac:spMkLst>
        </pc:spChg>
        <pc:spChg chg="mod">
          <ac:chgData name="Cheng Fan" userId="73b39abba4055029" providerId="LiveId" clId="{E2D608A5-739D-4CD8-95D2-CA1FCCD2ED29}" dt="2020-03-12T07:18:55.673" v="3423"/>
          <ac:spMkLst>
            <pc:docMk/>
            <pc:sldMk cId="4252420003" sldId="846"/>
            <ac:spMk id="7" creationId="{A769FA6D-63BB-2049-B3CC-A3243E97C4F5}"/>
          </ac:spMkLst>
        </pc:spChg>
        <pc:spChg chg="mod">
          <ac:chgData name="Cheng Fan" userId="73b39abba4055029" providerId="LiveId" clId="{E2D608A5-739D-4CD8-95D2-CA1FCCD2ED29}" dt="2020-03-17T14:14:39.148" v="7454" actId="207"/>
          <ac:spMkLst>
            <pc:docMk/>
            <pc:sldMk cId="4252420003" sldId="846"/>
            <ac:spMk id="8" creationId="{00000000-0000-0000-0000-000000000000}"/>
          </ac:spMkLst>
        </pc:spChg>
        <pc:picChg chg="add mod">
          <ac:chgData name="Cheng Fan" userId="73b39abba4055029" providerId="LiveId" clId="{E2D608A5-739D-4CD8-95D2-CA1FCCD2ED29}" dt="2020-03-17T14:26:24.053" v="7455"/>
          <ac:picMkLst>
            <pc:docMk/>
            <pc:sldMk cId="4252420003" sldId="846"/>
            <ac:picMk id="3" creationId="{225A3377-CA14-4D34-8636-B245BEB1D47D}"/>
          </ac:picMkLst>
        </pc:picChg>
        <pc:inkChg chg="add">
          <ac:chgData name="Cheng Fan" userId="73b39abba4055029" providerId="LiveId" clId="{E2D608A5-739D-4CD8-95D2-CA1FCCD2ED29}" dt="2020-03-17T14:26:24.053" v="7455"/>
          <ac:inkMkLst>
            <pc:docMk/>
            <pc:sldMk cId="4252420003" sldId="846"/>
            <ac:inkMk id="2" creationId="{A3D3F06D-68A5-433B-83C7-6D0BEF0F0E7E}"/>
          </ac:inkMkLst>
        </pc:inkChg>
      </pc:sldChg>
      <pc:sldChg chg="addSp modSp">
        <pc:chgData name="Cheng Fan" userId="73b39abba4055029" providerId="LiveId" clId="{E2D608A5-739D-4CD8-95D2-CA1FCCD2ED29}" dt="2020-03-23T01:07:32.285" v="7564" actId="1076"/>
        <pc:sldMkLst>
          <pc:docMk/>
          <pc:sldMk cId="951364599" sldId="847"/>
        </pc:sldMkLst>
        <pc:spChg chg="mod">
          <ac:chgData name="Cheng Fan" userId="73b39abba4055029" providerId="LiveId" clId="{E2D608A5-739D-4CD8-95D2-CA1FCCD2ED29}" dt="2020-03-23T01:07:32.285" v="7564" actId="1076"/>
          <ac:spMkLst>
            <pc:docMk/>
            <pc:sldMk cId="951364599" sldId="847"/>
            <ac:spMk id="4" creationId="{CC2434E4-16B7-E540-A13C-960B63D56793}"/>
          </ac:spMkLst>
        </pc:spChg>
        <pc:spChg chg="mod">
          <ac:chgData name="Cheng Fan" userId="73b39abba4055029" providerId="LiveId" clId="{E2D608A5-739D-4CD8-95D2-CA1FCCD2ED29}" dt="2020-03-12T07:12:15.597" v="3384" actId="20577"/>
          <ac:spMkLst>
            <pc:docMk/>
            <pc:sldMk cId="951364599" sldId="847"/>
            <ac:spMk id="5" creationId="{00000000-0000-0000-0000-000000000000}"/>
          </ac:spMkLst>
        </pc:spChg>
        <pc:picChg chg="add mod">
          <ac:chgData name="Cheng Fan" userId="73b39abba4055029" providerId="LiveId" clId="{E2D608A5-739D-4CD8-95D2-CA1FCCD2ED29}" dt="2020-03-17T14:27:18.526" v="7456"/>
          <ac:picMkLst>
            <pc:docMk/>
            <pc:sldMk cId="951364599" sldId="847"/>
            <ac:picMk id="2" creationId="{0867832E-3C51-46BB-9010-50BAD1452DF0}"/>
          </ac:picMkLst>
        </pc:picChg>
      </pc:sldChg>
      <pc:sldChg chg="addSp delSp modSp">
        <pc:chgData name="Cheng Fan" userId="73b39abba4055029" providerId="LiveId" clId="{E2D608A5-739D-4CD8-95D2-CA1FCCD2ED29}" dt="2020-03-17T14:38:13.464" v="7478" actId="20577"/>
        <pc:sldMkLst>
          <pc:docMk/>
          <pc:sldMk cId="2257435094" sldId="848"/>
        </pc:sldMkLst>
        <pc:spChg chg="mod">
          <ac:chgData name="Cheng Fan" userId="73b39abba4055029" providerId="LiveId" clId="{E2D608A5-739D-4CD8-95D2-CA1FCCD2ED29}" dt="2020-03-12T07:55:23.443" v="4294" actId="20577"/>
          <ac:spMkLst>
            <pc:docMk/>
            <pc:sldMk cId="2257435094" sldId="848"/>
            <ac:spMk id="4" creationId="{CC2434E4-16B7-E540-A13C-960B63D56793}"/>
          </ac:spMkLst>
        </pc:spChg>
        <pc:spChg chg="add mod">
          <ac:chgData name="Cheng Fan" userId="73b39abba4055029" providerId="LiveId" clId="{E2D608A5-739D-4CD8-95D2-CA1FCCD2ED29}" dt="2020-03-12T08:18:02.133" v="5055" actId="1076"/>
          <ac:spMkLst>
            <pc:docMk/>
            <pc:sldMk cId="2257435094" sldId="848"/>
            <ac:spMk id="5" creationId="{2C6B5E0A-B0DC-40C1-8E42-D2844186DBC5}"/>
          </ac:spMkLst>
        </pc:spChg>
        <pc:spChg chg="del mod">
          <ac:chgData name="Cheng Fan" userId="73b39abba4055029" providerId="LiveId" clId="{E2D608A5-739D-4CD8-95D2-CA1FCCD2ED29}" dt="2020-03-12T07:51:25.055" v="4258" actId="478"/>
          <ac:spMkLst>
            <pc:docMk/>
            <pc:sldMk cId="2257435094" sldId="848"/>
            <ac:spMk id="7" creationId="{A769FA6D-63BB-2049-B3CC-A3243E97C4F5}"/>
          </ac:spMkLst>
        </pc:spChg>
        <pc:spChg chg="mod">
          <ac:chgData name="Cheng Fan" userId="73b39abba4055029" providerId="LiveId" clId="{E2D608A5-739D-4CD8-95D2-CA1FCCD2ED29}" dt="2020-03-17T14:38:13.464" v="7478" actId="20577"/>
          <ac:spMkLst>
            <pc:docMk/>
            <pc:sldMk cId="2257435094" sldId="848"/>
            <ac:spMk id="8" creationId="{00000000-0000-0000-0000-000000000000}"/>
          </ac:spMkLst>
        </pc:spChg>
        <pc:picChg chg="add mod">
          <ac:chgData name="Cheng Fan" userId="73b39abba4055029" providerId="LiveId" clId="{E2D608A5-739D-4CD8-95D2-CA1FCCD2ED29}" dt="2020-03-17T14:37:08.413" v="7458"/>
          <ac:picMkLst>
            <pc:docMk/>
            <pc:sldMk cId="2257435094" sldId="848"/>
            <ac:picMk id="3" creationId="{0C35AC13-53F8-4D11-9BD0-02D308ABFF54}"/>
          </ac:picMkLst>
        </pc:picChg>
        <pc:inkChg chg="add">
          <ac:chgData name="Cheng Fan" userId="73b39abba4055029" providerId="LiveId" clId="{E2D608A5-739D-4CD8-95D2-CA1FCCD2ED29}" dt="2020-03-17T14:37:08.413" v="7458"/>
          <ac:inkMkLst>
            <pc:docMk/>
            <pc:sldMk cId="2257435094" sldId="848"/>
            <ac:inkMk id="2" creationId="{6CAF5479-669D-4507-8B55-6CACE7E36806}"/>
          </ac:inkMkLst>
        </pc:inkChg>
      </pc:sldChg>
      <pc:sldChg chg="addSp delSp modSp">
        <pc:chgData name="Cheng Fan" userId="73b39abba4055029" providerId="LiveId" clId="{E2D608A5-739D-4CD8-95D2-CA1FCCD2ED29}" dt="2020-03-21T02:15:50.927" v="7558"/>
        <pc:sldMkLst>
          <pc:docMk/>
          <pc:sldMk cId="3952748474" sldId="849"/>
        </pc:sldMkLst>
        <pc:spChg chg="mod">
          <ac:chgData name="Cheng Fan" userId="73b39abba4055029" providerId="LiveId" clId="{E2D608A5-739D-4CD8-95D2-CA1FCCD2ED29}" dt="2020-03-17T14:43:01.832" v="7485" actId="20577"/>
          <ac:spMkLst>
            <pc:docMk/>
            <pc:sldMk cId="3952748474" sldId="849"/>
            <ac:spMk id="4" creationId="{CC2434E4-16B7-E540-A13C-960B63D56793}"/>
          </ac:spMkLst>
        </pc:spChg>
        <pc:spChg chg="add mod">
          <ac:chgData name="Cheng Fan" userId="73b39abba4055029" providerId="LiveId" clId="{E2D608A5-739D-4CD8-95D2-CA1FCCD2ED29}" dt="2020-03-12T08:20:38.010" v="5060" actId="1076"/>
          <ac:spMkLst>
            <pc:docMk/>
            <pc:sldMk cId="3952748474" sldId="849"/>
            <ac:spMk id="5" creationId="{F2309822-D15C-4D1C-912C-7D12A2BDBB81}"/>
          </ac:spMkLst>
        </pc:spChg>
        <pc:spChg chg="add del mod">
          <ac:chgData name="Cheng Fan" userId="73b39abba4055029" providerId="LiveId" clId="{E2D608A5-739D-4CD8-95D2-CA1FCCD2ED29}" dt="2020-03-21T02:15:50.927" v="7558"/>
          <ac:spMkLst>
            <pc:docMk/>
            <pc:sldMk cId="3952748474" sldId="849"/>
            <ac:spMk id="6" creationId="{A3C7FE1D-F99D-405E-A4D3-BE26A49FB0AC}"/>
          </ac:spMkLst>
        </pc:spChg>
        <pc:spChg chg="add del">
          <ac:chgData name="Cheng Fan" userId="73b39abba4055029" providerId="LiveId" clId="{E2D608A5-739D-4CD8-95D2-CA1FCCD2ED29}" dt="2020-03-12T08:35:49.228" v="5128"/>
          <ac:spMkLst>
            <pc:docMk/>
            <pc:sldMk cId="3952748474" sldId="849"/>
            <ac:spMk id="6" creationId="{D999407C-28FC-4585-9B6F-7A78E80230A0}"/>
          </ac:spMkLst>
        </pc:spChg>
        <pc:spChg chg="mod">
          <ac:chgData name="Cheng Fan" userId="73b39abba4055029" providerId="LiveId" clId="{E2D608A5-739D-4CD8-95D2-CA1FCCD2ED29}" dt="2020-03-12T08:13:06.825" v="4938"/>
          <ac:spMkLst>
            <pc:docMk/>
            <pc:sldMk cId="3952748474" sldId="849"/>
            <ac:spMk id="7" creationId="{A769FA6D-63BB-2049-B3CC-A3243E97C4F5}"/>
          </ac:spMkLst>
        </pc:spChg>
        <pc:spChg chg="mod">
          <ac:chgData name="Cheng Fan" userId="73b39abba4055029" providerId="LiveId" clId="{E2D608A5-739D-4CD8-95D2-CA1FCCD2ED29}" dt="2020-03-13T03:19:05.241" v="6554" actId="207"/>
          <ac:spMkLst>
            <pc:docMk/>
            <pc:sldMk cId="3952748474" sldId="849"/>
            <ac:spMk id="8" creationId="{00000000-0000-0000-0000-000000000000}"/>
          </ac:spMkLst>
        </pc:spChg>
        <pc:picChg chg="add mod">
          <ac:chgData name="Cheng Fan" userId="73b39abba4055029" providerId="LiveId" clId="{E2D608A5-739D-4CD8-95D2-CA1FCCD2ED29}" dt="2020-03-17T14:49:19.454" v="7486"/>
          <ac:picMkLst>
            <pc:docMk/>
            <pc:sldMk cId="3952748474" sldId="849"/>
            <ac:picMk id="3" creationId="{72B16201-D925-48E3-B4B0-FC26476BBA70}"/>
          </ac:picMkLst>
        </pc:picChg>
        <pc:inkChg chg="add">
          <ac:chgData name="Cheng Fan" userId="73b39abba4055029" providerId="LiveId" clId="{E2D608A5-739D-4CD8-95D2-CA1FCCD2ED29}" dt="2020-03-17T14:49:19.454" v="7486"/>
          <ac:inkMkLst>
            <pc:docMk/>
            <pc:sldMk cId="3952748474" sldId="849"/>
            <ac:inkMk id="2" creationId="{D8E9BD5A-A178-4A65-9132-84483EDDA625}"/>
          </ac:inkMkLst>
        </pc:inkChg>
      </pc:sldChg>
      <pc:sldChg chg="addSp modSp">
        <pc:chgData name="Cheng Fan" userId="73b39abba4055029" providerId="LiveId" clId="{E2D608A5-739D-4CD8-95D2-CA1FCCD2ED29}" dt="2020-03-17T15:02:23.427" v="7496"/>
        <pc:sldMkLst>
          <pc:docMk/>
          <pc:sldMk cId="2118983106" sldId="850"/>
        </pc:sldMkLst>
        <pc:spChg chg="add mod">
          <ac:chgData name="Cheng Fan" userId="73b39abba4055029" providerId="LiveId" clId="{E2D608A5-739D-4CD8-95D2-CA1FCCD2ED29}" dt="2020-03-12T09:05:36.138" v="6445"/>
          <ac:spMkLst>
            <pc:docMk/>
            <pc:sldMk cId="2118983106" sldId="850"/>
            <ac:spMk id="6" creationId="{1D3DCF1F-CDB0-43AC-832E-C58A64B0867F}"/>
          </ac:spMkLst>
        </pc:spChg>
        <pc:spChg chg="mod">
          <ac:chgData name="Cheng Fan" userId="73b39abba4055029" providerId="LiveId" clId="{E2D608A5-739D-4CD8-95D2-CA1FCCD2ED29}" dt="2020-03-17T12:14:02.863" v="6996" actId="20577"/>
          <ac:spMkLst>
            <pc:docMk/>
            <pc:sldMk cId="2118983106" sldId="850"/>
            <ac:spMk id="7" creationId="{A769FA6D-63BB-2049-B3CC-A3243E97C4F5}"/>
          </ac:spMkLst>
        </pc:spChg>
        <pc:spChg chg="mod">
          <ac:chgData name="Cheng Fan" userId="73b39abba4055029" providerId="LiveId" clId="{E2D608A5-739D-4CD8-95D2-CA1FCCD2ED29}" dt="2020-03-17T12:14:24.029" v="7007" actId="20577"/>
          <ac:spMkLst>
            <pc:docMk/>
            <pc:sldMk cId="2118983106" sldId="850"/>
            <ac:spMk id="8" creationId="{00000000-0000-0000-0000-000000000000}"/>
          </ac:spMkLst>
        </pc:spChg>
        <pc:picChg chg="add mod">
          <ac:chgData name="Cheng Fan" userId="73b39abba4055029" providerId="LiveId" clId="{E2D608A5-739D-4CD8-95D2-CA1FCCD2ED29}" dt="2020-03-17T15:02:23.427" v="7496"/>
          <ac:picMkLst>
            <pc:docMk/>
            <pc:sldMk cId="2118983106" sldId="850"/>
            <ac:picMk id="5" creationId="{BECDA251-4EF5-443F-9BED-40653E3D2446}"/>
          </ac:picMkLst>
        </pc:picChg>
        <pc:inkChg chg="add">
          <ac:chgData name="Cheng Fan" userId="73b39abba4055029" providerId="LiveId" clId="{E2D608A5-739D-4CD8-95D2-CA1FCCD2ED29}" dt="2020-03-17T15:02:23.427" v="7496"/>
          <ac:inkMkLst>
            <pc:docMk/>
            <pc:sldMk cId="2118983106" sldId="850"/>
            <ac:inkMk id="3" creationId="{17C70DB6-1CF5-4C83-8B6C-BCBD28874EF6}"/>
          </ac:inkMkLst>
        </pc:inkChg>
      </pc:sldChg>
      <pc:sldChg chg="addSp modSp">
        <pc:chgData name="Cheng Fan" userId="73b39abba4055029" providerId="LiveId" clId="{E2D608A5-739D-4CD8-95D2-CA1FCCD2ED29}" dt="2020-03-17T15:09:21.499" v="7497"/>
        <pc:sldMkLst>
          <pc:docMk/>
          <pc:sldMk cId="2945974736" sldId="851"/>
        </pc:sldMkLst>
        <pc:spChg chg="mod">
          <ac:chgData name="Cheng Fan" userId="73b39abba4055029" providerId="LiveId" clId="{E2D608A5-739D-4CD8-95D2-CA1FCCD2ED29}" dt="2020-03-15T10:23:49.629" v="6630"/>
          <ac:spMkLst>
            <pc:docMk/>
            <pc:sldMk cId="2945974736" sldId="851"/>
            <ac:spMk id="7" creationId="{A769FA6D-63BB-2049-B3CC-A3243E97C4F5}"/>
          </ac:spMkLst>
        </pc:spChg>
        <pc:picChg chg="add mod">
          <ac:chgData name="Cheng Fan" userId="73b39abba4055029" providerId="LiveId" clId="{E2D608A5-739D-4CD8-95D2-CA1FCCD2ED29}" dt="2020-03-17T15:09:21.499" v="7497"/>
          <ac:picMkLst>
            <pc:docMk/>
            <pc:sldMk cId="2945974736" sldId="851"/>
            <ac:picMk id="3" creationId="{831D640D-D031-4EF2-AB33-6BF113E56526}"/>
          </ac:picMkLst>
        </pc:picChg>
        <pc:inkChg chg="add">
          <ac:chgData name="Cheng Fan" userId="73b39abba4055029" providerId="LiveId" clId="{E2D608A5-739D-4CD8-95D2-CA1FCCD2ED29}" dt="2020-03-17T15:09:21.499" v="7497"/>
          <ac:inkMkLst>
            <pc:docMk/>
            <pc:sldMk cId="2945974736" sldId="851"/>
            <ac:inkMk id="2" creationId="{A7A1077E-C8A3-4D32-BF4F-FB8099C92271}"/>
          </ac:inkMkLst>
        </pc:inkChg>
      </pc:sldChg>
      <pc:sldChg chg="addSp delSp modSp">
        <pc:chgData name="Cheng Fan" userId="73b39abba4055029" providerId="LiveId" clId="{E2D608A5-739D-4CD8-95D2-CA1FCCD2ED29}" dt="2020-03-25T02:02:10.154" v="7567" actId="1036"/>
        <pc:sldMkLst>
          <pc:docMk/>
          <pc:sldMk cId="88490349" sldId="852"/>
        </pc:sldMkLst>
        <pc:spChg chg="mod">
          <ac:chgData name="Cheng Fan" userId="73b39abba4055029" providerId="LiveId" clId="{E2D608A5-739D-4CD8-95D2-CA1FCCD2ED29}" dt="2020-03-14T12:03:06.959" v="6561" actId="1076"/>
          <ac:spMkLst>
            <pc:docMk/>
            <pc:sldMk cId="88490349" sldId="852"/>
            <ac:spMk id="3" creationId="{00000000-0000-0000-0000-000000000000}"/>
          </ac:spMkLst>
        </pc:spChg>
        <pc:spChg chg="add del">
          <ac:chgData name="Cheng Fan" userId="73b39abba4055029" providerId="LiveId" clId="{E2D608A5-739D-4CD8-95D2-CA1FCCD2ED29}" dt="2020-03-12T08:01:02.260" v="4364"/>
          <ac:spMkLst>
            <pc:docMk/>
            <pc:sldMk cId="88490349" sldId="852"/>
            <ac:spMk id="5" creationId="{9117211B-CC96-4A2F-A1EC-BD924012EB7E}"/>
          </ac:spMkLst>
        </pc:spChg>
        <pc:spChg chg="mod">
          <ac:chgData name="Cheng Fan" userId="73b39abba4055029" providerId="LiveId" clId="{E2D608A5-739D-4CD8-95D2-CA1FCCD2ED29}" dt="2020-03-25T02:02:10.154" v="7567" actId="1036"/>
          <ac:spMkLst>
            <pc:docMk/>
            <pc:sldMk cId="88490349" sldId="852"/>
            <ac:spMk id="6" creationId="{00000000-0000-0000-0000-000000000000}"/>
          </ac:spMkLst>
        </pc:spChg>
        <pc:picChg chg="add mod">
          <ac:chgData name="Cheng Fan" userId="73b39abba4055029" providerId="LiveId" clId="{E2D608A5-739D-4CD8-95D2-CA1FCCD2ED29}" dt="2020-03-17T15:15:30.767" v="7498"/>
          <ac:picMkLst>
            <pc:docMk/>
            <pc:sldMk cId="88490349" sldId="852"/>
            <ac:picMk id="5" creationId="{792E8142-C21E-4F84-A743-D253F1D1F71C}"/>
          </ac:picMkLst>
        </pc:picChg>
        <pc:inkChg chg="add">
          <ac:chgData name="Cheng Fan" userId="73b39abba4055029" providerId="LiveId" clId="{E2D608A5-739D-4CD8-95D2-CA1FCCD2ED29}" dt="2020-03-17T15:15:30.767" v="7498"/>
          <ac:inkMkLst>
            <pc:docMk/>
            <pc:sldMk cId="88490349" sldId="852"/>
            <ac:inkMk id="2" creationId="{BAF88314-22A5-4ADF-B5D8-D1ED495324CE}"/>
          </ac:inkMkLst>
        </pc:inkChg>
      </pc:sldChg>
      <pc:sldChg chg="del">
        <pc:chgData name="Cheng Fan" userId="73b39abba4055029" providerId="LiveId" clId="{E2D608A5-739D-4CD8-95D2-CA1FCCD2ED29}" dt="2020-03-15T07:00:23.229" v="6593" actId="47"/>
        <pc:sldMkLst>
          <pc:docMk/>
          <pc:sldMk cId="2173449123" sldId="853"/>
        </pc:sldMkLst>
      </pc:sldChg>
      <pc:sldChg chg="del">
        <pc:chgData name="Cheng Fan" userId="73b39abba4055029" providerId="LiveId" clId="{E2D608A5-739D-4CD8-95D2-CA1FCCD2ED29}" dt="2020-03-15T07:00:24.035" v="6594" actId="47"/>
        <pc:sldMkLst>
          <pc:docMk/>
          <pc:sldMk cId="3369637032" sldId="854"/>
        </pc:sldMkLst>
      </pc:sldChg>
      <pc:sldChg chg="del">
        <pc:chgData name="Cheng Fan" userId="73b39abba4055029" providerId="LiveId" clId="{E2D608A5-739D-4CD8-95D2-CA1FCCD2ED29}" dt="2020-03-15T07:00:24.753" v="6595" actId="47"/>
        <pc:sldMkLst>
          <pc:docMk/>
          <pc:sldMk cId="2178395581" sldId="855"/>
        </pc:sldMkLst>
      </pc:sldChg>
      <pc:sldChg chg="del">
        <pc:chgData name="Cheng Fan" userId="73b39abba4055029" providerId="LiveId" clId="{E2D608A5-739D-4CD8-95D2-CA1FCCD2ED29}" dt="2020-03-15T07:00:25.709" v="6596" actId="47"/>
        <pc:sldMkLst>
          <pc:docMk/>
          <pc:sldMk cId="348755336" sldId="856"/>
        </pc:sldMkLst>
      </pc:sldChg>
      <pc:sldChg chg="del">
        <pc:chgData name="Cheng Fan" userId="73b39abba4055029" providerId="LiveId" clId="{E2D608A5-739D-4CD8-95D2-CA1FCCD2ED29}" dt="2020-03-15T07:00:26.382" v="6597" actId="47"/>
        <pc:sldMkLst>
          <pc:docMk/>
          <pc:sldMk cId="3188759462" sldId="857"/>
        </pc:sldMkLst>
      </pc:sldChg>
      <pc:sldChg chg="del">
        <pc:chgData name="Cheng Fan" userId="73b39abba4055029" providerId="LiveId" clId="{E2D608A5-739D-4CD8-95D2-CA1FCCD2ED29}" dt="2020-03-15T07:00:26.963" v="6598" actId="47"/>
        <pc:sldMkLst>
          <pc:docMk/>
          <pc:sldMk cId="2287864554" sldId="858"/>
        </pc:sldMkLst>
      </pc:sldChg>
      <pc:sldChg chg="addSp delSp modSp add delAnim">
        <pc:chgData name="Cheng Fan" userId="73b39abba4055029" providerId="LiveId" clId="{E2D608A5-739D-4CD8-95D2-CA1FCCD2ED29}" dt="2020-03-17T13:25:19.749" v="7381"/>
        <pc:sldMkLst>
          <pc:docMk/>
          <pc:sldMk cId="2457279008" sldId="859"/>
        </pc:sldMkLst>
        <pc:spChg chg="add mod">
          <ac:chgData name="Cheng Fan" userId="73b39abba4055029" providerId="LiveId" clId="{E2D608A5-739D-4CD8-95D2-CA1FCCD2ED29}" dt="2020-03-17T12:07:20.802" v="6972" actId="1076"/>
          <ac:spMkLst>
            <pc:docMk/>
            <pc:sldMk cId="2457279008" sldId="859"/>
            <ac:spMk id="2" creationId="{409FA5C2-6A86-4C31-91C5-4FBEA0C0BDDE}"/>
          </ac:spMkLst>
        </pc:spChg>
        <pc:spChg chg="mod">
          <ac:chgData name="Cheng Fan" userId="73b39abba4055029" providerId="LiveId" clId="{E2D608A5-739D-4CD8-95D2-CA1FCCD2ED29}" dt="2020-03-15T07:00:46.958" v="6600" actId="20577"/>
          <ac:spMkLst>
            <pc:docMk/>
            <pc:sldMk cId="2457279008" sldId="859"/>
            <ac:spMk id="4" creationId="{CC2434E4-16B7-E540-A13C-960B63D56793}"/>
          </ac:spMkLst>
        </pc:spChg>
        <pc:spChg chg="add del mod">
          <ac:chgData name="Cheng Fan" userId="73b39abba4055029" providerId="LiveId" clId="{E2D608A5-739D-4CD8-95D2-CA1FCCD2ED29}" dt="2020-03-10T23:34:18.968" v="389"/>
          <ac:spMkLst>
            <pc:docMk/>
            <pc:sldMk cId="2457279008" sldId="859"/>
            <ac:spMk id="7" creationId="{73A50A4A-6C7F-436E-93F1-516BDD832365}"/>
          </ac:spMkLst>
        </pc:spChg>
        <pc:spChg chg="del">
          <ac:chgData name="Cheng Fan" userId="73b39abba4055029" providerId="LiveId" clId="{E2D608A5-739D-4CD8-95D2-CA1FCCD2ED29}" dt="2020-03-10T23:18:51.751" v="200" actId="478"/>
          <ac:spMkLst>
            <pc:docMk/>
            <pc:sldMk cId="2457279008" sldId="859"/>
            <ac:spMk id="8" creationId="{D7B12816-635B-D249-BE4E-A4969E8EEF6E}"/>
          </ac:spMkLst>
        </pc:spChg>
        <pc:spChg chg="add mod">
          <ac:chgData name="Cheng Fan" userId="73b39abba4055029" providerId="LiveId" clId="{E2D608A5-739D-4CD8-95D2-CA1FCCD2ED29}" dt="2020-03-17T11:52:03.470" v="6926" actId="20577"/>
          <ac:spMkLst>
            <pc:docMk/>
            <pc:sldMk cId="2457279008" sldId="859"/>
            <ac:spMk id="9" creationId="{696F61DC-6476-48B7-9906-019EF8EDC2FB}"/>
          </ac:spMkLst>
        </pc:spChg>
        <pc:spChg chg="add mod">
          <ac:chgData name="Cheng Fan" userId="73b39abba4055029" providerId="LiveId" clId="{E2D608A5-739D-4CD8-95D2-CA1FCCD2ED29}" dt="2020-03-17T12:17:24.185" v="7011" actId="1038"/>
          <ac:spMkLst>
            <pc:docMk/>
            <pc:sldMk cId="2457279008" sldId="859"/>
            <ac:spMk id="10" creationId="{DAF71AB0-14F5-44B9-B8BB-3390C27C5090}"/>
          </ac:spMkLst>
        </pc:spChg>
        <pc:spChg chg="add mod">
          <ac:chgData name="Cheng Fan" userId="73b39abba4055029" providerId="LiveId" clId="{E2D608A5-739D-4CD8-95D2-CA1FCCD2ED29}" dt="2020-03-17T12:07:29.589" v="6976" actId="1038"/>
          <ac:spMkLst>
            <pc:docMk/>
            <pc:sldMk cId="2457279008" sldId="859"/>
            <ac:spMk id="11" creationId="{EAC32E91-DD26-4D67-93CB-7D08AEAC29DF}"/>
          </ac:spMkLst>
        </pc:spChg>
        <pc:spChg chg="add del mod">
          <ac:chgData name="Cheng Fan" userId="73b39abba4055029" providerId="LiveId" clId="{E2D608A5-739D-4CD8-95D2-CA1FCCD2ED29}" dt="2020-03-17T11:51:35.938" v="6912" actId="478"/>
          <ac:spMkLst>
            <pc:docMk/>
            <pc:sldMk cId="2457279008" sldId="859"/>
            <ac:spMk id="12" creationId="{0EC7AF72-FD37-4C43-99AF-871F0D2CF22C}"/>
          </ac:spMkLst>
        </pc:spChg>
        <pc:spChg chg="del">
          <ac:chgData name="Cheng Fan" userId="73b39abba4055029" providerId="LiveId" clId="{E2D608A5-739D-4CD8-95D2-CA1FCCD2ED29}" dt="2020-03-10T23:18:48.879" v="199" actId="478"/>
          <ac:spMkLst>
            <pc:docMk/>
            <pc:sldMk cId="2457279008" sldId="859"/>
            <ac:spMk id="12" creationId="{A769FA6D-63BB-2049-B3CC-A3243E97C4F5}"/>
          </ac:spMkLst>
        </pc:spChg>
        <pc:spChg chg="del mod">
          <ac:chgData name="Cheng Fan" userId="73b39abba4055029" providerId="LiveId" clId="{E2D608A5-739D-4CD8-95D2-CA1FCCD2ED29}" dt="2020-03-10T23:18:46.390" v="198" actId="478"/>
          <ac:spMkLst>
            <pc:docMk/>
            <pc:sldMk cId="2457279008" sldId="859"/>
            <ac:spMk id="13" creationId="{00000000-0000-0000-0000-000000000000}"/>
          </ac:spMkLst>
        </pc:spChg>
        <pc:spChg chg="add del mod">
          <ac:chgData name="Cheng Fan" userId="73b39abba4055029" providerId="LiveId" clId="{E2D608A5-739D-4CD8-95D2-CA1FCCD2ED29}" dt="2020-03-17T11:51:33.409" v="6910" actId="478"/>
          <ac:spMkLst>
            <pc:docMk/>
            <pc:sldMk cId="2457279008" sldId="859"/>
            <ac:spMk id="13" creationId="{A505A6ED-0FF6-4240-82F5-502F68BD74BD}"/>
          </ac:spMkLst>
        </pc:spChg>
        <pc:spChg chg="add del mod">
          <ac:chgData name="Cheng Fan" userId="73b39abba4055029" providerId="LiveId" clId="{E2D608A5-739D-4CD8-95D2-CA1FCCD2ED29}" dt="2020-03-17T11:51:27.821" v="6906" actId="478"/>
          <ac:spMkLst>
            <pc:docMk/>
            <pc:sldMk cId="2457279008" sldId="859"/>
            <ac:spMk id="14" creationId="{D4905FF9-C738-43A4-B33D-36F4CF9BE530}"/>
          </ac:spMkLst>
        </pc:spChg>
        <pc:spChg chg="add del mod">
          <ac:chgData name="Cheng Fan" userId="73b39abba4055029" providerId="LiveId" clId="{E2D608A5-739D-4CD8-95D2-CA1FCCD2ED29}" dt="2020-03-17T11:51:30.408" v="6908" actId="478"/>
          <ac:spMkLst>
            <pc:docMk/>
            <pc:sldMk cId="2457279008" sldId="859"/>
            <ac:spMk id="15" creationId="{D81A21A8-21C5-452E-8E23-33248B696912}"/>
          </ac:spMkLst>
        </pc:spChg>
        <pc:spChg chg="add del mod">
          <ac:chgData name="Cheng Fan" userId="73b39abba4055029" providerId="LiveId" clId="{E2D608A5-739D-4CD8-95D2-CA1FCCD2ED29}" dt="2020-03-17T11:51:25.288" v="6904" actId="478"/>
          <ac:spMkLst>
            <pc:docMk/>
            <pc:sldMk cId="2457279008" sldId="859"/>
            <ac:spMk id="20" creationId="{400AB0C5-0EC7-4C46-8E3E-82E6CB627809}"/>
          </ac:spMkLst>
        </pc:spChg>
        <pc:picChg chg="add del mod">
          <ac:chgData name="Cheng Fan" userId="73b39abba4055029" providerId="LiveId" clId="{E2D608A5-739D-4CD8-95D2-CA1FCCD2ED29}" dt="2020-03-17T13:19:48.035" v="7379"/>
          <ac:picMkLst>
            <pc:docMk/>
            <pc:sldMk cId="2457279008" sldId="859"/>
            <ac:picMk id="3" creationId="{02B0A1FF-C447-450E-99F1-0F2D48066360}"/>
          </ac:picMkLst>
        </pc:picChg>
        <pc:picChg chg="add del mod">
          <ac:chgData name="Cheng Fan" userId="73b39abba4055029" providerId="LiveId" clId="{E2D608A5-739D-4CD8-95D2-CA1FCCD2ED29}" dt="2020-03-10T23:25:00.648" v="286" actId="478"/>
          <ac:picMkLst>
            <pc:docMk/>
            <pc:sldMk cId="2457279008" sldId="859"/>
            <ac:picMk id="3" creationId="{B001EAB4-8A91-471C-B58D-7F3C93DF50FA}"/>
          </ac:picMkLst>
        </pc:picChg>
        <pc:picChg chg="add del mod">
          <ac:chgData name="Cheng Fan" userId="73b39abba4055029" providerId="LiveId" clId="{E2D608A5-739D-4CD8-95D2-CA1FCCD2ED29}" dt="2020-03-17T13:20:37.939" v="7380" actId="478"/>
          <ac:picMkLst>
            <pc:docMk/>
            <pc:sldMk cId="2457279008" sldId="859"/>
            <ac:picMk id="5" creationId="{B3BBB94F-9F7B-4B44-BC4E-282B5DF3609D}"/>
          </ac:picMkLst>
        </pc:picChg>
        <pc:picChg chg="add mod">
          <ac:chgData name="Cheng Fan" userId="73b39abba4055029" providerId="LiveId" clId="{E2D608A5-739D-4CD8-95D2-CA1FCCD2ED29}" dt="2020-03-17T11:53:40.435" v="6950" actId="1035"/>
          <ac:picMkLst>
            <pc:docMk/>
            <pc:sldMk cId="2457279008" sldId="859"/>
            <ac:picMk id="6" creationId="{8CB28DF8-3551-4DE4-9299-E2C2FCE4E05F}"/>
          </ac:picMkLst>
        </pc:picChg>
        <pc:picChg chg="add mod">
          <ac:chgData name="Cheng Fan" userId="73b39abba4055029" providerId="LiveId" clId="{E2D608A5-739D-4CD8-95D2-CA1FCCD2ED29}" dt="2020-03-17T13:25:19.749" v="7381"/>
          <ac:picMkLst>
            <pc:docMk/>
            <pc:sldMk cId="2457279008" sldId="859"/>
            <ac:picMk id="8" creationId="{53A95779-F0B8-46DF-BC09-CF1CAE904FEB}"/>
          </ac:picMkLst>
        </pc:picChg>
        <pc:picChg chg="add del mod">
          <ac:chgData name="Cheng Fan" userId="73b39abba4055029" providerId="LiveId" clId="{E2D608A5-739D-4CD8-95D2-CA1FCCD2ED29}" dt="2020-03-10T23:43:01.686" v="530" actId="478"/>
          <ac:picMkLst>
            <pc:docMk/>
            <pc:sldMk cId="2457279008" sldId="859"/>
            <ac:picMk id="14" creationId="{6BDF0AC2-9E78-4B89-AE7B-EAC851790053}"/>
          </ac:picMkLst>
        </pc:picChg>
        <pc:picChg chg="add mod">
          <ac:chgData name="Cheng Fan" userId="73b39abba4055029" providerId="LiveId" clId="{E2D608A5-739D-4CD8-95D2-CA1FCCD2ED29}" dt="2020-03-17T12:17:19.248" v="7008" actId="1037"/>
          <ac:picMkLst>
            <pc:docMk/>
            <pc:sldMk cId="2457279008" sldId="859"/>
            <ac:picMk id="16" creationId="{F149E9E4-0A5A-4DA3-B1C0-AF63957183CC}"/>
          </ac:picMkLst>
        </pc:picChg>
        <pc:picChg chg="add del mod">
          <ac:chgData name="Cheng Fan" userId="73b39abba4055029" providerId="LiveId" clId="{E2D608A5-739D-4CD8-95D2-CA1FCCD2ED29}" dt="2020-03-10T23:20:43.163" v="202" actId="478"/>
          <ac:picMkLst>
            <pc:docMk/>
            <pc:sldMk cId="2457279008" sldId="859"/>
            <ac:picMk id="1026" creationId="{149B11D7-C3CD-4E5F-B8F1-07DED8370FA8}"/>
          </ac:picMkLst>
        </pc:picChg>
        <pc:picChg chg="add mod">
          <ac:chgData name="Cheng Fan" userId="73b39abba4055029" providerId="LiveId" clId="{E2D608A5-739D-4CD8-95D2-CA1FCCD2ED29}" dt="2020-03-17T12:07:16.752" v="6971" actId="1076"/>
          <ac:picMkLst>
            <pc:docMk/>
            <pc:sldMk cId="2457279008" sldId="859"/>
            <ac:picMk id="1026" creationId="{329420C6-C8B2-4BFD-A607-7AC58CED688E}"/>
          </ac:picMkLst>
        </pc:picChg>
        <pc:picChg chg="add mod">
          <ac:chgData name="Cheng Fan" userId="73b39abba4055029" providerId="LiveId" clId="{E2D608A5-739D-4CD8-95D2-CA1FCCD2ED29}" dt="2020-03-17T11:51:50.812" v="6921" actId="1076"/>
          <ac:picMkLst>
            <pc:docMk/>
            <pc:sldMk cId="2457279008" sldId="859"/>
            <ac:picMk id="1028" creationId="{BC3FE674-002E-4B7B-994A-CA2AA85AB7B3}"/>
          </ac:picMkLst>
        </pc:picChg>
        <pc:picChg chg="add mod">
          <ac:chgData name="Cheng Fan" userId="73b39abba4055029" providerId="LiveId" clId="{E2D608A5-739D-4CD8-95D2-CA1FCCD2ED29}" dt="2020-03-17T11:51:40.107" v="6915" actId="1038"/>
          <ac:picMkLst>
            <pc:docMk/>
            <pc:sldMk cId="2457279008" sldId="859"/>
            <ac:picMk id="1030" creationId="{C7F953B6-1F38-4F6D-96C1-F9DBFAE74C51}"/>
          </ac:picMkLst>
        </pc:picChg>
        <pc:inkChg chg="add">
          <ac:chgData name="Cheng Fan" userId="73b39abba4055029" providerId="LiveId" clId="{E2D608A5-739D-4CD8-95D2-CA1FCCD2ED29}" dt="2020-03-17T13:25:19.749" v="7381"/>
          <ac:inkMkLst>
            <pc:docMk/>
            <pc:sldMk cId="2457279008" sldId="859"/>
            <ac:inkMk id="7" creationId="{D1F5C82F-7AFB-459E-B148-3A756A91B4F8}"/>
          </ac:inkMkLst>
        </pc:inkChg>
      </pc:sldChg>
      <pc:sldChg chg="addSp delSp modSp add">
        <pc:chgData name="Cheng Fan" userId="73b39abba4055029" providerId="LiveId" clId="{E2D608A5-739D-4CD8-95D2-CA1FCCD2ED29}" dt="2020-03-23T00:36:36.313" v="7561"/>
        <pc:sldMkLst>
          <pc:docMk/>
          <pc:sldMk cId="1077218894" sldId="860"/>
        </pc:sldMkLst>
        <pc:spChg chg="add del mod">
          <ac:chgData name="Cheng Fan" userId="73b39abba4055029" providerId="LiveId" clId="{E2D608A5-739D-4CD8-95D2-CA1FCCD2ED29}" dt="2020-03-17T12:20:06.123" v="7033" actId="478"/>
          <ac:spMkLst>
            <pc:docMk/>
            <pc:sldMk cId="1077218894" sldId="860"/>
            <ac:spMk id="2" creationId="{B2E9BBDB-9576-4B4B-B08A-615DB8DEFA37}"/>
          </ac:spMkLst>
        </pc:spChg>
        <pc:spChg chg="mod">
          <ac:chgData name="Cheng Fan" userId="73b39abba4055029" providerId="LiveId" clId="{E2D608A5-739D-4CD8-95D2-CA1FCCD2ED29}" dt="2020-03-15T06:58:41.843" v="6592" actId="20577"/>
          <ac:spMkLst>
            <pc:docMk/>
            <pc:sldMk cId="1077218894" sldId="860"/>
            <ac:spMk id="4" creationId="{CC2434E4-16B7-E540-A13C-960B63D56793}"/>
          </ac:spMkLst>
        </pc:spChg>
        <pc:spChg chg="add mod">
          <ac:chgData name="Cheng Fan" userId="73b39abba4055029" providerId="LiveId" clId="{E2D608A5-739D-4CD8-95D2-CA1FCCD2ED29}" dt="2020-03-17T12:22:05.530" v="7066" actId="164"/>
          <ac:spMkLst>
            <pc:docMk/>
            <pc:sldMk cId="1077218894" sldId="860"/>
            <ac:spMk id="5" creationId="{554B0F3A-6192-43C9-B02C-3B525AA3F46D}"/>
          </ac:spMkLst>
        </pc:spChg>
        <pc:spChg chg="del mod">
          <ac:chgData name="Cheng Fan" userId="73b39abba4055029" providerId="LiveId" clId="{E2D608A5-739D-4CD8-95D2-CA1FCCD2ED29}" dt="2020-03-12T05:17:00.492" v="2513" actId="478"/>
          <ac:spMkLst>
            <pc:docMk/>
            <pc:sldMk cId="1077218894" sldId="860"/>
            <ac:spMk id="5" creationId="{CDDB63E6-1DCF-4D9D-B875-D53324A0ACDE}"/>
          </ac:spMkLst>
        </pc:spChg>
        <pc:spChg chg="del mod">
          <ac:chgData name="Cheng Fan" userId="73b39abba4055029" providerId="LiveId" clId="{E2D608A5-739D-4CD8-95D2-CA1FCCD2ED29}" dt="2020-03-12T05:17:21.891" v="2515" actId="478"/>
          <ac:spMkLst>
            <pc:docMk/>
            <pc:sldMk cId="1077218894" sldId="860"/>
            <ac:spMk id="6" creationId="{00000000-0000-0000-0000-000000000000}"/>
          </ac:spMkLst>
        </pc:spChg>
        <pc:spChg chg="mod">
          <ac:chgData name="Cheng Fan" userId="73b39abba4055029" providerId="LiveId" clId="{E2D608A5-739D-4CD8-95D2-CA1FCCD2ED29}" dt="2020-03-17T12:42:11.758" v="7176" actId="207"/>
          <ac:spMkLst>
            <pc:docMk/>
            <pc:sldMk cId="1077218894" sldId="860"/>
            <ac:spMk id="7" creationId="{A769FA6D-63BB-2049-B3CC-A3243E97C4F5}"/>
          </ac:spMkLst>
        </pc:spChg>
        <pc:spChg chg="add del mod">
          <ac:chgData name="Cheng Fan" userId="73b39abba4055029" providerId="LiveId" clId="{E2D608A5-739D-4CD8-95D2-CA1FCCD2ED29}" dt="2020-03-17T12:20:19.411" v="7036" actId="478"/>
          <ac:spMkLst>
            <pc:docMk/>
            <pc:sldMk cId="1077218894" sldId="860"/>
            <ac:spMk id="8" creationId="{6A3D9000-9F62-4C10-A752-3EF13B759F98}"/>
          </ac:spMkLst>
        </pc:spChg>
        <pc:spChg chg="add del mod">
          <ac:chgData name="Cheng Fan" userId="73b39abba4055029" providerId="LiveId" clId="{E2D608A5-739D-4CD8-95D2-CA1FCCD2ED29}" dt="2020-03-17T12:20:23.901" v="7037" actId="478"/>
          <ac:spMkLst>
            <pc:docMk/>
            <pc:sldMk cId="1077218894" sldId="860"/>
            <ac:spMk id="9" creationId="{7DCD2BB2-7580-40A5-85E1-4ED3A9454C98}"/>
          </ac:spMkLst>
        </pc:spChg>
        <pc:spChg chg="add del mod">
          <ac:chgData name="Cheng Fan" userId="73b39abba4055029" providerId="LiveId" clId="{E2D608A5-739D-4CD8-95D2-CA1FCCD2ED29}" dt="2020-03-17T12:20:16.021" v="7035" actId="478"/>
          <ac:spMkLst>
            <pc:docMk/>
            <pc:sldMk cId="1077218894" sldId="860"/>
            <ac:spMk id="10" creationId="{803933F7-F7B2-491B-8D42-9EA708CFA6A6}"/>
          </ac:spMkLst>
        </pc:spChg>
        <pc:spChg chg="add del mod topLvl">
          <ac:chgData name="Cheng Fan" userId="73b39abba4055029" providerId="LiveId" clId="{E2D608A5-739D-4CD8-95D2-CA1FCCD2ED29}" dt="2020-03-17T12:20:28.102" v="7039" actId="478"/>
          <ac:spMkLst>
            <pc:docMk/>
            <pc:sldMk cId="1077218894" sldId="860"/>
            <ac:spMk id="11" creationId="{9C1C922D-F8BF-4F64-9EE6-6E0237A476F3}"/>
          </ac:spMkLst>
        </pc:spChg>
        <pc:spChg chg="add mod">
          <ac:chgData name="Cheng Fan" userId="73b39abba4055029" providerId="LiveId" clId="{E2D608A5-739D-4CD8-95D2-CA1FCCD2ED29}" dt="2020-03-15T10:20:46.117" v="6605" actId="207"/>
          <ac:spMkLst>
            <pc:docMk/>
            <pc:sldMk cId="1077218894" sldId="860"/>
            <ac:spMk id="18" creationId="{A2300528-3801-4C8B-BF94-0F60AEEA6B5A}"/>
          </ac:spMkLst>
        </pc:spChg>
        <pc:spChg chg="add mod">
          <ac:chgData name="Cheng Fan" userId="73b39abba4055029" providerId="LiveId" clId="{E2D608A5-739D-4CD8-95D2-CA1FCCD2ED29}" dt="2020-03-17T13:12:08.107" v="7365" actId="1037"/>
          <ac:spMkLst>
            <pc:docMk/>
            <pc:sldMk cId="1077218894" sldId="860"/>
            <ac:spMk id="21" creationId="{53FFDD07-40A6-43B8-AF5F-3B288B1ABDBA}"/>
          </ac:spMkLst>
        </pc:spChg>
        <pc:spChg chg="add mod">
          <ac:chgData name="Cheng Fan" userId="73b39abba4055029" providerId="LiveId" clId="{E2D608A5-739D-4CD8-95D2-CA1FCCD2ED29}" dt="2020-03-17T12:37:07.465" v="7160" actId="1035"/>
          <ac:spMkLst>
            <pc:docMk/>
            <pc:sldMk cId="1077218894" sldId="860"/>
            <ac:spMk id="22" creationId="{40F9A23F-EECD-4FC4-B801-4BA2AC045CD8}"/>
          </ac:spMkLst>
        </pc:spChg>
        <pc:spChg chg="add mod">
          <ac:chgData name="Cheng Fan" userId="73b39abba4055029" providerId="LiveId" clId="{E2D608A5-739D-4CD8-95D2-CA1FCCD2ED29}" dt="2020-03-17T12:22:05.530" v="7066" actId="164"/>
          <ac:spMkLst>
            <pc:docMk/>
            <pc:sldMk cId="1077218894" sldId="860"/>
            <ac:spMk id="23" creationId="{9E332863-4B39-40DC-8F31-36D01AC7D270}"/>
          </ac:spMkLst>
        </pc:spChg>
        <pc:spChg chg="add del">
          <ac:chgData name="Cheng Fan" userId="73b39abba4055029" providerId="LiveId" clId="{E2D608A5-739D-4CD8-95D2-CA1FCCD2ED29}" dt="2020-03-12T05:19:20.162" v="2538"/>
          <ac:spMkLst>
            <pc:docMk/>
            <pc:sldMk cId="1077218894" sldId="860"/>
            <ac:spMk id="23" creationId="{B053A13C-F096-4DF3-920E-03939D4868B9}"/>
          </ac:spMkLst>
        </pc:spChg>
        <pc:spChg chg="add mod">
          <ac:chgData name="Cheng Fan" userId="73b39abba4055029" providerId="LiveId" clId="{E2D608A5-739D-4CD8-95D2-CA1FCCD2ED29}" dt="2020-03-17T12:18:38.606" v="7012" actId="164"/>
          <ac:spMkLst>
            <pc:docMk/>
            <pc:sldMk cId="1077218894" sldId="860"/>
            <ac:spMk id="24" creationId="{05658D18-39C9-46F0-AC69-FA012C89B01D}"/>
          </ac:spMkLst>
        </pc:spChg>
        <pc:spChg chg="add mod">
          <ac:chgData name="Cheng Fan" userId="73b39abba4055029" providerId="LiveId" clId="{E2D608A5-739D-4CD8-95D2-CA1FCCD2ED29}" dt="2020-03-23T00:36:36.313" v="7561"/>
          <ac:spMkLst>
            <pc:docMk/>
            <pc:sldMk cId="1077218894" sldId="860"/>
            <ac:spMk id="25" creationId="{70DE4811-1019-4906-A1EC-3FA7D7887692}"/>
          </ac:spMkLst>
        </pc:spChg>
        <pc:spChg chg="add mod">
          <ac:chgData name="Cheng Fan" userId="73b39abba4055029" providerId="LiveId" clId="{E2D608A5-739D-4CD8-95D2-CA1FCCD2ED29}" dt="2020-03-17T12:22:05.530" v="7066" actId="164"/>
          <ac:spMkLst>
            <pc:docMk/>
            <pc:sldMk cId="1077218894" sldId="860"/>
            <ac:spMk id="26" creationId="{09DA19A2-75BE-4905-AEDC-239D9B0334AD}"/>
          </ac:spMkLst>
        </pc:spChg>
        <pc:spChg chg="add mod">
          <ac:chgData name="Cheng Fan" userId="73b39abba4055029" providerId="LiveId" clId="{E2D608A5-739D-4CD8-95D2-CA1FCCD2ED29}" dt="2020-03-17T12:22:05.530" v="7066" actId="164"/>
          <ac:spMkLst>
            <pc:docMk/>
            <pc:sldMk cId="1077218894" sldId="860"/>
            <ac:spMk id="27" creationId="{BF07CDF4-D3F8-4653-94D3-CE39B76025ED}"/>
          </ac:spMkLst>
        </pc:spChg>
        <pc:spChg chg="add mod">
          <ac:chgData name="Cheng Fan" userId="73b39abba4055029" providerId="LiveId" clId="{E2D608A5-739D-4CD8-95D2-CA1FCCD2ED29}" dt="2020-03-17T12:22:05.530" v="7066" actId="164"/>
          <ac:spMkLst>
            <pc:docMk/>
            <pc:sldMk cId="1077218894" sldId="860"/>
            <ac:spMk id="28" creationId="{7D48D0AA-E20A-4D5F-89D5-329B549CC18F}"/>
          </ac:spMkLst>
        </pc:spChg>
        <pc:grpChg chg="add mod">
          <ac:chgData name="Cheng Fan" userId="73b39abba4055029" providerId="LiveId" clId="{E2D608A5-739D-4CD8-95D2-CA1FCCD2ED29}" dt="2020-03-17T13:12:15.504" v="7369" actId="1038"/>
          <ac:grpSpMkLst>
            <pc:docMk/>
            <pc:sldMk cId="1077218894" sldId="860"/>
            <ac:grpSpMk id="3" creationId="{2FED8EC3-AB01-461A-9626-D700BB072869}"/>
          </ac:grpSpMkLst>
        </pc:grpChg>
        <pc:grpChg chg="add mod">
          <ac:chgData name="Cheng Fan" userId="73b39abba4055029" providerId="LiveId" clId="{E2D608A5-739D-4CD8-95D2-CA1FCCD2ED29}" dt="2020-03-17T13:12:37.852" v="7372" actId="1037"/>
          <ac:grpSpMkLst>
            <pc:docMk/>
            <pc:sldMk cId="1077218894" sldId="860"/>
            <ac:grpSpMk id="6" creationId="{59AE7568-5039-4D49-A53B-63B3FF8ADB26}"/>
          </ac:grpSpMkLst>
        </pc:grpChg>
        <pc:grpChg chg="add mod">
          <ac:chgData name="Cheng Fan" userId="73b39abba4055029" providerId="LiveId" clId="{E2D608A5-739D-4CD8-95D2-CA1FCCD2ED29}" dt="2020-03-17T12:18:38.606" v="7012" actId="164"/>
          <ac:grpSpMkLst>
            <pc:docMk/>
            <pc:sldMk cId="1077218894" sldId="860"/>
            <ac:grpSpMk id="19" creationId="{83D036E6-E080-4F27-ADA4-221BC806CF6D}"/>
          </ac:grpSpMkLst>
        </pc:grpChg>
        <pc:grpChg chg="add del mod">
          <ac:chgData name="Cheng Fan" userId="73b39abba4055029" providerId="LiveId" clId="{E2D608A5-739D-4CD8-95D2-CA1FCCD2ED29}" dt="2020-03-17T12:20:28.102" v="7039" actId="478"/>
          <ac:grpSpMkLst>
            <pc:docMk/>
            <pc:sldMk cId="1077218894" sldId="860"/>
            <ac:grpSpMk id="20" creationId="{6D48B5DA-3669-4C53-8924-F664F5B340D7}"/>
          </ac:grpSpMkLst>
        </pc:grpChg>
        <pc:picChg chg="add del mod">
          <ac:chgData name="Cheng Fan" userId="73b39abba4055029" providerId="LiveId" clId="{E2D608A5-739D-4CD8-95D2-CA1FCCD2ED29}" dt="2020-03-13T01:27:20.143" v="6473"/>
          <ac:picMkLst>
            <pc:docMk/>
            <pc:sldMk cId="1077218894" sldId="860"/>
            <ac:picMk id="3" creationId="{014993D5-882E-42D8-91B4-80B43D253BAD}"/>
          </ac:picMkLst>
        </pc:picChg>
        <pc:picChg chg="add mod">
          <ac:chgData name="Cheng Fan" userId="73b39abba4055029" providerId="LiveId" clId="{E2D608A5-739D-4CD8-95D2-CA1FCCD2ED29}" dt="2020-03-17T13:49:28.194" v="7449"/>
          <ac:picMkLst>
            <pc:docMk/>
            <pc:sldMk cId="1077218894" sldId="860"/>
            <ac:picMk id="14" creationId="{DA16AAEF-0BE6-43E7-97F2-7986AEA41F10}"/>
          </ac:picMkLst>
        </pc:picChg>
        <pc:picChg chg="add mod topLvl">
          <ac:chgData name="Cheng Fan" userId="73b39abba4055029" providerId="LiveId" clId="{E2D608A5-739D-4CD8-95D2-CA1FCCD2ED29}" dt="2020-03-17T12:22:05.530" v="7066" actId="164"/>
          <ac:picMkLst>
            <pc:docMk/>
            <pc:sldMk cId="1077218894" sldId="860"/>
            <ac:picMk id="1026" creationId="{C7608E58-C76A-4468-BCE3-65E2538706B5}"/>
          </ac:picMkLst>
        </pc:picChg>
        <pc:inkChg chg="add">
          <ac:chgData name="Cheng Fan" userId="73b39abba4055029" providerId="LiveId" clId="{E2D608A5-739D-4CD8-95D2-CA1FCCD2ED29}" dt="2020-03-17T13:49:28.194" v="7449"/>
          <ac:inkMkLst>
            <pc:docMk/>
            <pc:sldMk cId="1077218894" sldId="860"/>
            <ac:inkMk id="13" creationId="{ED916814-BE4F-4447-95CE-D89512235A12}"/>
          </ac:inkMkLst>
        </pc:inkChg>
        <pc:cxnChg chg="add mod">
          <ac:chgData name="Cheng Fan" userId="73b39abba4055029" providerId="LiveId" clId="{E2D608A5-739D-4CD8-95D2-CA1FCCD2ED29}" dt="2020-03-12T05:10:41.926" v="2171" actId="164"/>
          <ac:cxnSpMkLst>
            <pc:docMk/>
            <pc:sldMk cId="1077218894" sldId="860"/>
            <ac:cxnSpMk id="12" creationId="{197A9C3E-0085-493F-AD07-58A512D0F382}"/>
          </ac:cxnSpMkLst>
        </pc:cxnChg>
      </pc:sldChg>
      <pc:sldChg chg="add del">
        <pc:chgData name="Cheng Fan" userId="73b39abba4055029" providerId="LiveId" clId="{E2D608A5-739D-4CD8-95D2-CA1FCCD2ED29}" dt="2020-03-12T08:01:37.047" v="4384" actId="47"/>
        <pc:sldMkLst>
          <pc:docMk/>
          <pc:sldMk cId="2097471977" sldId="861"/>
        </pc:sldMkLst>
      </pc:sldChg>
      <pc:sldChg chg="addSp delSp modSp add">
        <pc:chgData name="Cheng Fan" userId="73b39abba4055029" providerId="LiveId" clId="{E2D608A5-739D-4CD8-95D2-CA1FCCD2ED29}" dt="2020-03-17T14:32:30.212" v="7457"/>
        <pc:sldMkLst>
          <pc:docMk/>
          <pc:sldMk cId="3598860281" sldId="862"/>
        </pc:sldMkLst>
        <pc:spChg chg="add del mod">
          <ac:chgData name="Cheng Fan" userId="73b39abba4055029" providerId="LiveId" clId="{E2D608A5-739D-4CD8-95D2-CA1FCCD2ED29}" dt="2020-03-12T07:39:24.842" v="4021" actId="478"/>
          <ac:spMkLst>
            <pc:docMk/>
            <pc:sldMk cId="3598860281" sldId="862"/>
            <ac:spMk id="6" creationId="{896EF52D-9ECE-4CBF-B1AB-CA6087A71700}"/>
          </ac:spMkLst>
        </pc:spChg>
        <pc:spChg chg="mod">
          <ac:chgData name="Cheng Fan" userId="73b39abba4055029" providerId="LiveId" clId="{E2D608A5-739D-4CD8-95D2-CA1FCCD2ED29}" dt="2020-03-12T07:35:28.118" v="3929" actId="1076"/>
          <ac:spMkLst>
            <pc:docMk/>
            <pc:sldMk cId="3598860281" sldId="862"/>
            <ac:spMk id="7" creationId="{A769FA6D-63BB-2049-B3CC-A3243E97C4F5}"/>
          </ac:spMkLst>
        </pc:spChg>
        <pc:spChg chg="del mod">
          <ac:chgData name="Cheng Fan" userId="73b39abba4055029" providerId="LiveId" clId="{E2D608A5-739D-4CD8-95D2-CA1FCCD2ED29}" dt="2020-03-12T07:34:29.689" v="3925"/>
          <ac:spMkLst>
            <pc:docMk/>
            <pc:sldMk cId="3598860281" sldId="862"/>
            <ac:spMk id="8" creationId="{00000000-0000-0000-0000-000000000000}"/>
          </ac:spMkLst>
        </pc:spChg>
        <pc:spChg chg="add mod">
          <ac:chgData name="Cheng Fan" userId="73b39abba4055029" providerId="LiveId" clId="{E2D608A5-739D-4CD8-95D2-CA1FCCD2ED29}" dt="2020-03-12T07:51:12.483" v="4249" actId="1076"/>
          <ac:spMkLst>
            <pc:docMk/>
            <pc:sldMk cId="3598860281" sldId="862"/>
            <ac:spMk id="9" creationId="{430627C8-F1C8-47CE-9657-6F7356913DCA}"/>
          </ac:spMkLst>
        </pc:spChg>
        <pc:spChg chg="add mod">
          <ac:chgData name="Cheng Fan" userId="73b39abba4055029" providerId="LiveId" clId="{E2D608A5-739D-4CD8-95D2-CA1FCCD2ED29}" dt="2020-03-12T08:04:18.058" v="4389" actId="1035"/>
          <ac:spMkLst>
            <pc:docMk/>
            <pc:sldMk cId="3598860281" sldId="862"/>
            <ac:spMk id="11" creationId="{AA306170-EAE5-4F03-AC37-9930EF18374D}"/>
          </ac:spMkLst>
        </pc:spChg>
        <pc:spChg chg="add mod">
          <ac:chgData name="Cheng Fan" userId="73b39abba4055029" providerId="LiveId" clId="{E2D608A5-739D-4CD8-95D2-CA1FCCD2ED29}" dt="2020-03-12T07:50:41.531" v="4248" actId="1036"/>
          <ac:spMkLst>
            <pc:docMk/>
            <pc:sldMk cId="3598860281" sldId="862"/>
            <ac:spMk id="12" creationId="{2056B13F-3F64-442C-9989-86BDCD4DC43C}"/>
          </ac:spMkLst>
        </pc:spChg>
        <pc:picChg chg="add mod">
          <ac:chgData name="Cheng Fan" userId="73b39abba4055029" providerId="LiveId" clId="{E2D608A5-739D-4CD8-95D2-CA1FCCD2ED29}" dt="2020-03-17T14:32:30.212" v="7457"/>
          <ac:picMkLst>
            <pc:docMk/>
            <pc:sldMk cId="3598860281" sldId="862"/>
            <ac:picMk id="3" creationId="{22765132-4A4D-47CF-8DEA-AD8F1C0C1362}"/>
          </ac:picMkLst>
        </pc:picChg>
        <pc:picChg chg="add del mod">
          <ac:chgData name="Cheng Fan" userId="73b39abba4055029" providerId="LiveId" clId="{E2D608A5-739D-4CD8-95D2-CA1FCCD2ED29}" dt="2020-03-12T07:40:24.583" v="4026" actId="931"/>
          <ac:picMkLst>
            <pc:docMk/>
            <pc:sldMk cId="3598860281" sldId="862"/>
            <ac:picMk id="3" creationId="{A9F629A4-5216-4E45-B7BA-62E9E11CB556}"/>
          </ac:picMkLst>
        </pc:picChg>
        <pc:picChg chg="add mod">
          <ac:chgData name="Cheng Fan" userId="73b39abba4055029" providerId="LiveId" clId="{E2D608A5-739D-4CD8-95D2-CA1FCCD2ED29}" dt="2020-03-12T07:44:03.686" v="4061" actId="1076"/>
          <ac:picMkLst>
            <pc:docMk/>
            <pc:sldMk cId="3598860281" sldId="862"/>
            <ac:picMk id="10" creationId="{FA817D9E-65A1-4F9C-AB50-6866AC639887}"/>
          </ac:picMkLst>
        </pc:picChg>
        <pc:picChg chg="add mod">
          <ac:chgData name="Cheng Fan" userId="73b39abba4055029" providerId="LiveId" clId="{E2D608A5-739D-4CD8-95D2-CA1FCCD2ED29}" dt="2020-03-12T07:44:01.337" v="4060" actId="1076"/>
          <ac:picMkLst>
            <pc:docMk/>
            <pc:sldMk cId="3598860281" sldId="862"/>
            <ac:picMk id="2050" creationId="{8BFA74E8-469C-41CD-B2DF-EACAF8CD667A}"/>
          </ac:picMkLst>
        </pc:picChg>
        <pc:inkChg chg="add">
          <ac:chgData name="Cheng Fan" userId="73b39abba4055029" providerId="LiveId" clId="{E2D608A5-739D-4CD8-95D2-CA1FCCD2ED29}" dt="2020-03-17T14:32:30.212" v="7457"/>
          <ac:inkMkLst>
            <pc:docMk/>
            <pc:sldMk cId="3598860281" sldId="862"/>
            <ac:inkMk id="2" creationId="{BDAED373-5515-4E7F-8EAC-2757B637BFF3}"/>
          </ac:inkMkLst>
        </pc:inkChg>
      </pc:sldChg>
      <pc:sldChg chg="modSp add ord">
        <pc:chgData name="Cheng Fan" userId="73b39abba4055029" providerId="LiveId" clId="{E2D608A5-739D-4CD8-95D2-CA1FCCD2ED29}" dt="2020-03-17T15:19:39.063" v="7550" actId="20577"/>
        <pc:sldMkLst>
          <pc:docMk/>
          <pc:sldMk cId="3401228180" sldId="863"/>
        </pc:sldMkLst>
        <pc:spChg chg="mod">
          <ac:chgData name="Cheng Fan" userId="73b39abba4055029" providerId="LiveId" clId="{E2D608A5-739D-4CD8-95D2-CA1FCCD2ED29}" dt="2020-03-12T08:01:20.325" v="4382" actId="20577"/>
          <ac:spMkLst>
            <pc:docMk/>
            <pc:sldMk cId="3401228180" sldId="863"/>
            <ac:spMk id="4" creationId="{CC2434E4-16B7-E540-A13C-960B63D56793}"/>
          </ac:spMkLst>
        </pc:spChg>
        <pc:spChg chg="mod">
          <ac:chgData name="Cheng Fan" userId="73b39abba4055029" providerId="LiveId" clId="{E2D608A5-739D-4CD8-95D2-CA1FCCD2ED29}" dt="2020-03-17T15:19:39.063" v="7550" actId="20577"/>
          <ac:spMkLst>
            <pc:docMk/>
            <pc:sldMk cId="3401228180" sldId="863"/>
            <ac:spMk id="5" creationId="{00000000-0000-0000-0000-000000000000}"/>
          </ac:spMkLst>
        </pc:spChg>
      </pc:sldChg>
      <pc:sldChg chg="addSp delSp modSp add ord delAnim">
        <pc:chgData name="Cheng Fan" userId="73b39abba4055029" providerId="LiveId" clId="{E2D608A5-739D-4CD8-95D2-CA1FCCD2ED29}" dt="2020-03-17T14:57:29.924" v="7495"/>
        <pc:sldMkLst>
          <pc:docMk/>
          <pc:sldMk cId="9540482" sldId="864"/>
        </pc:sldMkLst>
        <pc:spChg chg="mod">
          <ac:chgData name="Cheng Fan" userId="73b39abba4055029" providerId="LiveId" clId="{E2D608A5-739D-4CD8-95D2-CA1FCCD2ED29}" dt="2020-03-17T04:01:11.351" v="6713" actId="20577"/>
          <ac:spMkLst>
            <pc:docMk/>
            <pc:sldMk cId="9540482" sldId="864"/>
            <ac:spMk id="4" creationId="{CC2434E4-16B7-E540-A13C-960B63D56793}"/>
          </ac:spMkLst>
        </pc:spChg>
        <pc:spChg chg="del">
          <ac:chgData name="Cheng Fan" userId="73b39abba4055029" providerId="LiveId" clId="{E2D608A5-739D-4CD8-95D2-CA1FCCD2ED29}" dt="2020-03-12T08:37:05.100" v="5150" actId="478"/>
          <ac:spMkLst>
            <pc:docMk/>
            <pc:sldMk cId="9540482" sldId="864"/>
            <ac:spMk id="5" creationId="{F2309822-D15C-4D1C-912C-7D12A2BDBB81}"/>
          </ac:spMkLst>
        </pc:spChg>
        <pc:spChg chg="add mod">
          <ac:chgData name="Cheng Fan" userId="73b39abba4055029" providerId="LiveId" clId="{E2D608A5-739D-4CD8-95D2-CA1FCCD2ED29}" dt="2020-03-12T08:49:46.168" v="6042" actId="1076"/>
          <ac:spMkLst>
            <pc:docMk/>
            <pc:sldMk cId="9540482" sldId="864"/>
            <ac:spMk id="6" creationId="{CB6B4DF6-9495-4D0C-9139-A41F624B7593}"/>
          </ac:spMkLst>
        </pc:spChg>
        <pc:spChg chg="mod">
          <ac:chgData name="Cheng Fan" userId="73b39abba4055029" providerId="LiveId" clId="{E2D608A5-739D-4CD8-95D2-CA1FCCD2ED29}" dt="2020-03-12T08:49:59.833" v="6045" actId="1037"/>
          <ac:spMkLst>
            <pc:docMk/>
            <pc:sldMk cId="9540482" sldId="864"/>
            <ac:spMk id="7" creationId="{A769FA6D-63BB-2049-B3CC-A3243E97C4F5}"/>
          </ac:spMkLst>
        </pc:spChg>
        <pc:spChg chg="mod">
          <ac:chgData name="Cheng Fan" userId="73b39abba4055029" providerId="LiveId" clId="{E2D608A5-739D-4CD8-95D2-CA1FCCD2ED29}" dt="2020-03-17T14:51:10.047" v="7494" actId="113"/>
          <ac:spMkLst>
            <pc:docMk/>
            <pc:sldMk cId="9540482" sldId="864"/>
            <ac:spMk id="8" creationId="{00000000-0000-0000-0000-000000000000}"/>
          </ac:spMkLst>
        </pc:spChg>
        <pc:picChg chg="add del mod">
          <ac:chgData name="Cheng Fan" userId="73b39abba4055029" providerId="LiveId" clId="{E2D608A5-739D-4CD8-95D2-CA1FCCD2ED29}" dt="2020-03-17T14:50:35.409" v="7489" actId="478"/>
          <ac:picMkLst>
            <pc:docMk/>
            <pc:sldMk cId="9540482" sldId="864"/>
            <ac:picMk id="3" creationId="{F295FF09-FB4E-4AF6-B50F-2FEBF7DEE0F9}"/>
          </ac:picMkLst>
        </pc:picChg>
        <pc:picChg chg="add mod">
          <ac:chgData name="Cheng Fan" userId="73b39abba4055029" providerId="LiveId" clId="{E2D608A5-739D-4CD8-95D2-CA1FCCD2ED29}" dt="2020-03-17T14:57:29.924" v="7495"/>
          <ac:picMkLst>
            <pc:docMk/>
            <pc:sldMk cId="9540482" sldId="864"/>
            <ac:picMk id="9" creationId="{33C62D05-F205-4DA0-BCFD-2AB8518BD476}"/>
          </ac:picMkLst>
        </pc:picChg>
        <pc:inkChg chg="add del">
          <ac:chgData name="Cheng Fan" userId="73b39abba4055029" providerId="LiveId" clId="{E2D608A5-739D-4CD8-95D2-CA1FCCD2ED29}" dt="2020-03-17T14:50:32.570" v="7488" actId="478"/>
          <ac:inkMkLst>
            <pc:docMk/>
            <pc:sldMk cId="9540482" sldId="864"/>
            <ac:inkMk id="2" creationId="{4E4EBD61-27C4-445B-A1D1-E64E2A1AE6E2}"/>
          </ac:inkMkLst>
        </pc:inkChg>
        <pc:inkChg chg="add">
          <ac:chgData name="Cheng Fan" userId="73b39abba4055029" providerId="LiveId" clId="{E2D608A5-739D-4CD8-95D2-CA1FCCD2ED29}" dt="2020-03-17T14:57:29.924" v="7495"/>
          <ac:inkMkLst>
            <pc:docMk/>
            <pc:sldMk cId="9540482" sldId="864"/>
            <ac:inkMk id="5" creationId="{3A7D7F18-226A-4CAD-A86B-07D521F5ACD0}"/>
          </ac:inkMkLst>
        </pc:inkChg>
      </pc:sldChg>
      <pc:sldChg chg="addSp delSp modSp add modAnim">
        <pc:chgData name="Cheng Fan" userId="73b39abba4055029" providerId="LiveId" clId="{E2D608A5-739D-4CD8-95D2-CA1FCCD2ED29}" dt="2020-03-17T15:18:50.845" v="7499"/>
        <pc:sldMkLst>
          <pc:docMk/>
          <pc:sldMk cId="1774495284" sldId="865"/>
        </pc:sldMkLst>
        <pc:spChg chg="add del mod">
          <ac:chgData name="Cheng Fan" userId="73b39abba4055029" providerId="LiveId" clId="{E2D608A5-739D-4CD8-95D2-CA1FCCD2ED29}" dt="2020-03-12T08:52:28.954" v="6107"/>
          <ac:spMkLst>
            <pc:docMk/>
            <pc:sldMk cId="1774495284" sldId="865"/>
            <ac:spMk id="2" creationId="{51ABEB8F-64FC-4502-A6F7-7820FCB95AC0}"/>
          </ac:spMkLst>
        </pc:spChg>
        <pc:spChg chg="del">
          <ac:chgData name="Cheng Fan" userId="73b39abba4055029" providerId="LiveId" clId="{E2D608A5-739D-4CD8-95D2-CA1FCCD2ED29}" dt="2020-03-12T08:51:26.465" v="6058" actId="478"/>
          <ac:spMkLst>
            <pc:docMk/>
            <pc:sldMk cId="1774495284" sldId="865"/>
            <ac:spMk id="3" creationId="{00000000-0000-0000-0000-000000000000}"/>
          </ac:spMkLst>
        </pc:spChg>
        <pc:spChg chg="mod">
          <ac:chgData name="Cheng Fan" userId="73b39abba4055029" providerId="LiveId" clId="{E2D608A5-739D-4CD8-95D2-CA1FCCD2ED29}" dt="2020-03-12T08:51:19.018" v="6056" actId="20577"/>
          <ac:spMkLst>
            <pc:docMk/>
            <pc:sldMk cId="1774495284" sldId="865"/>
            <ac:spMk id="4" creationId="{CC2434E4-16B7-E540-A13C-960B63D56793}"/>
          </ac:spMkLst>
        </pc:spChg>
        <pc:spChg chg="add mod">
          <ac:chgData name="Cheng Fan" userId="73b39abba4055029" providerId="LiveId" clId="{E2D608A5-739D-4CD8-95D2-CA1FCCD2ED29}" dt="2020-03-12T08:58:24.454" v="6215" actId="1038"/>
          <ac:spMkLst>
            <pc:docMk/>
            <pc:sldMk cId="1774495284" sldId="865"/>
            <ac:spMk id="5" creationId="{5B518AC6-26B5-4B3C-810B-D21FE6698F12}"/>
          </ac:spMkLst>
        </pc:spChg>
        <pc:spChg chg="del">
          <ac:chgData name="Cheng Fan" userId="73b39abba4055029" providerId="LiveId" clId="{E2D608A5-739D-4CD8-95D2-CA1FCCD2ED29}" dt="2020-03-12T08:51:23.388" v="6057" actId="478"/>
          <ac:spMkLst>
            <pc:docMk/>
            <pc:sldMk cId="1774495284" sldId="865"/>
            <ac:spMk id="6" creationId="{00000000-0000-0000-0000-000000000000}"/>
          </ac:spMkLst>
        </pc:spChg>
        <pc:spChg chg="add mod">
          <ac:chgData name="Cheng Fan" userId="73b39abba4055029" providerId="LiveId" clId="{E2D608A5-739D-4CD8-95D2-CA1FCCD2ED29}" dt="2020-03-12T08:53:19.895" v="6145" actId="1076"/>
          <ac:spMkLst>
            <pc:docMk/>
            <pc:sldMk cId="1774495284" sldId="865"/>
            <ac:spMk id="7" creationId="{D347159B-E885-4CFD-B107-1B09EBD8D906}"/>
          </ac:spMkLst>
        </pc:spChg>
        <pc:spChg chg="add mod">
          <ac:chgData name="Cheng Fan" userId="73b39abba4055029" providerId="LiveId" clId="{E2D608A5-739D-4CD8-95D2-CA1FCCD2ED29}" dt="2020-03-12T08:56:55.634" v="6206" actId="122"/>
          <ac:spMkLst>
            <pc:docMk/>
            <pc:sldMk cId="1774495284" sldId="865"/>
            <ac:spMk id="8" creationId="{712F2A8C-229E-40E6-9E33-F3E7D378D447}"/>
          </ac:spMkLst>
        </pc:spChg>
        <pc:spChg chg="add mod">
          <ac:chgData name="Cheng Fan" userId="73b39abba4055029" providerId="LiveId" clId="{E2D608A5-739D-4CD8-95D2-CA1FCCD2ED29}" dt="2020-03-12T08:58:11.382" v="6214"/>
          <ac:spMkLst>
            <pc:docMk/>
            <pc:sldMk cId="1774495284" sldId="865"/>
            <ac:spMk id="9" creationId="{43C5FE2F-F8C7-41AB-98D5-B9C98F2AEB5C}"/>
          </ac:spMkLst>
        </pc:spChg>
        <pc:spChg chg="add mod">
          <ac:chgData name="Cheng Fan" userId="73b39abba4055029" providerId="LiveId" clId="{E2D608A5-739D-4CD8-95D2-CA1FCCD2ED29}" dt="2020-03-12T08:56:49.216" v="6205" actId="14100"/>
          <ac:spMkLst>
            <pc:docMk/>
            <pc:sldMk cId="1774495284" sldId="865"/>
            <ac:spMk id="10" creationId="{B5AB947A-478E-4879-94EA-537B850FCF4C}"/>
          </ac:spMkLst>
        </pc:spChg>
        <pc:spChg chg="add mod">
          <ac:chgData name="Cheng Fan" userId="73b39abba4055029" providerId="LiveId" clId="{E2D608A5-739D-4CD8-95D2-CA1FCCD2ED29}" dt="2020-03-12T08:57:27.901" v="6211" actId="1076"/>
          <ac:spMkLst>
            <pc:docMk/>
            <pc:sldMk cId="1774495284" sldId="865"/>
            <ac:spMk id="11" creationId="{C7079084-B4EA-48C8-B281-0B9EB1296DFA}"/>
          </ac:spMkLst>
        </pc:spChg>
        <pc:spChg chg="add mod">
          <ac:chgData name="Cheng Fan" userId="73b39abba4055029" providerId="LiveId" clId="{E2D608A5-739D-4CD8-95D2-CA1FCCD2ED29}" dt="2020-03-12T09:00:11.863" v="6338" actId="20577"/>
          <ac:spMkLst>
            <pc:docMk/>
            <pc:sldMk cId="1774495284" sldId="865"/>
            <ac:spMk id="12" creationId="{D544FBCB-927E-46E1-A1FB-714A064AB135}"/>
          </ac:spMkLst>
        </pc:spChg>
        <pc:spChg chg="add mod">
          <ac:chgData name="Cheng Fan" userId="73b39abba4055029" providerId="LiveId" clId="{E2D608A5-739D-4CD8-95D2-CA1FCCD2ED29}" dt="2020-03-12T08:59:50.147" v="6321" actId="1076"/>
          <ac:spMkLst>
            <pc:docMk/>
            <pc:sldMk cId="1774495284" sldId="865"/>
            <ac:spMk id="13" creationId="{CBE10351-2F20-4EBF-8980-636A90EBE00D}"/>
          </ac:spMkLst>
        </pc:spChg>
        <pc:spChg chg="add mod">
          <ac:chgData name="Cheng Fan" userId="73b39abba4055029" providerId="LiveId" clId="{E2D608A5-739D-4CD8-95D2-CA1FCCD2ED29}" dt="2020-03-13T03:02:21.975" v="6526" actId="14100"/>
          <ac:spMkLst>
            <pc:docMk/>
            <pc:sldMk cId="1774495284" sldId="865"/>
            <ac:spMk id="14" creationId="{5C9AB7C8-E569-4570-89D9-2E884B1D765C}"/>
          </ac:spMkLst>
        </pc:spChg>
        <pc:spChg chg="add mod">
          <ac:chgData name="Cheng Fan" userId="73b39abba4055029" providerId="LiveId" clId="{E2D608A5-739D-4CD8-95D2-CA1FCCD2ED29}" dt="2020-03-15T10:25:34.650" v="6650" actId="1076"/>
          <ac:spMkLst>
            <pc:docMk/>
            <pc:sldMk cId="1774495284" sldId="865"/>
            <ac:spMk id="15" creationId="{2AB1DB52-C7D6-49F0-AAEB-1719F30B02E3}"/>
          </ac:spMkLst>
        </pc:spChg>
        <pc:picChg chg="add mod">
          <ac:chgData name="Cheng Fan" userId="73b39abba4055029" providerId="LiveId" clId="{E2D608A5-739D-4CD8-95D2-CA1FCCD2ED29}" dt="2020-03-17T15:18:50.845" v="7499"/>
          <ac:picMkLst>
            <pc:docMk/>
            <pc:sldMk cId="1774495284" sldId="865"/>
            <ac:picMk id="2" creationId="{EF3CC047-5F38-4024-BE57-4C87ACD90577}"/>
          </ac:picMkLst>
        </pc:picChg>
        <pc:picChg chg="add del mod">
          <ac:chgData name="Cheng Fan" userId="73b39abba4055029" providerId="LiveId" clId="{E2D608A5-739D-4CD8-95D2-CA1FCCD2ED29}" dt="2020-03-12T09:03:39.829" v="6388" actId="478"/>
          <ac:picMkLst>
            <pc:docMk/>
            <pc:sldMk cId="1774495284" sldId="865"/>
            <ac:picMk id="16" creationId="{D2EC801E-13BB-4C06-B9E6-861F74499435}"/>
          </ac:picMkLst>
        </pc:picChg>
      </pc:sldChg>
      <pc:sldChg chg="addSp modSp add">
        <pc:chgData name="Cheng Fan" userId="73b39abba4055029" providerId="LiveId" clId="{E2D608A5-739D-4CD8-95D2-CA1FCCD2ED29}" dt="2020-03-17T13:57:57.813" v="7450"/>
        <pc:sldMkLst>
          <pc:docMk/>
          <pc:sldMk cId="547514981" sldId="866"/>
        </pc:sldMkLst>
        <pc:spChg chg="mod">
          <ac:chgData name="Cheng Fan" userId="73b39abba4055029" providerId="LiveId" clId="{E2D608A5-739D-4CD8-95D2-CA1FCCD2ED29}" dt="2020-03-17T12:51:32.646" v="7207" actId="1038"/>
          <ac:spMkLst>
            <pc:docMk/>
            <pc:sldMk cId="547514981" sldId="866"/>
            <ac:spMk id="3" creationId="{204A6387-9F17-440F-B6F3-2E4C733A9CCB}"/>
          </ac:spMkLst>
        </pc:spChg>
        <pc:spChg chg="mod">
          <ac:chgData name="Cheng Fan" userId="73b39abba4055029" providerId="LiveId" clId="{E2D608A5-739D-4CD8-95D2-CA1FCCD2ED29}" dt="2020-03-17T12:51:37.146" v="7211" actId="1037"/>
          <ac:spMkLst>
            <pc:docMk/>
            <pc:sldMk cId="547514981" sldId="866"/>
            <ac:spMk id="6" creationId="{D7B12816-635B-D249-BE4E-A4969E8EEF6E}"/>
          </ac:spMkLst>
        </pc:spChg>
        <pc:spChg chg="mod">
          <ac:chgData name="Cheng Fan" userId="73b39abba4055029" providerId="LiveId" clId="{E2D608A5-739D-4CD8-95D2-CA1FCCD2ED29}" dt="2020-03-17T12:51:43.057" v="7213" actId="1035"/>
          <ac:spMkLst>
            <pc:docMk/>
            <pc:sldMk cId="547514981" sldId="866"/>
            <ac:spMk id="8" creationId="{B81B858C-0C17-4649-B7E7-600925EEBC20}"/>
          </ac:spMkLst>
        </pc:spChg>
        <pc:picChg chg="mod">
          <ac:chgData name="Cheng Fan" userId="73b39abba4055029" providerId="LiveId" clId="{E2D608A5-739D-4CD8-95D2-CA1FCCD2ED29}" dt="2020-03-17T12:51:34.467" v="7209" actId="1037"/>
          <ac:picMkLst>
            <pc:docMk/>
            <pc:sldMk cId="547514981" sldId="866"/>
            <ac:picMk id="2" creationId="{00000000-0000-0000-0000-000000000000}"/>
          </ac:picMkLst>
        </pc:picChg>
        <pc:picChg chg="mod">
          <ac:chgData name="Cheng Fan" userId="73b39abba4055029" providerId="LiveId" clId="{E2D608A5-739D-4CD8-95D2-CA1FCCD2ED29}" dt="2020-03-17T12:51:27.696" v="7203" actId="1037"/>
          <ac:picMkLst>
            <pc:docMk/>
            <pc:sldMk cId="547514981" sldId="866"/>
            <ac:picMk id="9" creationId="{391F0E8F-0CA8-41CB-80BF-05DA5AAB812F}"/>
          </ac:picMkLst>
        </pc:picChg>
        <pc:picChg chg="add mod">
          <ac:chgData name="Cheng Fan" userId="73b39abba4055029" providerId="LiveId" clId="{E2D608A5-739D-4CD8-95D2-CA1FCCD2ED29}" dt="2020-03-17T13:57:57.813" v="7450"/>
          <ac:picMkLst>
            <pc:docMk/>
            <pc:sldMk cId="547514981" sldId="866"/>
            <ac:picMk id="10" creationId="{B554C833-13EE-4AB8-87FE-747C7913956C}"/>
          </ac:picMkLst>
        </pc:picChg>
        <pc:inkChg chg="add">
          <ac:chgData name="Cheng Fan" userId="73b39abba4055029" providerId="LiveId" clId="{E2D608A5-739D-4CD8-95D2-CA1FCCD2ED29}" dt="2020-03-17T13:57:57.813" v="7450"/>
          <ac:inkMkLst>
            <pc:docMk/>
            <pc:sldMk cId="547514981" sldId="866"/>
            <ac:inkMk id="5" creationId="{8559529A-0C50-4C26-97B7-4B5129F54A7E}"/>
          </ac:inkMkLst>
        </pc:inkChg>
      </pc:sldChg>
      <pc:sldChg chg="add del">
        <pc:chgData name="Cheng Fan" userId="73b39abba4055029" providerId="LiveId" clId="{E2D608A5-739D-4CD8-95D2-CA1FCCD2ED29}" dt="2020-03-23T00:55:14.483" v="7563" actId="47"/>
        <pc:sldMkLst>
          <pc:docMk/>
          <pc:sldMk cId="379505643" sldId="867"/>
        </pc:sldMkLst>
      </pc:sldChg>
    </pc:docChg>
  </pc:docChgLst>
  <pc:docChgLst>
    <pc:chgData name="Fan Cheng" userId="73b39abba4055029" providerId="LiveId" clId="{45B71422-2B70-534A-9128-307069519FE5}"/>
    <pc:docChg chg="modSld">
      <pc:chgData name="Fan Cheng" userId="73b39abba4055029" providerId="LiveId" clId="{45B71422-2B70-534A-9128-307069519FE5}" dt="2023-03-05T23:53:57.770" v="1" actId="20577"/>
      <pc:docMkLst>
        <pc:docMk/>
      </pc:docMkLst>
      <pc:sldChg chg="modSp mod">
        <pc:chgData name="Fan Cheng" userId="73b39abba4055029" providerId="LiveId" clId="{45B71422-2B70-534A-9128-307069519FE5}" dt="2023-03-05T23:53:57.770" v="1" actId="20577"/>
        <pc:sldMkLst>
          <pc:docMk/>
          <pc:sldMk cId="2040243274" sldId="628"/>
        </pc:sldMkLst>
        <pc:spChg chg="mod">
          <ac:chgData name="Fan Cheng" userId="73b39abba4055029" providerId="LiveId" clId="{45B71422-2B70-534A-9128-307069519FE5}" dt="2023-03-05T23:53:57.770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9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0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4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4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2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6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mp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jpe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CS258: Information T</a:t>
            </a:r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heory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Spring</a:t>
            </a:r>
            <a:r>
              <a:rPr lang="en-US" sz="2013"/>
              <a:t>, </a:t>
            </a:r>
            <a:r>
              <a:rPr lang="en-US" altLang="zh-CN" sz="2013"/>
              <a:t>2023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7"/>
    </mc:Choice>
    <mc:Fallback xmlns="">
      <p:transition spd="slow" advTm="45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Optimal Codes: Problem Formulation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36720" y="1216025"/>
                <a:ext cx="8496944" cy="21049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Kraft inequality </a:t>
                </a:r>
                <a:r>
                  <a:rPr lang="en-US" sz="1800" dirty="0">
                    <a:solidFill>
                      <a:schemeClr val="tx1"/>
                    </a:solidFill>
                  </a:rPr>
                  <a:t>gives a mathematical expression on the existence of prefix code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The problem of finding the prefix code with the minimum expected length could be formulated as a standard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optimization problem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s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How to solve it? Lagrange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20" y="1216025"/>
                <a:ext cx="8496944" cy="2104904"/>
              </a:xfrm>
              <a:prstGeom prst="rect">
                <a:avLst/>
              </a:prstGeom>
              <a:blipFill>
                <a:blip r:embed="rId5"/>
                <a:stretch>
                  <a:fillRect l="-573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icture of Lagrange">
            <a:extLst>
              <a:ext uri="{FF2B5EF4-FFF2-40B4-BE49-F238E27FC236}">
                <a16:creationId xmlns:a16="http://schemas.microsoft.com/office/drawing/2014/main" id="{8BFA74E8-469C-41CD-B2DF-EACAF8CD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8" y="3520281"/>
            <a:ext cx="223837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0627C8-F1C8-47CE-9657-6F7356913DCA}"/>
                  </a:ext>
                </a:extLst>
              </p:cNvPr>
              <p:cNvSpPr/>
              <p:nvPr/>
            </p:nvSpPr>
            <p:spPr>
              <a:xfrm>
                <a:off x="4682994" y="3520281"/>
                <a:ext cx="3456384" cy="5927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sz="16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          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0627C8-F1C8-47CE-9657-6F735691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994" y="3520281"/>
                <a:ext cx="3456384" cy="592736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A817D9E-65A1-4F9C-AB50-6866AC639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48" y="4240361"/>
            <a:ext cx="2448272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06170-EAE5-4F03-AC37-9930EF18374D}"/>
                  </a:ext>
                </a:extLst>
              </p:cNvPr>
              <p:cNvSpPr/>
              <p:nvPr/>
            </p:nvSpPr>
            <p:spPr>
              <a:xfrm>
                <a:off x="6469360" y="4600401"/>
                <a:ext cx="327337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rgbClr val="21242C"/>
                    </a:solidFill>
                  </a:rPr>
                  <a:t>Their gradient vectors are parallel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zh-CN" sz="1600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 err="1"/>
                  <a:t>Lagrangian</a:t>
                </a:r>
                <a:endParaRPr lang="en-US" altLang="zh-CN" sz="16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𝓛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/>
                  <a:t>Necessary condition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𝜵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𝓛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06170-EAE5-4F03-AC37-9930EF183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60" y="4600401"/>
                <a:ext cx="3273375" cy="1569660"/>
              </a:xfrm>
              <a:prstGeom prst="rect">
                <a:avLst/>
              </a:prstGeom>
              <a:blipFill>
                <a:blip r:embed="rId9"/>
                <a:stretch>
                  <a:fillRect l="-745" t="-1167" r="-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056B13F-3F64-442C-9989-86BDCD4DC43C}"/>
              </a:ext>
            </a:extLst>
          </p:cNvPr>
          <p:cNvSpPr/>
          <p:nvPr/>
        </p:nvSpPr>
        <p:spPr>
          <a:xfrm>
            <a:off x="780728" y="6247874"/>
            <a:ext cx="2141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/>
              <a:t>Joseph Louis Lagrange</a:t>
            </a:r>
          </a:p>
          <a:p>
            <a:pPr algn="ctr"/>
            <a:r>
              <a:rPr lang="en-US" altLang="zh-CN" sz="1600" b="1" dirty="0"/>
              <a:t>1736--1813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988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32"/>
    </mc:Choice>
    <mc:Fallback xmlns="">
      <p:transition spd="slow" advTm="2981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Optimal Codes: Solution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6712" y="1339322"/>
                <a:ext cx="8292838" cy="4628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Lagrange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multipliers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𝑱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(∑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b="1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1)</m:t>
                      </m:r>
                    </m:oMath>
                  </m:oMathPara>
                </a14:m>
                <a:endParaRPr lang="en-US" altLang="zh-CN" sz="1800" b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Differentiating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, we obtain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func>
                    </m:oMath>
                  </m:oMathPara>
                </a14:m>
                <a:endParaRPr lang="en-US" altLang="zh-CN" sz="1800" b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Setting the derivatives to 0,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  <m:func>
                            <m:func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1800" b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Substituting this in the constraint to find </a:t>
                </a:r>
                <a:r>
                  <a:rPr lang="en-US" altLang="zh-CN" i="1" dirty="0"/>
                  <a:t>λ</a:t>
                </a:r>
                <a:r>
                  <a:rPr lang="en-US" altLang="zh-CN" dirty="0"/>
                  <a:t>, we find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=1/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zh-CN" dirty="0"/>
                  <a:t>, and hence</a:t>
                </a:r>
              </a:p>
              <a:p>
                <a:pPr algn="ctr"/>
                <a:r>
                  <a:rPr lang="en-US" altLang="zh-CN" b="1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b="1" dirty="0"/>
              </a:p>
              <a:p>
                <a:r>
                  <a:rPr lang="en-US" altLang="zh-CN" dirty="0"/>
                  <a:t>yielding optimal code lengths,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This 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noninteger</a:t>
                </a:r>
                <a:r>
                  <a:rPr lang="en-US" altLang="zh-CN" dirty="0"/>
                  <a:t> choice of </a:t>
                </a:r>
                <a:r>
                  <a:rPr lang="en-US" altLang="zh-CN" dirty="0" err="1"/>
                  <a:t>codeword</a:t>
                </a:r>
                <a:r>
                  <a:rPr lang="en-US" altLang="zh-CN" dirty="0"/>
                  <a:t> lengths yields expected </a:t>
                </a:r>
                <a:r>
                  <a:rPr lang="en-US" altLang="zh-CN" dirty="0" err="1"/>
                  <a:t>codeword</a:t>
                </a:r>
                <a:r>
                  <a:rPr lang="en-US" altLang="zh-CN" dirty="0"/>
                  <a:t> length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=∑−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i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cannot be attained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39322"/>
                <a:ext cx="8292838" cy="4628318"/>
              </a:xfrm>
              <a:prstGeom prst="rect">
                <a:avLst/>
              </a:prstGeom>
              <a:blipFill>
                <a:blip r:embed="rId5"/>
                <a:stretch>
                  <a:fillRect l="-661" t="-791" b="-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6B5E0A-B0DC-40C1-8E42-D2844186DBC5}"/>
                  </a:ext>
                </a:extLst>
              </p:cNvPr>
              <p:cNvSpPr/>
              <p:nvPr/>
            </p:nvSpPr>
            <p:spPr>
              <a:xfrm>
                <a:off x="6901408" y="5464497"/>
                <a:ext cx="2028142" cy="79300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𝐥𝐨𝐠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C6B5E0A-B0DC-40C1-8E42-D2844186D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08" y="5464497"/>
                <a:ext cx="2028142" cy="793002"/>
              </a:xfrm>
              <a:prstGeom prst="rect">
                <a:avLst/>
              </a:prstGeom>
              <a:blipFill>
                <a:blip r:embed="rId6"/>
                <a:stretch>
                  <a:fillRect b="-17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77"/>
    </mc:Choice>
    <mc:Fallback xmlns="">
      <p:transition spd="slow" advTm="2612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Optimal Codes: Bounds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36712" y="1348234"/>
                <a:ext cx="8568952" cy="12241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optimal codeword lengths for a source distribution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800" dirty="0" err="1">
                    <a:solidFill>
                      <a:schemeClr val="tx1"/>
                    </a:solidFill>
                  </a:rPr>
                  <a:t>ary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alphabet,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be the associated expected length of an optimal code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). Then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d>
                      <m:d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48234"/>
                <a:ext cx="8568952" cy="1224136"/>
              </a:xfrm>
              <a:prstGeom prst="rect">
                <a:avLst/>
              </a:prstGeom>
              <a:blipFill>
                <a:blip r:embed="rId5"/>
                <a:stretch>
                  <a:fillRect l="-497" t="-493" b="-4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6712" y="2728193"/>
                <a:ext cx="8568952" cy="3490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may not equal to an integer, we round it up to give integer word-length assignments,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𝑺𝒉𝒂𝒏𝒏𝒐𝒏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𝒄𝒐𝒅𝒆𝒔</m:t>
                      </m:r>
                    </m:oMath>
                  </m:oMathPara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’s satisfying Kraft inequality.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Take expectations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pPr algn="r"/>
                <a:r>
                  <a:rPr lang="en-US" altLang="zh-CN" b="1" dirty="0"/>
                  <a:t>Can we remove the “1” bit here?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2728193"/>
                <a:ext cx="8568952" cy="3490636"/>
              </a:xfrm>
              <a:prstGeom prst="rect">
                <a:avLst/>
              </a:prstGeom>
              <a:blipFill>
                <a:blip r:embed="rId6"/>
                <a:stretch>
                  <a:fillRect l="-498" t="-874" r="-1209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309822-D15C-4D1C-912C-7D12A2BDBB81}"/>
                  </a:ext>
                </a:extLst>
              </p:cNvPr>
              <p:cNvSpPr/>
              <p:nvPr/>
            </p:nvSpPr>
            <p:spPr>
              <a:xfrm>
                <a:off x="8382278" y="2322366"/>
                <a:ext cx="823386" cy="500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309822-D15C-4D1C-912C-7D12A2BDB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278" y="2322366"/>
                <a:ext cx="823386" cy="500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74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43"/>
    </mc:Choice>
    <mc:Fallback xmlns="">
      <p:transition spd="slow" advTm="3200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Approach the Limit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564704" y="4312369"/>
                <a:ext cx="8568952" cy="14401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(Theorem.) </a:t>
                </a:r>
                <a:r>
                  <a:rPr lang="en-US" sz="1800" dirty="0">
                    <a:solidFill>
                      <a:schemeClr val="tx1"/>
                    </a:solidFill>
                  </a:rPr>
                  <a:t>The minimum expected codeword length per symbol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statisfies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Moreover,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a stationary stochastic process,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4312369"/>
                <a:ext cx="8568952" cy="1440160"/>
              </a:xfrm>
              <a:prstGeom prst="rect">
                <a:avLst/>
              </a:prstGeom>
              <a:blipFill>
                <a:blip r:embed="rId5"/>
                <a:stretch>
                  <a:fillRect l="-640" t="-2092" b="-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4704" y="1345318"/>
                <a:ext cx="8568952" cy="2902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Encode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together,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are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Denote the alphabet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the expected codeword length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the length of codeword associated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as a whole and apply the lower bound aforementioned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altLang="zh-CN" dirty="0" err="1">
                    <a:solidFill>
                      <a:schemeClr val="tx1"/>
                    </a:solidFill>
                    <a:effectLst/>
                  </a:rPr>
                  <a:t>i.i.d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𝑛𝐻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1345318"/>
                <a:ext cx="8568952" cy="2902589"/>
              </a:xfrm>
              <a:prstGeom prst="rect">
                <a:avLst/>
              </a:prstGeom>
              <a:blipFill>
                <a:blip r:embed="rId6"/>
                <a:stretch>
                  <a:fillRect l="-569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B6B4DF6-9495-4D0C-9139-A41F624B7593}"/>
              </a:ext>
            </a:extLst>
          </p:cNvPr>
          <p:cNvSpPr/>
          <p:nvPr/>
        </p:nvSpPr>
        <p:spPr>
          <a:xfrm>
            <a:off x="7333556" y="5968553"/>
            <a:ext cx="1800200" cy="5000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Entropy rate</a:t>
            </a:r>
          </a:p>
        </p:txBody>
      </p:sp>
    </p:spTree>
    <p:extLst>
      <p:ext uri="{BB962C8B-B14F-4D97-AF65-F5344CB8AC3E}">
        <p14:creationId xmlns:p14="http://schemas.microsoft.com/office/powerpoint/2010/main" val="95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350"/>
    </mc:Choice>
    <mc:Fallback xmlns="">
      <p:transition spd="slow" advTm="3413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Wrong code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72716" y="2152129"/>
                <a:ext cx="8568952" cy="1008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(Wrong code) </a:t>
                </a:r>
                <a:r>
                  <a:rPr lang="en-US" sz="1800" dirty="0">
                    <a:solidFill>
                      <a:schemeClr val="tx1"/>
                    </a:solidFill>
                  </a:rPr>
                  <a:t>The expected length under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the code assignment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satisfies 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6" y="2152129"/>
                <a:ext cx="8568952" cy="1008112"/>
              </a:xfrm>
              <a:prstGeom prst="rect">
                <a:avLst/>
              </a:prstGeom>
              <a:blipFill>
                <a:blip r:embed="rId5"/>
                <a:stretch>
                  <a:fillRect l="-497" b="-6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0728" y="3304257"/>
                <a:ext cx="7920880" cy="337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expected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codelength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𝐸𝑙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800" b="1" i="0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8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18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1" i="1" smtClean="0">
                                              <a:solidFill>
                                                <a:srgbClr val="7030A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1" i="1" smtClean="0">
                                              <a:solidFill>
                                                <a:srgbClr val="7030A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&lt;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800" b="1" i="0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8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1800" b="1" i="1" smtClean="0">
                                          <a:solidFill>
                                            <a:srgbClr val="7030A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𝒒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1" i="1" smtClean="0">
                                              <a:solidFill>
                                                <a:srgbClr val="7030A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1" i="1" smtClean="0">
                                              <a:solidFill>
                                                <a:srgbClr val="7030A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+1        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304257"/>
                <a:ext cx="7920880" cy="3376758"/>
              </a:xfrm>
              <a:prstGeom prst="rect">
                <a:avLst/>
              </a:prstGeom>
              <a:blipFill>
                <a:blip r:embed="rId6"/>
                <a:stretch>
                  <a:fillRect l="-616" t="-903" b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716" y="992450"/>
                <a:ext cx="857635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What happens to the expected description length if the code is designed for the wrong distribution 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). For example, the wrong distribution may be the best estimate that we can make of the unknown true distribution.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6" y="992450"/>
                <a:ext cx="8576354" cy="1015663"/>
              </a:xfrm>
              <a:prstGeom prst="rect">
                <a:avLst/>
              </a:prstGeom>
              <a:blipFill>
                <a:blip r:embed="rId7"/>
                <a:stretch>
                  <a:fillRect l="-711"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DCF1F-CDB0-43AC-832E-C58A64B0867F}"/>
                  </a:ext>
                </a:extLst>
              </p:cNvPr>
              <p:cNvSpPr/>
              <p:nvPr/>
            </p:nvSpPr>
            <p:spPr>
              <a:xfrm>
                <a:off x="7045424" y="3592289"/>
                <a:ext cx="2664296" cy="7393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DCF1F-CDB0-43AC-832E-C58A64B08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424" y="3592289"/>
                <a:ext cx="2664296" cy="7393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5C96DC3-31E8-7BE8-C2DA-E67E23E21A91}"/>
              </a:ext>
            </a:extLst>
          </p:cNvPr>
          <p:cNvSpPr txBox="1"/>
          <p:nvPr/>
        </p:nvSpPr>
        <p:spPr>
          <a:xfrm>
            <a:off x="4805916" y="520995"/>
            <a:ext cx="906017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不要求</a:t>
            </a:r>
          </a:p>
        </p:txBody>
      </p:sp>
    </p:spTree>
    <p:extLst>
      <p:ext uri="{BB962C8B-B14F-4D97-AF65-F5344CB8AC3E}">
        <p14:creationId xmlns:p14="http://schemas.microsoft.com/office/powerpoint/2010/main" val="21189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025"/>
    </mc:Choice>
    <mc:Fallback xmlns="">
      <p:transition spd="slow" advTm="26802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Kraft Inequality For Uniquely Decodable Codes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36712" y="1792089"/>
                <a:ext cx="8568952" cy="14401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(McMillan) </a:t>
                </a:r>
                <a:r>
                  <a:rPr lang="en-US" sz="1800" dirty="0">
                    <a:solidFill>
                      <a:srgbClr val="7030A0"/>
                    </a:solidFill>
                  </a:rPr>
                  <a:t>The 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codeword</a:t>
                </a:r>
                <a:r>
                  <a:rPr lang="en-US" sz="1800" dirty="0">
                    <a:solidFill>
                      <a:srgbClr val="7030A0"/>
                    </a:solidFill>
                  </a:rPr>
                  <a:t> lengths of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any uniquely decodable </a:t>
                </a:r>
                <a:r>
                  <a:rPr lang="en-US" sz="1800" dirty="0">
                    <a:solidFill>
                      <a:srgbClr val="7030A0"/>
                    </a:solidFill>
                  </a:rPr>
                  <a:t>D-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ary</a:t>
                </a:r>
                <a:r>
                  <a:rPr lang="en-US" sz="1800" dirty="0">
                    <a:solidFill>
                      <a:srgbClr val="7030A0"/>
                    </a:solidFill>
                  </a:rPr>
                  <a:t> code must satisfy the Kraft inequality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Conversely, given a set of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codeword</a:t>
                </a:r>
                <a:r>
                  <a:rPr lang="en-US" sz="1800" dirty="0">
                    <a:solidFill>
                      <a:schemeClr val="tx1"/>
                    </a:solidFill>
                  </a:rPr>
                  <a:t> lengths that satisfy this inequality, it is possible to construct a uniquely decodable code with these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codeword</a:t>
                </a:r>
                <a:r>
                  <a:rPr lang="en-US" sz="1800" dirty="0">
                    <a:solidFill>
                      <a:schemeClr val="tx1"/>
                    </a:solidFill>
                  </a:rPr>
                  <a:t> lengths.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792089"/>
                <a:ext cx="8568952" cy="1440160"/>
              </a:xfrm>
              <a:prstGeom prst="rect">
                <a:avLst/>
              </a:prstGeom>
              <a:blipFill>
                <a:blip r:embed="rId5"/>
                <a:stretch>
                  <a:fillRect l="-568" t="-3361" b="-7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5416118" y="5339409"/>
            <a:ext cx="3701602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The class of uniquely decodable codes </a:t>
            </a:r>
            <a:r>
              <a:rPr lang="en-US" sz="1400" b="1" dirty="0">
                <a:solidFill>
                  <a:srgbClr val="7030A0"/>
                </a:solidFill>
              </a:rPr>
              <a:t>does not offer any </a:t>
            </a:r>
            <a:r>
              <a:rPr lang="en-US" sz="1400" b="1" dirty="0">
                <a:solidFill>
                  <a:schemeClr val="tx1"/>
                </a:solidFill>
              </a:rPr>
              <a:t>further possibilities for the set of </a:t>
            </a:r>
            <a:r>
              <a:rPr lang="en-US" sz="1400" b="1" dirty="0" err="1">
                <a:solidFill>
                  <a:schemeClr val="tx1"/>
                </a:solidFill>
              </a:rPr>
              <a:t>codeword</a:t>
            </a:r>
            <a:r>
              <a:rPr lang="en-US" sz="1400" b="1" dirty="0">
                <a:solidFill>
                  <a:schemeClr val="tx1"/>
                </a:solidFill>
              </a:rPr>
              <a:t> lengths than do instantaneous codes.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3700" y="3366513"/>
                <a:ext cx="8712968" cy="1820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th extension of the code (i.e., the code formed by the concatenation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repetitions of the given uniquely decodable code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).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By the definition of unique </a:t>
                </a:r>
                <a:r>
                  <a:rPr lang="en-US" altLang="zh-CN" dirty="0" err="1"/>
                  <a:t>decodability</a:t>
                </a:r>
                <a:r>
                  <a:rPr lang="en-US" altLang="zh-CN" dirty="0"/>
                  <a:t>, the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th extension of the code is nonsingular. 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Since there are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different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ary</a:t>
                </a:r>
                <a:r>
                  <a:rPr lang="en-US" altLang="zh-CN" dirty="0"/>
                  <a:t> strings 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unique </a:t>
                </a:r>
                <a:r>
                  <a:rPr lang="en-US" altLang="zh-CN" dirty="0" err="1"/>
                  <a:t>decodability</a:t>
                </a:r>
                <a:r>
                  <a:rPr lang="en-US" altLang="zh-CN" dirty="0"/>
                  <a:t> implies that the number of code sequences of length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in the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th extension of the code must be no greater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r>
                  <a:rPr lang="en-US" altLang="zh-CN" i="1" dirty="0">
                    <a:solidFill>
                      <a:srgbClr val="7030A0"/>
                    </a:solidFill>
                  </a:rPr>
                  <a:t>       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0" y="3366513"/>
                <a:ext cx="8712968" cy="1820883"/>
              </a:xfrm>
              <a:prstGeom prst="rect">
                <a:avLst/>
              </a:prstGeom>
              <a:blipFill>
                <a:blip r:embed="rId6"/>
                <a:stretch>
                  <a:fillRect l="-490" t="-1338" r="-350" b="-4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BB956D6-85CD-8C7B-F8A8-6F349762E13B}"/>
              </a:ext>
            </a:extLst>
          </p:cNvPr>
          <p:cNvSpPr txBox="1"/>
          <p:nvPr/>
        </p:nvSpPr>
        <p:spPr>
          <a:xfrm>
            <a:off x="8495414" y="850605"/>
            <a:ext cx="904415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不要求</a:t>
            </a:r>
          </a:p>
        </p:txBody>
      </p:sp>
    </p:spTree>
    <p:extLst>
      <p:ext uri="{BB962C8B-B14F-4D97-AF65-F5344CB8AC3E}">
        <p14:creationId xmlns:p14="http://schemas.microsoft.com/office/powerpoint/2010/main" val="29459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651"/>
    </mc:Choice>
    <mc:Fallback xmlns="">
      <p:transition spd="slow" advTm="36065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Kraft Inequality For Uniquely Decodable Codes (Cont’d)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2696" y="1720081"/>
                <a:ext cx="8712968" cy="4787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the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lengths of the symbols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denoted by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For the extension code, the length of the code sequence is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The inequality we wish to prove is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≤1.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Consider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th power of this quantity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𝓧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b="1" i="1" smtClean="0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 smtClean="0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𝓧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6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𝓧</m:t>
                              </m:r>
                            </m:sub>
                            <m:sup/>
                            <m:e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6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𝓧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zh-CN" sz="16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≤ 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𝒳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→1,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CN" sz="16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1720081"/>
                <a:ext cx="8712968" cy="4787464"/>
              </a:xfrm>
              <a:prstGeom prst="rect">
                <a:avLst/>
              </a:prstGeom>
              <a:blipFill>
                <a:blip r:embed="rId5"/>
                <a:stretch>
                  <a:fillRect l="-490" t="-2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4704" y="4672409"/>
                <a:ext cx="2664296" cy="957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1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zh-CN" altLang="en-US" sz="1400" dirty="0"/>
                  <a:t> is the maximum codeword length and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1400" dirty="0"/>
                  <a:t>is the number of source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/>
                  <a:t> mapping into codewords of length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4672409"/>
                <a:ext cx="2664296" cy="957891"/>
              </a:xfrm>
              <a:prstGeom prst="rect">
                <a:avLst/>
              </a:prstGeom>
              <a:blipFill>
                <a:blip r:embed="rId6"/>
                <a:stretch>
                  <a:fillRect l="-686" r="-458" b="-5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9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361"/>
    </mc:Choice>
    <mc:Fallback xmlns="">
      <p:transition spd="slow" advTm="35136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Roadmap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7159B-E885-4CFD-B107-1B09EBD8D906}"/>
              </a:ext>
            </a:extLst>
          </p:cNvPr>
          <p:cNvSpPr/>
          <p:nvPr/>
        </p:nvSpPr>
        <p:spPr>
          <a:xfrm>
            <a:off x="924744" y="1363072"/>
            <a:ext cx="2664296" cy="733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>
                <a:solidFill>
                  <a:prstClr val="black"/>
                </a:solidFill>
              </a:rPr>
              <a:t>Uniquely decodable code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F2A8C-229E-40E6-9E33-F3E7D378D447}"/>
              </a:ext>
            </a:extLst>
          </p:cNvPr>
          <p:cNvSpPr/>
          <p:nvPr/>
        </p:nvSpPr>
        <p:spPr>
          <a:xfrm>
            <a:off x="5821288" y="1360040"/>
            <a:ext cx="2896256" cy="733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</a:rPr>
              <a:t>Prefix code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5FE2F-F8C7-41AB-98D5-B9C98F2AEB5C}"/>
              </a:ext>
            </a:extLst>
          </p:cNvPr>
          <p:cNvSpPr/>
          <p:nvPr/>
        </p:nvSpPr>
        <p:spPr>
          <a:xfrm>
            <a:off x="3373016" y="3232249"/>
            <a:ext cx="2896256" cy="733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Kraft inequality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518AC6-26B5-4B3C-810B-D21FE6698F12}"/>
              </a:ext>
            </a:extLst>
          </p:cNvPr>
          <p:cNvSpPr/>
          <p:nvPr/>
        </p:nvSpPr>
        <p:spPr>
          <a:xfrm>
            <a:off x="4093096" y="1432049"/>
            <a:ext cx="1368152" cy="556634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B5AB947A-478E-4879-94EA-537B850FCF4C}"/>
              </a:ext>
            </a:extLst>
          </p:cNvPr>
          <p:cNvSpPr/>
          <p:nvPr/>
        </p:nvSpPr>
        <p:spPr>
          <a:xfrm rot="19557746">
            <a:off x="5152576" y="2412069"/>
            <a:ext cx="1692243" cy="490834"/>
          </a:xfrm>
          <a:prstGeom prst="left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079084-B4EA-48C8-B281-0B9EB1296DFA}"/>
              </a:ext>
            </a:extLst>
          </p:cNvPr>
          <p:cNvSpPr/>
          <p:nvPr/>
        </p:nvSpPr>
        <p:spPr>
          <a:xfrm rot="13003941">
            <a:off x="3259625" y="2379169"/>
            <a:ext cx="1368152" cy="556634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44FBCB-927E-46E1-A1FB-714A064AB135}"/>
              </a:ext>
            </a:extLst>
          </p:cNvPr>
          <p:cNvSpPr/>
          <p:nvPr/>
        </p:nvSpPr>
        <p:spPr>
          <a:xfrm>
            <a:off x="3387256" y="5523528"/>
            <a:ext cx="2901324" cy="733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Solve the optimization problem: optimal bounds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E10351-2F20-4EBF-8980-636A90EBE00D}"/>
              </a:ext>
            </a:extLst>
          </p:cNvPr>
          <p:cNvSpPr/>
          <p:nvPr/>
        </p:nvSpPr>
        <p:spPr>
          <a:xfrm rot="5400000">
            <a:off x="4093096" y="4516345"/>
            <a:ext cx="1368152" cy="556634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AB7C8-E569-4570-89D9-2E884B1D765C}"/>
              </a:ext>
            </a:extLst>
          </p:cNvPr>
          <p:cNvSpPr/>
          <p:nvPr/>
        </p:nvSpPr>
        <p:spPr>
          <a:xfrm>
            <a:off x="6397352" y="5515583"/>
            <a:ext cx="3168352" cy="73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b="1" dirty="0">
                <a:solidFill>
                  <a:srgbClr val="C00000"/>
                </a:solidFill>
              </a:rPr>
              <a:t>Existence is guaranteed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b="1" dirty="0">
                <a:solidFill>
                  <a:schemeClr val="tx1"/>
                </a:solidFill>
              </a:rPr>
              <a:t>Next mission: Construction?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1DB52-C7D6-49F0-AAEB-1719F30B02E3}"/>
              </a:ext>
            </a:extLst>
          </p:cNvPr>
          <p:cNvSpPr/>
          <p:nvPr/>
        </p:nvSpPr>
        <p:spPr>
          <a:xfrm>
            <a:off x="6361348" y="403473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Homework</a:t>
            </a:r>
          </a:p>
          <a:p>
            <a:r>
              <a:rPr lang="en-US" altLang="zh-CN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Cover: 5.7, 5.8, 5.14, 5.16, 5.28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44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2"/>
    </mc:Choice>
    <mc:Fallback xmlns="">
      <p:transition spd="slow" advTm="188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728" y="134531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>
                <a:ea typeface="华文楷体" panose="02010600040101010101" pitchFamily="2" charset="-122"/>
                <a:cs typeface="Times New Roman" panose="02020603050405020304" pitchFamily="18" charset="0"/>
              </a:rPr>
              <a:t>Related material: Cover</a:t>
            </a:r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b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5.1, 5.2, 5.3, 5.4, 5.5</a:t>
            </a:r>
          </a:p>
        </p:txBody>
      </p:sp>
    </p:spTree>
    <p:extLst>
      <p:ext uri="{BB962C8B-B14F-4D97-AF65-F5344CB8AC3E}">
        <p14:creationId xmlns:p14="http://schemas.microsoft.com/office/powerpoint/2010/main" val="340122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39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Kraft inequality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Optimality of codes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Huffman coding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Shannon-Fano-Elias coding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Generation of discrete distribution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Universal source coding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41"/>
    </mc:Choice>
    <mc:Fallback xmlns="">
      <p:transition spd="slow" advTm="26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Data Compression: </a:t>
            </a:r>
            <a:r>
              <a:rPr lang="en-US" sz="4301">
                <a:solidFill>
                  <a:schemeClr val="accent2">
                    <a:lumMod val="75000"/>
                  </a:schemeClr>
                </a:solidFill>
              </a:rPr>
              <a:t>Existing Systems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B28DF8-3551-4DE4-9299-E2C2FCE4E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56" y="2944217"/>
            <a:ext cx="2232248" cy="2877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C32E91-DD26-4D67-93CB-7D08AEAC29DF}"/>
              </a:ext>
            </a:extLst>
          </p:cNvPr>
          <p:cNvSpPr/>
          <p:nvPr/>
        </p:nvSpPr>
        <p:spPr>
          <a:xfrm>
            <a:off x="3805064" y="5896545"/>
            <a:ext cx="2232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Morse code: </a:t>
            </a:r>
            <a:r>
              <a:rPr lang="en-US" altLang="zh-CN" sz="1600" dirty="0">
                <a:ea typeface="华文楷体" panose="02010600040101010101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CN" sz="16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E’, ‘I’, ‘5’, ‘4’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3FE674-002E-4B7B-994A-CA2AA85A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24" y="1308263"/>
            <a:ext cx="1735460" cy="1151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legraph gif">
            <a:extLst>
              <a:ext uri="{FF2B5EF4-FFF2-40B4-BE49-F238E27FC236}">
                <a16:creationId xmlns:a16="http://schemas.microsoft.com/office/drawing/2014/main" id="{C7F953B6-1F38-4F6D-96C1-F9DBFAE74C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73" y="1274909"/>
            <a:ext cx="1746691" cy="121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6F61DC-6476-48B7-9906-019EF8EDC2FB}"/>
              </a:ext>
            </a:extLst>
          </p:cNvPr>
          <p:cNvSpPr/>
          <p:nvPr/>
        </p:nvSpPr>
        <p:spPr>
          <a:xfrm>
            <a:off x="6417713" y="2512169"/>
            <a:ext cx="33077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“</a:t>
            </a:r>
            <a:r>
              <a:rPr lang="en-US" altLang="zh-CN" sz="1600" dirty="0" err="1"/>
              <a:t>gzip</a:t>
            </a:r>
            <a:r>
              <a:rPr lang="en-US" altLang="zh-CN" sz="1600" dirty="0"/>
              <a:t>” is a file format and a software application used for file compression and decompression. "g" is from "GNU“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The </a:t>
            </a:r>
            <a:r>
              <a:rPr lang="en-US" altLang="zh-CN" sz="1600" dirty="0" err="1"/>
              <a:t>gzip</a:t>
            </a:r>
            <a:r>
              <a:rPr lang="en-US" altLang="zh-CN" sz="1600" dirty="0"/>
              <a:t> format is used in HTTP compression: Chrome, IE, Firefox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Linux: </a:t>
            </a:r>
            <a:r>
              <a:rPr lang="en-US" altLang="zh-CN" sz="1600" dirty="0" err="1"/>
              <a:t>gzip</a:t>
            </a:r>
            <a:r>
              <a:rPr lang="en-US" altLang="zh-CN" sz="1600" dirty="0"/>
              <a:t> command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Python: </a:t>
            </a:r>
            <a:r>
              <a:rPr lang="en-US" altLang="zh-CN" sz="1600" dirty="0" err="1"/>
              <a:t>gzip</a:t>
            </a:r>
            <a:r>
              <a:rPr lang="en-US" altLang="zh-CN" sz="1600" dirty="0"/>
              <a:t> module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49E9E4-0A5A-4DA3-B1C0-AF6395718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00" y="4638851"/>
            <a:ext cx="2562244" cy="57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F71AB0-14F5-44B9-B8BB-3390C27C5090}"/>
              </a:ext>
            </a:extLst>
          </p:cNvPr>
          <p:cNvSpPr/>
          <p:nvPr/>
        </p:nvSpPr>
        <p:spPr>
          <a:xfrm>
            <a:off x="6793322" y="5444268"/>
            <a:ext cx="2628366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zh-CN" sz="1800" dirty="0">
                <a:solidFill>
                  <a:srgbClr val="C00000"/>
                </a:solidFill>
              </a:rPr>
              <a:t>Abraham Lempel and </a:t>
            </a:r>
            <a:r>
              <a:rPr lang="de-DE" sz="1800" dirty="0">
                <a:solidFill>
                  <a:srgbClr val="C00000"/>
                </a:solidFill>
              </a:rPr>
              <a:t>Jacob Ziv: LZ77, LZ78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烽火台">
            <a:extLst>
              <a:ext uri="{FF2B5EF4-FFF2-40B4-BE49-F238E27FC236}">
                <a16:creationId xmlns:a16="http://schemas.microsoft.com/office/drawing/2014/main" id="{329420C6-C8B2-4BFD-A607-7AC58CED6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2" y="1308263"/>
            <a:ext cx="2591512" cy="1454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9FA5C2-6A86-4C31-91C5-4FBEA0C0BDDE}"/>
              </a:ext>
            </a:extLst>
          </p:cNvPr>
          <p:cNvSpPr/>
          <p:nvPr/>
        </p:nvSpPr>
        <p:spPr>
          <a:xfrm>
            <a:off x="492696" y="3190200"/>
            <a:ext cx="29769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</a:rPr>
              <a:t>蓟镇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总兵戚继光在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练兵纪实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》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中讲：“凡无空心台之处，即以原墩充之，有空心台所相近百步之内者，俱以空心台充墩。大约相去一、二里，梆鼓相闻为一墩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.”</a:t>
            </a:r>
            <a:r>
              <a:rPr lang="zh-CN" altLang="en-US" sz="1600" dirty="0">
                <a:latin typeface="arial" panose="020B0604020202020204" pitchFamily="34" charset="0"/>
              </a:rPr>
              <a:t>戚继光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还制定了传烽之法，编成通俗顺口的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传烽歌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》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让守台官兵背诵熟记。 烽火台是白天点狼粪，晚上然柴草，白天烧狼粪用烟比较明显，晚上烧柴草靠火光报警。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72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89"/>
    </mc:Choice>
    <mc:Fallback xmlns="">
      <p:transition spd="slow" advTm="2627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Examples of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36712" y="2858728"/>
                <a:ext cx="8344960" cy="30378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Without of loss of generality, we can assume that the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sz="1800" dirty="0" err="1">
                    <a:solidFill>
                      <a:schemeClr val="tx1"/>
                    </a:solidFill>
                  </a:rPr>
                  <a:t>ary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alphabet is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={0,1,…,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A source code 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信源编码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for a random variable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is a mapping from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the range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the set of finite-length strings of symbols from a 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D-</a:t>
                </a:r>
                <a:r>
                  <a:rPr lang="en-US" altLang="zh-CN" sz="1800" b="1" dirty="0" err="1">
                    <a:solidFill>
                      <a:schemeClr val="tx1"/>
                    </a:solidFill>
                  </a:rPr>
                  <a:t>ary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 (D</a:t>
                </a:r>
                <a:r>
                  <a:rPr lang="zh-CN" altLang="en-US" sz="1800" b="1" dirty="0">
                    <a:solidFill>
                      <a:schemeClr val="tx1"/>
                    </a:solidFill>
                  </a:rPr>
                  <a:t>元组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alphabet. Let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denote the </a:t>
                </a:r>
                <a:r>
                  <a:rPr lang="en-US" altLang="zh-CN" sz="18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codeword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corresponding to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denote the length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CN" sz="1800" b="1" dirty="0">
                    <a:solidFill>
                      <a:srgbClr val="C00000"/>
                    </a:solidFill>
                  </a:rPr>
                  <a:t>expected length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of a source code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for a random variable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with probability mass function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is given by</a:t>
                </a:r>
              </a:p>
              <a:p>
                <a:r>
                  <a:rPr lang="en-US" sz="1800" b="0" dirty="0">
                    <a:solidFill>
                      <a:srgbClr val="C00000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How to construct such an optimal code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2858728"/>
                <a:ext cx="8344960" cy="3037817"/>
              </a:xfrm>
              <a:prstGeom prst="rect">
                <a:avLst/>
              </a:prstGeom>
              <a:blipFill>
                <a:blip r:embed="rId5"/>
                <a:stretch>
                  <a:fillRect l="-365" t="-2000" r="-1167" b="-5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2034" y="1340345"/>
                <a:ext cx="833049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a random variable with the following distribution and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assignment: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= 1</m:t>
                              </m:r>
                            </m:e>
                          </m:d>
                        </m:e>
                      </m:func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1/2,  </m:t>
                      </m:r>
                      <m:r>
                        <m:rPr>
                          <m:sty m:val="p"/>
                        </m:rPr>
                        <a:rPr lang="en-US" altLang="zh-CN" sz="1800" i="0" dirty="0" err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codeword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(1) = 0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= 2</m:t>
                              </m:r>
                            </m:e>
                          </m:d>
                        </m:e>
                      </m:func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1/4, </m:t>
                      </m:r>
                      <m:r>
                        <a:rPr lang="en-US" altLang="zh-CN" sz="1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i="0" dirty="0" err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codeword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(2) = 10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= 3</m:t>
                              </m:r>
                            </m:e>
                          </m:d>
                        </m:e>
                      </m:func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1/8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i="0" dirty="0" err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codeword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(3) = 110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en-US" altLang="zh-CN" sz="180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= 4</m:t>
                              </m:r>
                            </m:e>
                          </m:d>
                        </m:e>
                      </m:func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1/8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i="0" dirty="0" err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codeword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(4) = 111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4" y="1340345"/>
                <a:ext cx="8330490" cy="1477328"/>
              </a:xfrm>
              <a:prstGeom prst="rect">
                <a:avLst/>
              </a:prstGeom>
              <a:blipFill>
                <a:blip r:embed="rId6"/>
                <a:stretch>
                  <a:fillRect l="-585" t="-2479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3B406B-6126-47FD-A2CF-2A1AF751F9B8}"/>
                  </a:ext>
                </a:extLst>
              </p:cNvPr>
              <p:cNvSpPr/>
              <p:nvPr/>
            </p:nvSpPr>
            <p:spPr>
              <a:xfrm>
                <a:off x="659150" y="5935540"/>
                <a:ext cx="8330490" cy="609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3B406B-6126-47FD-A2CF-2A1AF751F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0" y="5935540"/>
                <a:ext cx="8330490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7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026"/>
    </mc:Choice>
    <mc:Fallback xmlns="">
      <p:transition spd="slow" advTm="2970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Nonsingular Code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918096" y="3763137"/>
            <a:ext cx="7984920" cy="2160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A code is called </a:t>
            </a:r>
            <a:r>
              <a:rPr lang="en-US" sz="1800" dirty="0">
                <a:solidFill>
                  <a:srgbClr val="7030A0"/>
                </a:solidFill>
              </a:rPr>
              <a:t>uniquely decodable </a:t>
            </a:r>
            <a:r>
              <a:rPr lang="en-US" sz="1800" dirty="0">
                <a:solidFill>
                  <a:schemeClr val="tx1"/>
                </a:solidFill>
              </a:rPr>
              <a:t>if its extension is nonsingular.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-- In other words, any encoded string in a uniquely decodable code has only one possible source string producing it.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A code is called </a:t>
            </a:r>
            <a:r>
              <a:rPr lang="en-US" sz="1800" dirty="0">
                <a:solidFill>
                  <a:srgbClr val="7030A0"/>
                </a:solidFill>
              </a:rPr>
              <a:t>a prefix code(</a:t>
            </a:r>
            <a:r>
              <a:rPr lang="zh-CN" altLang="en-US" sz="1800" dirty="0">
                <a:solidFill>
                  <a:srgbClr val="7030A0"/>
                </a:solidFill>
              </a:rPr>
              <a:t>前缀码</a:t>
            </a:r>
            <a:r>
              <a:rPr lang="en-US" sz="1800" dirty="0">
                <a:solidFill>
                  <a:srgbClr val="7030A0"/>
                </a:solidFill>
              </a:rPr>
              <a:t>) or an instantaneous code(</a:t>
            </a:r>
            <a:r>
              <a:rPr lang="zh-CN" altLang="en-US" sz="1800" dirty="0">
                <a:solidFill>
                  <a:srgbClr val="7030A0"/>
                </a:solidFill>
              </a:rPr>
              <a:t>即时码</a:t>
            </a:r>
            <a:r>
              <a:rPr lang="en-US" sz="1800" dirty="0">
                <a:solidFill>
                  <a:srgbClr val="7030A0"/>
                </a:solidFill>
              </a:rPr>
              <a:t>) </a:t>
            </a:r>
            <a:r>
              <a:rPr lang="en-US" sz="1800" dirty="0">
                <a:solidFill>
                  <a:schemeClr val="tx1"/>
                </a:solidFill>
              </a:rPr>
              <a:t>if no codeword is a prefix of any other codeword.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--</a:t>
            </a:r>
            <a:r>
              <a:rPr lang="en-US" sz="1800" dirty="0">
                <a:solidFill>
                  <a:schemeClr val="tx1"/>
                </a:solidFill>
              </a:rPr>
              <a:t>An instantaneous code can be decoded without reference to future codewords since the end of a codeword is immediately recognizable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--Suffix code:</a:t>
            </a:r>
            <a:r>
              <a:rPr lang="en-US" altLang="zh-CN" sz="1800" dirty="0">
                <a:solidFill>
                  <a:schemeClr val="tx1"/>
                </a:solidFill>
              </a:rPr>
              <a:t> no codeword is a suffix of any other codeword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2736" y="1177814"/>
                <a:ext cx="806489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code is said to be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nonsingular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if every element of the range of X maps into a different string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; that is,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⇒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 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单射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extension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a code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the mapping from finite length strings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to finite-length strings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 err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dirty="0" err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 err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dirty="0" err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...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indicates concatenation of the corresponding             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codewords.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If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)=00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)=11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)=0011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1177814"/>
                <a:ext cx="8064896" cy="2585323"/>
              </a:xfrm>
              <a:prstGeom prst="rect">
                <a:avLst/>
              </a:prstGeom>
              <a:blipFill>
                <a:blip r:embed="rId5"/>
                <a:stretch>
                  <a:fillRect l="-529" t="-1179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DDB63E6-1DCF-4D9D-B875-D53324A0ACDE}"/>
              </a:ext>
            </a:extLst>
          </p:cNvPr>
          <p:cNvSpPr/>
          <p:nvPr/>
        </p:nvSpPr>
        <p:spPr>
          <a:xfrm>
            <a:off x="6356645" y="6112569"/>
            <a:ext cx="2592288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How to construct a prefix code? Enumerate?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71"/>
    </mc:Choice>
    <mc:Fallback xmlns="">
      <p:transition spd="slow" advTm="2870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Prefix Code: Representation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36712" y="1161802"/>
                <a:ext cx="8824964" cy="11668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space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800" dirty="0" err="1">
                    <a:solidFill>
                      <a:srgbClr val="7030A0"/>
                    </a:solidFill>
                  </a:rPr>
                  <a:t>ary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7030A0"/>
                    </a:solidFill>
                  </a:rPr>
                  <a:t>prefix codes </a:t>
                </a:r>
                <a:r>
                  <a:rPr lang="en-US" sz="1800" dirty="0">
                    <a:solidFill>
                      <a:schemeClr val="tx1"/>
                    </a:solidFill>
                  </a:rPr>
                  <a:t>admits a very special structure. To represent them is of fundamental importance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rgbClr val="7030A0"/>
                    </a:solidFill>
                  </a:rPr>
                  <a:t>Tree representation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rgbClr val="7030A0"/>
                    </a:solidFill>
                  </a:rPr>
                  <a:t>Interval representation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161802"/>
                <a:ext cx="8824964" cy="1166851"/>
              </a:xfrm>
              <a:prstGeom prst="rect">
                <a:avLst/>
              </a:prstGeom>
              <a:blipFill>
                <a:blip r:embed="rId5"/>
                <a:stretch>
                  <a:fillRect l="-483" t="-3627" b="-8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FFDD07-40A6-43B8-AF5F-3B288B1ABDBA}"/>
                  </a:ext>
                </a:extLst>
              </p:cNvPr>
              <p:cNvSpPr/>
              <p:nvPr/>
            </p:nvSpPr>
            <p:spPr>
              <a:xfrm>
                <a:off x="5605264" y="4122425"/>
                <a:ext cx="3955335" cy="25203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Each codework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can be treated as 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ary</a:t>
                </a:r>
                <a:r>
                  <a:rPr lang="en-US" sz="1800" dirty="0">
                    <a:solidFill>
                      <a:schemeClr val="tx1"/>
                    </a:solidFill>
                  </a:rPr>
                  <a:t> floating number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The left closed and right open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NO other codeword is allowed in it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NO overlap between intervals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FFDD07-40A6-43B8-AF5F-3B288B1AB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264" y="4122425"/>
                <a:ext cx="3955335" cy="2520334"/>
              </a:xfrm>
              <a:prstGeom prst="rect">
                <a:avLst/>
              </a:prstGeom>
              <a:blipFill>
                <a:blip r:embed="rId6"/>
                <a:stretch>
                  <a:fillRect l="-768" r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F9A23F-EECD-4FC4-B801-4BA2AC045CD8}"/>
                  </a:ext>
                </a:extLst>
              </p:cNvPr>
              <p:cNvSpPr/>
              <p:nvPr/>
            </p:nvSpPr>
            <p:spPr>
              <a:xfrm>
                <a:off x="492696" y="4888433"/>
                <a:ext cx="4752528" cy="17543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1800" dirty="0"/>
                  <a:t>Start from the root: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Each node has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1800" dirty="0"/>
                  <a:t> branches.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Each edge corresponds one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1800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(Prefix-free) For two code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, the corresponding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will not contain each other. (A subtree will be occupied)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F9A23F-EECD-4FC4-B801-4BA2AC045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6" y="4888433"/>
                <a:ext cx="4752528" cy="1754326"/>
              </a:xfrm>
              <a:prstGeom prst="rect">
                <a:avLst/>
              </a:prstGeom>
              <a:blipFill>
                <a:blip r:embed="rId7"/>
                <a:stretch>
                  <a:fillRect l="-1024" t="-1724" b="-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FED8EC3-AB01-461A-9626-D700BB072869}"/>
              </a:ext>
            </a:extLst>
          </p:cNvPr>
          <p:cNvGrpSpPr/>
          <p:nvPr/>
        </p:nvGrpSpPr>
        <p:grpSpPr>
          <a:xfrm>
            <a:off x="5609895" y="2728193"/>
            <a:ext cx="3955809" cy="1296144"/>
            <a:chOff x="696616" y="5464497"/>
            <a:chExt cx="3900536" cy="12961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3D036E6-E080-4F27-ADA4-221BC806CF6D}"/>
                </a:ext>
              </a:extLst>
            </p:cNvPr>
            <p:cNvGrpSpPr/>
            <p:nvPr/>
          </p:nvGrpSpPr>
          <p:grpSpPr>
            <a:xfrm>
              <a:off x="1114056" y="5464497"/>
              <a:ext cx="3024336" cy="380425"/>
              <a:chOff x="5749280" y="3381691"/>
              <a:chExt cx="3024336" cy="380425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97A9C3E-0085-493F-AD07-58A512D0F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280" y="3592289"/>
                <a:ext cx="3024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300528-3801-4C8B-BF94-0F60AEEA6B5A}"/>
                  </a:ext>
                </a:extLst>
              </p:cNvPr>
              <p:cNvSpPr txBox="1"/>
              <p:nvPr/>
            </p:nvSpPr>
            <p:spPr>
              <a:xfrm>
                <a:off x="6469360" y="3381691"/>
                <a:ext cx="1437923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[</a:t>
                </a:r>
                <a:r>
                  <a:rPr lang="en-US" altLang="zh-CN" dirty="0"/>
                  <a:t>            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5658D18-39C9-46F0-AC69-FA012C89B01D}"/>
                    </a:ext>
                  </a:extLst>
                </p:cNvPr>
                <p:cNvSpPr/>
                <p:nvPr/>
              </p:nvSpPr>
              <p:spPr>
                <a:xfrm>
                  <a:off x="938841" y="5824537"/>
                  <a:ext cx="3586303" cy="5533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600" b="1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5658D18-39C9-46F0-AC69-FA012C89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41" y="5824537"/>
                  <a:ext cx="3586303" cy="55335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0DE4811-1019-4906-A1EC-3FA7D7887692}"/>
                    </a:ext>
                  </a:extLst>
                </p:cNvPr>
                <p:cNvSpPr txBox="1"/>
                <p:nvPr/>
              </p:nvSpPr>
              <p:spPr>
                <a:xfrm>
                  <a:off x="696616" y="6380216"/>
                  <a:ext cx="3900536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0.1211→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0.1211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𝑥𝑥𝑥𝑥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→0.12</m:t>
                        </m:r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0DE4811-1019-4906-A1EC-3FA7D7887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16" y="6380216"/>
                  <a:ext cx="3900536" cy="3804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AE7568-5039-4D49-A53B-63B3FF8ADB26}"/>
              </a:ext>
            </a:extLst>
          </p:cNvPr>
          <p:cNvGrpSpPr/>
          <p:nvPr/>
        </p:nvGrpSpPr>
        <p:grpSpPr>
          <a:xfrm>
            <a:off x="1428800" y="2754109"/>
            <a:ext cx="2547836" cy="1826750"/>
            <a:chOff x="1572313" y="2754109"/>
            <a:chExt cx="2547836" cy="1826750"/>
          </a:xfrm>
        </p:grpSpPr>
        <p:pic>
          <p:nvPicPr>
            <p:cNvPr id="1026" name="Picture 2" descr="Image result for d-ary tree">
              <a:extLst>
                <a:ext uri="{FF2B5EF4-FFF2-40B4-BE49-F238E27FC236}">
                  <a16:creationId xmlns:a16="http://schemas.microsoft.com/office/drawing/2014/main" id="{C7608E58-C76A-4468-BCE3-65E253870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313" y="2754109"/>
              <a:ext cx="2547836" cy="1826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4B0F3A-6192-43C9-B02C-3B525AA3F46D}"/>
                </a:ext>
              </a:extLst>
            </p:cNvPr>
            <p:cNvSpPr txBox="1"/>
            <p:nvPr/>
          </p:nvSpPr>
          <p:spPr>
            <a:xfrm>
              <a:off x="2508920" y="3058584"/>
              <a:ext cx="72008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0 1 2</a:t>
              </a:r>
              <a:endParaRPr lang="zh-CN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32863-4B39-40DC-8F31-36D01AC7D270}"/>
                </a:ext>
              </a:extLst>
            </p:cNvPr>
            <p:cNvSpPr txBox="1"/>
            <p:nvPr/>
          </p:nvSpPr>
          <p:spPr>
            <a:xfrm>
              <a:off x="2076872" y="3499896"/>
              <a:ext cx="72008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0 1 2</a:t>
              </a:r>
              <a:endParaRPr lang="zh-CN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DA19A2-75BE-4905-AEDC-239D9B0334AD}"/>
                </a:ext>
              </a:extLst>
            </p:cNvPr>
            <p:cNvSpPr txBox="1"/>
            <p:nvPr/>
          </p:nvSpPr>
          <p:spPr>
            <a:xfrm>
              <a:off x="2904190" y="3484040"/>
              <a:ext cx="72008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0 1 2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07CDF4-D3F8-4653-94D3-CE39B76025ED}"/>
                </a:ext>
              </a:extLst>
            </p:cNvPr>
            <p:cNvSpPr txBox="1"/>
            <p:nvPr/>
          </p:nvSpPr>
          <p:spPr>
            <a:xfrm>
              <a:off x="1716832" y="3972658"/>
              <a:ext cx="72008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0 1 2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48D0AA-E20A-4D5F-89D5-329B549CC18F}"/>
                </a:ext>
              </a:extLst>
            </p:cNvPr>
            <p:cNvSpPr txBox="1"/>
            <p:nvPr/>
          </p:nvSpPr>
          <p:spPr>
            <a:xfrm>
              <a:off x="3229000" y="4003952"/>
              <a:ext cx="720080" cy="38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0 1 2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72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54"/>
    </mc:Choice>
    <mc:Fallback xmlns="">
      <p:transition spd="slow" advTm="30635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Kraft Inequality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08720" y="1216025"/>
                <a:ext cx="8496944" cy="1800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(Kraft Inequality 1949) </a:t>
                </a:r>
                <a:r>
                  <a:rPr lang="en-US" sz="1800" dirty="0">
                    <a:solidFill>
                      <a:schemeClr val="tx1"/>
                    </a:solidFill>
                  </a:rPr>
                  <a:t>For any instantaneous code (prefix code) over an alphabet of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</a:t>
                </a:r>
                <a:r>
                  <a:rPr lang="en-US" sz="1800" b="1" dirty="0" err="1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codeword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must satisfy the inequality</a:t>
                </a:r>
                <a:endParaRPr 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Conversely</a:t>
                </a:r>
                <a:r>
                  <a:rPr lang="en-US" sz="1800" dirty="0">
                    <a:solidFill>
                      <a:srgbClr val="7030A0"/>
                    </a:solidFill>
                  </a:rPr>
                  <a:t>, </a:t>
                </a:r>
                <a:r>
                  <a:rPr lang="en-US" sz="1800" dirty="0">
                    <a:solidFill>
                      <a:schemeClr val="tx1"/>
                    </a:solidFill>
                  </a:rPr>
                  <a:t>given a set of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codeword</a:t>
                </a:r>
                <a:r>
                  <a:rPr lang="en-US" sz="1800" dirty="0">
                    <a:solidFill>
                      <a:schemeClr val="tx1"/>
                    </a:solidFill>
                  </a:rPr>
                  <a:t> lengths that satisfy this inequality, there exists an instantaneous code with these word lengths.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1216025"/>
                <a:ext cx="8496944" cy="1800200"/>
              </a:xfrm>
              <a:prstGeom prst="rect">
                <a:avLst/>
              </a:prstGeom>
              <a:blipFill>
                <a:blip r:embed="rId5"/>
                <a:stretch>
                  <a:fillRect l="-573" t="-5369" r="-501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92" y="3384507"/>
            <a:ext cx="2340901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2940968" y="6184577"/>
                <a:ext cx="2880320" cy="4358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 can be treated as “percentage”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68" y="6184577"/>
                <a:ext cx="2880320" cy="435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1B858C-0C17-4649-B7E7-600925EEBC20}"/>
                  </a:ext>
                </a:extLst>
              </p:cNvPr>
              <p:cNvSpPr/>
              <p:nvPr/>
            </p:nvSpPr>
            <p:spPr>
              <a:xfrm>
                <a:off x="5965304" y="3160241"/>
                <a:ext cx="3888432" cy="35487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18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800" dirty="0"/>
                  <a:t> (The maximum depth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8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, it “occupied” a subtree in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1800" b="0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The aggregate size of subtrees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b="0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⇒"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altLang="zh-CN" sz="1800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/>
                  <a:t>“if”: mathematical induction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1B858C-0C17-4649-B7E7-600925EEB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04" y="3160241"/>
                <a:ext cx="3888432" cy="3548728"/>
              </a:xfrm>
              <a:prstGeom prst="rect">
                <a:avLst/>
              </a:prstGeom>
              <a:blipFill>
                <a:blip r:embed="rId8"/>
                <a:stretch>
                  <a:fillRect l="-1252" t="-684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91F0E8F-0CA8-41CB-80BF-05DA5AAB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0" y="3436392"/>
            <a:ext cx="2416511" cy="241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4A6387-9F17-440F-B6F3-2E4C733A9CCB}"/>
              </a:ext>
            </a:extLst>
          </p:cNvPr>
          <p:cNvSpPr/>
          <p:nvPr/>
        </p:nvSpPr>
        <p:spPr>
          <a:xfrm>
            <a:off x="798135" y="6112569"/>
            <a:ext cx="156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22222"/>
                </a:solidFill>
              </a:rPr>
              <a:t>Leon G. Kraft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75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271"/>
    </mc:Choice>
    <mc:Fallback xmlns="">
      <p:transition spd="slow" advTm="49227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Extended Kraft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65906" y="1144017"/>
                <a:ext cx="8496944" cy="18722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(Extended Kraft Inequality) </a:t>
                </a:r>
                <a:r>
                  <a:rPr lang="en-US" sz="1800" dirty="0">
                    <a:solidFill>
                      <a:schemeClr val="tx1"/>
                    </a:solidFill>
                  </a:rPr>
                  <a:t>For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any countably infinite set of </a:t>
                </a:r>
                <a:r>
                  <a:rPr lang="en-US" sz="18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codewords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that form a prefix code, the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codeword</a:t>
                </a:r>
                <a:r>
                  <a:rPr lang="en-US" sz="1800" dirty="0">
                    <a:solidFill>
                      <a:schemeClr val="tx1"/>
                    </a:solidFill>
                  </a:rPr>
                  <a:t> lengths satisfy the extended Kraft inequality,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Conversely</a:t>
                </a:r>
                <a:r>
                  <a:rPr lang="en-US" sz="1800" dirty="0">
                    <a:solidFill>
                      <a:schemeClr val="tx1"/>
                    </a:solidFill>
                  </a:rPr>
                  <a:t>, given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satisfying the extended Kraft inequality, we can construct a prefix code with these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codeword</a:t>
                </a:r>
                <a:r>
                  <a:rPr lang="en-US" sz="1800" dirty="0">
                    <a:solidFill>
                      <a:schemeClr val="tx1"/>
                    </a:solidFill>
                  </a:rPr>
                  <a:t> lengths.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6" y="1144017"/>
                <a:ext cx="8496944" cy="1872208"/>
              </a:xfrm>
              <a:prstGeom prst="rect">
                <a:avLst/>
              </a:prstGeom>
              <a:blipFill>
                <a:blip r:embed="rId5"/>
                <a:stretch>
                  <a:fillRect l="-501" t="-3560" r="-72" b="-6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3988" y="3110144"/>
                <a:ext cx="8292838" cy="3533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the D-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ary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alphabet be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{0, 1, . . .,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− 1}.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Consider the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0.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the real number given by the D-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ary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expansion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This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corresponds to the interval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8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800" b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This is a subinterval of the unit interval [0, 1].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the prefix condition, these intervals are disjoint.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 construction:  First, reorder the indexing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 . . .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Then simply assign the intervals in order </a:t>
                </a: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from the low end of the unit interval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88" y="3110144"/>
                <a:ext cx="8292838" cy="3533403"/>
              </a:xfrm>
              <a:prstGeom prst="rect">
                <a:avLst/>
              </a:prstGeom>
              <a:blipFill>
                <a:blip r:embed="rId6"/>
                <a:stretch>
                  <a:fillRect l="-588" t="-690" b="-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CB4CBA2-546A-43B2-9C86-F342AFD82323}"/>
              </a:ext>
            </a:extLst>
          </p:cNvPr>
          <p:cNvSpPr/>
          <p:nvPr/>
        </p:nvSpPr>
        <p:spPr>
          <a:xfrm>
            <a:off x="6325344" y="4240361"/>
            <a:ext cx="3456384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600" b="1" dirty="0">
                <a:solidFill>
                  <a:schemeClr val="tx1"/>
                </a:solidFill>
              </a:rPr>
              <a:t>“Floating number” is more general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equation to capture “prefix”</a:t>
            </a:r>
          </a:p>
        </p:txBody>
      </p:sp>
    </p:spTree>
    <p:extLst>
      <p:ext uri="{BB962C8B-B14F-4D97-AF65-F5344CB8AC3E}">
        <p14:creationId xmlns:p14="http://schemas.microsoft.com/office/powerpoint/2010/main" val="42524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500"/>
    </mc:Choice>
    <mc:Fallback xmlns="">
      <p:transition spd="slow" advTm="421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45874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0728" y="1216025"/>
                <a:ext cx="8292838" cy="4968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sz="1800" dirty="0">
                    <a:solidFill>
                      <a:srgbClr val="7030A0"/>
                    </a:solidFill>
                  </a:rPr>
                  <a:t>(Slackness in the Kraft inequality.)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An instantaneous code has word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18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which satisfy the strict inequality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The code alphabet is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={0, 1, 2, . . . , 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− 1}. 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Show that there 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exist arbitrarily long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sequences of code symbols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which cannot be decoded into sequences of </a:t>
                </a:r>
                <a:r>
                  <a:rPr lang="en-US" altLang="zh-CN" sz="1800" dirty="0" err="1">
                    <a:solidFill>
                      <a:schemeClr val="tx1"/>
                    </a:solidFill>
                  </a:rPr>
                  <a:t>codewords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.</a:t>
                </a:r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sz="1800" dirty="0">
                    <a:solidFill>
                      <a:srgbClr val="7030A0"/>
                    </a:solidFill>
                  </a:rPr>
                  <a:t>(Fix-free codes)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A code is a fix-free code if it is both a prefix code and a</a:t>
                </a: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suffix code.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positive integers. Prove that if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then there exists a binary fix-free code with </a:t>
                </a:r>
                <a:r>
                  <a:rPr lang="en-US" altLang="zh-CN" sz="1800" dirty="0" err="1">
                    <a:solidFill>
                      <a:schemeClr val="tx1"/>
                    </a:solidFill>
                  </a:rPr>
                  <a:t>codeword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. </a:t>
                </a:r>
                <a:endParaRPr lang="en-US" altLang="zh-CN" sz="18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sz="18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 fix-free codes)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Prove  that when </a:t>
                </a:r>
                <a:endParaRPr lang="en-US" altLang="zh-CN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the conclusion above holds.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1216025"/>
                <a:ext cx="8292838" cy="4968604"/>
              </a:xfrm>
              <a:prstGeom prst="rect">
                <a:avLst/>
              </a:prstGeom>
              <a:blipFill>
                <a:blip r:embed="rId5"/>
                <a:stretch>
                  <a:fillRect l="-588" t="-613" r="-515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11"/>
    </mc:Choice>
    <mc:Fallback xmlns="">
      <p:transition spd="slow" advTm="439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5.2|7.6|38.2|25.2|41.2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70444</TotalTime>
  <Words>2313</Words>
  <Application>Microsoft Macintosh PowerPoint</Application>
  <PresentationFormat>自定义</PresentationFormat>
  <Paragraphs>225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黄 奔皓</cp:lastModifiedBy>
  <cp:revision>3473</cp:revision>
  <cp:lastPrinted>2018-02-19T20:12:03Z</cp:lastPrinted>
  <dcterms:created xsi:type="dcterms:W3CDTF">2012-11-18T11:25:02Z</dcterms:created>
  <dcterms:modified xsi:type="dcterms:W3CDTF">2023-04-24T07:54:33Z</dcterms:modified>
</cp:coreProperties>
</file>