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628" r:id="rId2"/>
    <p:sldId id="775" r:id="rId3"/>
    <p:sldId id="853" r:id="rId4"/>
    <p:sldId id="885" r:id="rId5"/>
    <p:sldId id="883" r:id="rId6"/>
    <p:sldId id="868" r:id="rId7"/>
    <p:sldId id="854" r:id="rId8"/>
    <p:sldId id="873" r:id="rId9"/>
    <p:sldId id="874" r:id="rId10"/>
    <p:sldId id="876" r:id="rId11"/>
    <p:sldId id="875" r:id="rId12"/>
    <p:sldId id="856" r:id="rId13"/>
    <p:sldId id="866" r:id="rId14"/>
    <p:sldId id="882" r:id="rId15"/>
    <p:sldId id="858" r:id="rId16"/>
    <p:sldId id="842" r:id="rId17"/>
  </p:sldIdLst>
  <p:sldSz cx="10058400" cy="7040563"/>
  <p:notesSz cx="6858000" cy="9144000"/>
  <p:custDataLst>
    <p:tags r:id="rId19"/>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96327" autoAdjust="0"/>
  </p:normalViewPr>
  <p:slideViewPr>
    <p:cSldViewPr showGuides="1">
      <p:cViewPr>
        <p:scale>
          <a:sx n="136" d="100"/>
          <a:sy n="136" d="100"/>
        </p:scale>
        <p:origin x="-184" y="-192"/>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FF090B14-779B-4C5A-B230-5C6875319ACF}"/>
    <pc:docChg chg="undo custSel addSld delSld modSld sldOrd">
      <pc:chgData name="Cheng Fan" userId="73b39abba4055029" providerId="LiveId" clId="{FF090B14-779B-4C5A-B230-5C6875319ACF}" dt="2020-03-25T03:29:58.438" v="10472" actId="20577"/>
      <pc:docMkLst>
        <pc:docMk/>
      </pc:docMkLst>
      <pc:sldChg chg="addSp delSp modSp">
        <pc:chgData name="Cheng Fan" userId="73b39abba4055029" providerId="LiveId" clId="{FF090B14-779B-4C5A-B230-5C6875319ACF}" dt="2020-03-23T07:06:20.160" v="6941"/>
        <pc:sldMkLst>
          <pc:docMk/>
          <pc:sldMk cId="2040243274" sldId="628"/>
        </pc:sldMkLst>
        <pc:picChg chg="add del mod">
          <ac:chgData name="Cheng Fan" userId="73b39abba4055029" providerId="LiveId" clId="{FF090B14-779B-4C5A-B230-5C6875319ACF}" dt="2020-03-23T06:54:41.810" v="6940"/>
          <ac:picMkLst>
            <pc:docMk/>
            <pc:sldMk cId="2040243274" sldId="628"/>
            <ac:picMk id="4" creationId="{2C3B314B-00B8-43B6-BDD2-F1C04DD5FFB1}"/>
          </ac:picMkLst>
        </pc:picChg>
        <pc:picChg chg="add del mod">
          <ac:chgData name="Cheng Fan" userId="73b39abba4055029" providerId="LiveId" clId="{FF090B14-779B-4C5A-B230-5C6875319ACF}" dt="2020-03-23T07:06:20.160" v="6941"/>
          <ac:picMkLst>
            <pc:docMk/>
            <pc:sldMk cId="2040243274" sldId="628"/>
            <ac:picMk id="6" creationId="{EC5787E7-6021-4AE3-86D6-3CE02ADFA49A}"/>
          </ac:picMkLst>
        </pc:picChg>
        <pc:picChg chg="add mod">
          <ac:chgData name="Cheng Fan" userId="73b39abba4055029" providerId="LiveId" clId="{FF090B14-779B-4C5A-B230-5C6875319ACF}" dt="2020-03-23T07:06:20.160" v="6941"/>
          <ac:picMkLst>
            <pc:docMk/>
            <pc:sldMk cId="2040243274" sldId="628"/>
            <ac:picMk id="7" creationId="{30DB2DC4-2399-43A7-B758-FA5F1F4280E9}"/>
          </ac:picMkLst>
        </pc:picChg>
      </pc:sldChg>
      <pc:sldChg chg="addSp modSp modAnim">
        <pc:chgData name="Cheng Fan" userId="73b39abba4055029" providerId="LiveId" clId="{FF090B14-779B-4C5A-B230-5C6875319ACF}" dt="2020-03-24T21:55:26.550" v="10459"/>
        <pc:sldMkLst>
          <pc:docMk/>
          <pc:sldMk cId="2267203452" sldId="775"/>
        </pc:sldMkLst>
        <pc:picChg chg="add mod">
          <ac:chgData name="Cheng Fan" userId="73b39abba4055029" providerId="LiveId" clId="{FF090B14-779B-4C5A-B230-5C6875319ACF}" dt="2020-03-24T21:55:26.550" v="10459"/>
          <ac:picMkLst>
            <pc:docMk/>
            <pc:sldMk cId="2267203452" sldId="775"/>
            <ac:picMk id="2" creationId="{88C45180-EE90-4D5B-874D-B43B14E9ABD2}"/>
          </ac:picMkLst>
        </pc:picChg>
      </pc:sldChg>
      <pc:sldChg chg="del">
        <pc:chgData name="Cheng Fan" userId="73b39abba4055029" providerId="LiveId" clId="{FF090B14-779B-4C5A-B230-5C6875319ACF}" dt="2020-03-17T21:30:53.039" v="944" actId="47"/>
        <pc:sldMkLst>
          <pc:docMk/>
          <pc:sldMk cId="851788458" sldId="819"/>
        </pc:sldMkLst>
      </pc:sldChg>
      <pc:sldChg chg="del">
        <pc:chgData name="Cheng Fan" userId="73b39abba4055029" providerId="LiveId" clId="{FF090B14-779B-4C5A-B230-5C6875319ACF}" dt="2020-03-17T21:30:54.249" v="945" actId="47"/>
        <pc:sldMkLst>
          <pc:docMk/>
          <pc:sldMk cId="482216814" sldId="820"/>
        </pc:sldMkLst>
      </pc:sldChg>
      <pc:sldChg chg="del">
        <pc:chgData name="Cheng Fan" userId="73b39abba4055029" providerId="LiveId" clId="{FF090B14-779B-4C5A-B230-5C6875319ACF}" dt="2020-03-17T21:30:56.804" v="947" actId="47"/>
        <pc:sldMkLst>
          <pc:docMk/>
          <pc:sldMk cId="1524843501" sldId="821"/>
        </pc:sldMkLst>
      </pc:sldChg>
      <pc:sldChg chg="modSp add del">
        <pc:chgData name="Cheng Fan" userId="73b39abba4055029" providerId="LiveId" clId="{FF090B14-779B-4C5A-B230-5C6875319ACF}" dt="2020-03-24T21:45:27.912" v="10439" actId="2696"/>
        <pc:sldMkLst>
          <pc:docMk/>
          <pc:sldMk cId="2271400751" sldId="842"/>
        </pc:sldMkLst>
        <pc:spChg chg="mod">
          <ac:chgData name="Cheng Fan" userId="73b39abba4055029" providerId="LiveId" clId="{FF090B14-779B-4C5A-B230-5C6875319ACF}" dt="2020-03-12T11:23:21.642" v="19"/>
          <ac:spMkLst>
            <pc:docMk/>
            <pc:sldMk cId="2271400751" sldId="842"/>
            <ac:spMk id="4" creationId="{CC2434E4-16B7-E540-A13C-960B63D56793}"/>
          </ac:spMkLst>
        </pc:spChg>
        <pc:spChg chg="mod">
          <ac:chgData name="Cheng Fan" userId="73b39abba4055029" providerId="LiveId" clId="{FF090B14-779B-4C5A-B230-5C6875319ACF}" dt="2020-03-21T03:49:57.920" v="6630" actId="20577"/>
          <ac:spMkLst>
            <pc:docMk/>
            <pc:sldMk cId="2271400751" sldId="842"/>
            <ac:spMk id="5" creationId="{00000000-0000-0000-0000-000000000000}"/>
          </ac:spMkLst>
        </pc:spChg>
      </pc:sldChg>
      <pc:sldChg chg="modSp add">
        <pc:chgData name="Cheng Fan" userId="73b39abba4055029" providerId="LiveId" clId="{FF090B14-779B-4C5A-B230-5C6875319ACF}" dt="2020-03-24T21:45:50.752" v="10448" actId="20577"/>
        <pc:sldMkLst>
          <pc:docMk/>
          <pc:sldMk cId="2353333251" sldId="842"/>
        </pc:sldMkLst>
        <pc:spChg chg="mod">
          <ac:chgData name="Cheng Fan" userId="73b39abba4055029" providerId="LiveId" clId="{FF090B14-779B-4C5A-B230-5C6875319ACF}" dt="2020-03-24T21:45:50.752" v="10448" actId="20577"/>
          <ac:spMkLst>
            <pc:docMk/>
            <pc:sldMk cId="2353333251" sldId="842"/>
            <ac:spMk id="5" creationId="{00000000-0000-0000-0000-000000000000}"/>
          </ac:spMkLst>
        </pc:spChg>
      </pc:sldChg>
      <pc:sldChg chg="del">
        <pc:chgData name="Cheng Fan" userId="73b39abba4055029" providerId="LiveId" clId="{FF090B14-779B-4C5A-B230-5C6875319ACF}" dt="2020-03-12T11:23:02.688" v="0" actId="2696"/>
        <pc:sldMkLst>
          <pc:docMk/>
          <pc:sldMk cId="2368993379" sldId="842"/>
        </pc:sldMkLst>
      </pc:sldChg>
      <pc:sldChg chg="del">
        <pc:chgData name="Cheng Fan" userId="73b39abba4055029" providerId="LiveId" clId="{FF090B14-779B-4C5A-B230-5C6875319ACF}" dt="2020-03-17T21:30:57.727" v="948" actId="47"/>
        <pc:sldMkLst>
          <pc:docMk/>
          <pc:sldMk cId="4252420003" sldId="846"/>
        </pc:sldMkLst>
      </pc:sldChg>
      <pc:sldChg chg="del">
        <pc:chgData name="Cheng Fan" userId="73b39abba4055029" providerId="LiveId" clId="{FF090B14-779B-4C5A-B230-5C6875319ACF}" dt="2020-03-17T21:30:59.295" v="949" actId="47"/>
        <pc:sldMkLst>
          <pc:docMk/>
          <pc:sldMk cId="951364599" sldId="847"/>
        </pc:sldMkLst>
      </pc:sldChg>
      <pc:sldChg chg="del">
        <pc:chgData name="Cheng Fan" userId="73b39abba4055029" providerId="LiveId" clId="{FF090B14-779B-4C5A-B230-5C6875319ACF}" dt="2020-03-17T21:31:01.886" v="951" actId="47"/>
        <pc:sldMkLst>
          <pc:docMk/>
          <pc:sldMk cId="2257435094" sldId="848"/>
        </pc:sldMkLst>
      </pc:sldChg>
      <pc:sldChg chg="del">
        <pc:chgData name="Cheng Fan" userId="73b39abba4055029" providerId="LiveId" clId="{FF090B14-779B-4C5A-B230-5C6875319ACF}" dt="2020-03-17T21:31:03.059" v="952" actId="47"/>
        <pc:sldMkLst>
          <pc:docMk/>
          <pc:sldMk cId="3952748474" sldId="849"/>
        </pc:sldMkLst>
      </pc:sldChg>
      <pc:sldChg chg="del">
        <pc:chgData name="Cheng Fan" userId="73b39abba4055029" providerId="LiveId" clId="{FF090B14-779B-4C5A-B230-5C6875319ACF}" dt="2020-03-17T21:31:05.667" v="954" actId="47"/>
        <pc:sldMkLst>
          <pc:docMk/>
          <pc:sldMk cId="2118983106" sldId="850"/>
        </pc:sldMkLst>
      </pc:sldChg>
      <pc:sldChg chg="del">
        <pc:chgData name="Cheng Fan" userId="73b39abba4055029" providerId="LiveId" clId="{FF090B14-779B-4C5A-B230-5C6875319ACF}" dt="2020-03-17T21:31:06.916" v="955" actId="47"/>
        <pc:sldMkLst>
          <pc:docMk/>
          <pc:sldMk cId="2945974736" sldId="851"/>
        </pc:sldMkLst>
      </pc:sldChg>
      <pc:sldChg chg="del">
        <pc:chgData name="Cheng Fan" userId="73b39abba4055029" providerId="LiveId" clId="{FF090B14-779B-4C5A-B230-5C6875319ACF}" dt="2020-03-17T21:31:07.710" v="956" actId="47"/>
        <pc:sldMkLst>
          <pc:docMk/>
          <pc:sldMk cId="88490349" sldId="852"/>
        </pc:sldMkLst>
      </pc:sldChg>
      <pc:sldChg chg="del">
        <pc:chgData name="Cheng Fan" userId="73b39abba4055029" providerId="LiveId" clId="{FF090B14-779B-4C5A-B230-5C6875319ACF}" dt="2020-03-12T11:23:02.688" v="0" actId="2696"/>
        <pc:sldMkLst>
          <pc:docMk/>
          <pc:sldMk cId="2173449123" sldId="853"/>
        </pc:sldMkLst>
      </pc:sldChg>
      <pc:sldChg chg="addSp delSp modSp add delAnim">
        <pc:chgData name="Cheng Fan" userId="73b39abba4055029" providerId="LiveId" clId="{FF090B14-779B-4C5A-B230-5C6875319ACF}" dt="2020-03-24T12:04:29.765" v="10188" actId="20577"/>
        <pc:sldMkLst>
          <pc:docMk/>
          <pc:sldMk cId="2729972645" sldId="853"/>
        </pc:sldMkLst>
        <pc:spChg chg="mod">
          <ac:chgData name="Cheng Fan" userId="73b39abba4055029" providerId="LiveId" clId="{FF090B14-779B-4C5A-B230-5C6875319ACF}" dt="2020-03-13T05:22:27.100" v="777" actId="20577"/>
          <ac:spMkLst>
            <pc:docMk/>
            <pc:sldMk cId="2729972645" sldId="853"/>
            <ac:spMk id="4" creationId="{CC2434E4-16B7-E540-A13C-960B63D56793}"/>
          </ac:spMkLst>
        </pc:spChg>
        <pc:spChg chg="del">
          <ac:chgData name="Cheng Fan" userId="73b39abba4055029" providerId="LiveId" clId="{FF090B14-779B-4C5A-B230-5C6875319ACF}" dt="2020-03-13T02:38:42.373" v="627" actId="478"/>
          <ac:spMkLst>
            <pc:docMk/>
            <pc:sldMk cId="2729972645" sldId="853"/>
            <ac:spMk id="7" creationId="{00000000-0000-0000-0000-000000000000}"/>
          </ac:spMkLst>
        </pc:spChg>
        <pc:spChg chg="del mod">
          <ac:chgData name="Cheng Fan" userId="73b39abba4055029" providerId="LiveId" clId="{FF090B14-779B-4C5A-B230-5C6875319ACF}" dt="2020-03-24T09:54:43.282" v="10008" actId="478"/>
          <ac:spMkLst>
            <pc:docMk/>
            <pc:sldMk cId="2729972645" sldId="853"/>
            <ac:spMk id="8" creationId="{00000000-0000-0000-0000-000000000000}"/>
          </ac:spMkLst>
        </pc:spChg>
        <pc:spChg chg="add mod">
          <ac:chgData name="Cheng Fan" userId="73b39abba4055029" providerId="LiveId" clId="{FF090B14-779B-4C5A-B230-5C6875319ACF}" dt="2020-03-24T11:51:23.814" v="10182"/>
          <ac:spMkLst>
            <pc:docMk/>
            <pc:sldMk cId="2729972645" sldId="853"/>
            <ac:spMk id="11" creationId="{278815D8-E720-4C9C-B8BD-04BC553ED2A5}"/>
          </ac:spMkLst>
        </pc:spChg>
        <pc:spChg chg="add mod">
          <ac:chgData name="Cheng Fan" userId="73b39abba4055029" providerId="LiveId" clId="{FF090B14-779B-4C5A-B230-5C6875319ACF}" dt="2020-03-24T09:57:28.085" v="10025" actId="1038"/>
          <ac:spMkLst>
            <pc:docMk/>
            <pc:sldMk cId="2729972645" sldId="853"/>
            <ac:spMk id="12" creationId="{282E1685-7EEA-48DE-B9BA-4675B046350B}"/>
          </ac:spMkLst>
        </pc:spChg>
        <pc:spChg chg="add del">
          <ac:chgData name="Cheng Fan" userId="73b39abba4055029" providerId="LiveId" clId="{FF090B14-779B-4C5A-B230-5C6875319ACF}" dt="2020-03-23T13:28:33.196" v="7210" actId="478"/>
          <ac:spMkLst>
            <pc:docMk/>
            <pc:sldMk cId="2729972645" sldId="853"/>
            <ac:spMk id="15" creationId="{1DC0F266-1868-4117-A221-0164C6599FD9}"/>
          </ac:spMkLst>
        </pc:spChg>
        <pc:spChg chg="add mod">
          <ac:chgData name="Cheng Fan" userId="73b39abba4055029" providerId="LiveId" clId="{FF090B14-779B-4C5A-B230-5C6875319ACF}" dt="2020-03-24T12:04:29.765" v="10188" actId="20577"/>
          <ac:spMkLst>
            <pc:docMk/>
            <pc:sldMk cId="2729972645" sldId="853"/>
            <ac:spMk id="20" creationId="{2A208694-7433-4A9E-912A-559301DB3222}"/>
          </ac:spMkLst>
        </pc:spChg>
        <pc:picChg chg="mod">
          <ac:chgData name="Cheng Fan" userId="73b39abba4055029" providerId="LiveId" clId="{FF090B14-779B-4C5A-B230-5C6875319ACF}" dt="2020-03-24T11:48:05.074" v="10162" actId="1038"/>
          <ac:picMkLst>
            <pc:docMk/>
            <pc:sldMk cId="2729972645" sldId="853"/>
            <ac:picMk id="2" creationId="{00000000-0000-0000-0000-000000000000}"/>
          </ac:picMkLst>
        </pc:picChg>
        <pc:picChg chg="add del mod">
          <ac:chgData name="Cheng Fan" userId="73b39abba4055029" providerId="LiveId" clId="{FF090B14-779B-4C5A-B230-5C6875319ACF}" dt="2020-03-23T07:10:45.976" v="6950" actId="478"/>
          <ac:picMkLst>
            <pc:docMk/>
            <pc:sldMk cId="2729972645" sldId="853"/>
            <ac:picMk id="3" creationId="{4CFB37B8-57DA-4902-A2F3-79FCE6B008F8}"/>
          </ac:picMkLst>
        </pc:picChg>
        <pc:picChg chg="add del mod">
          <ac:chgData name="Cheng Fan" userId="73b39abba4055029" providerId="LiveId" clId="{FF090B14-779B-4C5A-B230-5C6875319ACF}" dt="2020-03-23T07:12:03.824" v="6952" actId="478"/>
          <ac:picMkLst>
            <pc:docMk/>
            <pc:sldMk cId="2729972645" sldId="853"/>
            <ac:picMk id="5" creationId="{A7509712-8DD3-41C2-BB06-B36ECB7C7A4D}"/>
          </ac:picMkLst>
        </pc:picChg>
        <pc:picChg chg="add del mod">
          <ac:chgData name="Cheng Fan" userId="73b39abba4055029" providerId="LiveId" clId="{FF090B14-779B-4C5A-B230-5C6875319ACF}" dt="2020-03-23T07:13:23.043" v="6954" actId="478"/>
          <ac:picMkLst>
            <pc:docMk/>
            <pc:sldMk cId="2729972645" sldId="853"/>
            <ac:picMk id="6" creationId="{7DFD0544-AB2B-4855-9784-E9B3839B6A06}"/>
          </ac:picMkLst>
        </pc:picChg>
        <pc:picChg chg="add del mod">
          <ac:chgData name="Cheng Fan" userId="73b39abba4055029" providerId="LiveId" clId="{FF090B14-779B-4C5A-B230-5C6875319ACF}" dt="2020-03-23T07:15:49.882" v="6956" actId="478"/>
          <ac:picMkLst>
            <pc:docMk/>
            <pc:sldMk cId="2729972645" sldId="853"/>
            <ac:picMk id="7" creationId="{8B9D3332-72F3-4AB7-85E4-84A9916A847C}"/>
          </ac:picMkLst>
        </pc:picChg>
        <pc:picChg chg="mod">
          <ac:chgData name="Cheng Fan" userId="73b39abba4055029" providerId="LiveId" clId="{FF090B14-779B-4C5A-B230-5C6875319ACF}" dt="2020-03-24T11:47:59.115" v="10153" actId="1036"/>
          <ac:picMkLst>
            <pc:docMk/>
            <pc:sldMk cId="2729972645" sldId="853"/>
            <ac:picMk id="9" creationId="{00000000-0000-0000-0000-000000000000}"/>
          </ac:picMkLst>
        </pc:picChg>
        <pc:picChg chg="del mod">
          <ac:chgData name="Cheng Fan" userId="73b39abba4055029" providerId="LiveId" clId="{FF090B14-779B-4C5A-B230-5C6875319ACF}" dt="2020-03-24T09:54:40.761" v="10007" actId="478"/>
          <ac:picMkLst>
            <pc:docMk/>
            <pc:sldMk cId="2729972645" sldId="853"/>
            <ac:picMk id="10" creationId="{00000000-0000-0000-0000-000000000000}"/>
          </ac:picMkLst>
        </pc:picChg>
        <pc:picChg chg="add del mod">
          <ac:chgData name="Cheng Fan" userId="73b39abba4055029" providerId="LiveId" clId="{FF090B14-779B-4C5A-B230-5C6875319ACF}" dt="2020-03-23T07:21:58.554" v="6959" actId="478"/>
          <ac:picMkLst>
            <pc:docMk/>
            <pc:sldMk cId="2729972645" sldId="853"/>
            <ac:picMk id="14" creationId="{8CB9D080-08D7-4590-9C11-25418C9D1157}"/>
          </ac:picMkLst>
        </pc:picChg>
        <pc:picChg chg="add del mod">
          <ac:chgData name="Cheng Fan" userId="73b39abba4055029" providerId="LiveId" clId="{FF090B14-779B-4C5A-B230-5C6875319ACF}" dt="2020-03-24T07:45:24.390" v="9968" actId="478"/>
          <ac:picMkLst>
            <pc:docMk/>
            <pc:sldMk cId="2729972645" sldId="853"/>
            <ac:picMk id="17" creationId="{CDA2CE48-7255-493E-B3B3-633B49D5D19C}"/>
          </ac:picMkLst>
        </pc:picChg>
        <pc:picChg chg="add del mod">
          <ac:chgData name="Cheng Fan" userId="73b39abba4055029" providerId="LiveId" clId="{FF090B14-779B-4C5A-B230-5C6875319ACF}" dt="2020-03-24T07:50:07.693" v="9972" actId="478"/>
          <ac:picMkLst>
            <pc:docMk/>
            <pc:sldMk cId="2729972645" sldId="853"/>
            <ac:picMk id="19" creationId="{A5EED9B8-271B-46A3-8939-967503618D6F}"/>
          </ac:picMkLst>
        </pc:picChg>
        <pc:picChg chg="add del mod">
          <ac:chgData name="Cheng Fan" userId="73b39abba4055029" providerId="LiveId" clId="{FF090B14-779B-4C5A-B230-5C6875319ACF}" dt="2020-03-24T11:49:33.111" v="10164" actId="478"/>
          <ac:picMkLst>
            <pc:docMk/>
            <pc:sldMk cId="2729972645" sldId="853"/>
            <ac:picMk id="22" creationId="{B4C88D9D-1D91-437E-B896-7DBD20DD4DFD}"/>
          </ac:picMkLst>
        </pc:picChg>
        <pc:picChg chg="add mod">
          <ac:chgData name="Cheng Fan" userId="73b39abba4055029" providerId="LiveId" clId="{FF090B14-779B-4C5A-B230-5C6875319ACF}" dt="2020-03-24T11:58:01.528" v="10183"/>
          <ac:picMkLst>
            <pc:docMk/>
            <pc:sldMk cId="2729972645" sldId="853"/>
            <ac:picMk id="24" creationId="{75ADC5E4-A2EB-41FE-9EAF-D2B73EC25308}"/>
          </ac:picMkLst>
        </pc:picChg>
        <pc:inkChg chg="add del">
          <ac:chgData name="Cheng Fan" userId="73b39abba4055029" providerId="LiveId" clId="{FF090B14-779B-4C5A-B230-5C6875319ACF}" dt="2020-03-23T07:23:16.482" v="6960" actId="478"/>
          <ac:inkMkLst>
            <pc:docMk/>
            <pc:sldMk cId="2729972645" sldId="853"/>
            <ac:inkMk id="13" creationId="{7031519A-7912-4869-B105-5726DA820658}"/>
          </ac:inkMkLst>
        </pc:inkChg>
        <pc:inkChg chg="add del">
          <ac:chgData name="Cheng Fan" userId="73b39abba4055029" providerId="LiveId" clId="{FF090B14-779B-4C5A-B230-5C6875319ACF}" dt="2020-03-24T07:45:28.717" v="9969" actId="478"/>
          <ac:inkMkLst>
            <pc:docMk/>
            <pc:sldMk cId="2729972645" sldId="853"/>
            <ac:inkMk id="16" creationId="{03A531F5-FB97-45DA-9EF1-C1F90CF89DAC}"/>
          </ac:inkMkLst>
        </pc:inkChg>
        <pc:inkChg chg="add del">
          <ac:chgData name="Cheng Fan" userId="73b39abba4055029" providerId="LiveId" clId="{FF090B14-779B-4C5A-B230-5C6875319ACF}" dt="2020-03-24T07:50:05.356" v="9971" actId="478"/>
          <ac:inkMkLst>
            <pc:docMk/>
            <pc:sldMk cId="2729972645" sldId="853"/>
            <ac:inkMk id="18" creationId="{68DFF56C-736A-4E33-9493-67DF1FA2CB7E}"/>
          </ac:inkMkLst>
        </pc:inkChg>
        <pc:inkChg chg="add del">
          <ac:chgData name="Cheng Fan" userId="73b39abba4055029" providerId="LiveId" clId="{FF090B14-779B-4C5A-B230-5C6875319ACF}" dt="2020-03-24T11:49:38.041" v="10165" actId="478"/>
          <ac:inkMkLst>
            <pc:docMk/>
            <pc:sldMk cId="2729972645" sldId="853"/>
            <ac:inkMk id="21" creationId="{8E356A60-E4AE-49E9-9999-0E5D28B0B7AE}"/>
          </ac:inkMkLst>
        </pc:inkChg>
        <pc:inkChg chg="add">
          <ac:chgData name="Cheng Fan" userId="73b39abba4055029" providerId="LiveId" clId="{FF090B14-779B-4C5A-B230-5C6875319ACF}" dt="2020-03-24T11:58:01.528" v="10183"/>
          <ac:inkMkLst>
            <pc:docMk/>
            <pc:sldMk cId="2729972645" sldId="853"/>
            <ac:inkMk id="23" creationId="{E67DB855-2617-4F88-B1B4-533BC98A3FEA}"/>
          </ac:inkMkLst>
        </pc:inkChg>
      </pc:sldChg>
      <pc:sldChg chg="addSp delSp modSp add delAnim">
        <pc:chgData name="Cheng Fan" userId="73b39abba4055029" providerId="LiveId" clId="{FF090B14-779B-4C5A-B230-5C6875319ACF}" dt="2020-03-24T13:00:29.127" v="10291"/>
        <pc:sldMkLst>
          <pc:docMk/>
          <pc:sldMk cId="2107225847" sldId="854"/>
        </pc:sldMkLst>
        <pc:spChg chg="mod">
          <ac:chgData name="Cheng Fan" userId="73b39abba4055029" providerId="LiveId" clId="{FF090B14-779B-4C5A-B230-5C6875319ACF}" dt="2020-03-24T12:46:31.862" v="10284" actId="20577"/>
          <ac:spMkLst>
            <pc:docMk/>
            <pc:sldMk cId="2107225847" sldId="854"/>
            <ac:spMk id="3" creationId="{00000000-0000-0000-0000-000000000000}"/>
          </ac:spMkLst>
        </pc:spChg>
        <pc:spChg chg="mod">
          <ac:chgData name="Cheng Fan" userId="73b39abba4055029" providerId="LiveId" clId="{FF090B14-779B-4C5A-B230-5C6875319ACF}" dt="2020-03-17T22:06:03.973" v="1566" actId="20577"/>
          <ac:spMkLst>
            <pc:docMk/>
            <pc:sldMk cId="2107225847" sldId="854"/>
            <ac:spMk id="4" creationId="{CC2434E4-16B7-E540-A13C-960B63D56793}"/>
          </ac:spMkLst>
        </pc:spChg>
        <pc:spChg chg="add del">
          <ac:chgData name="Cheng Fan" userId="73b39abba4055029" providerId="LiveId" clId="{FF090B14-779B-4C5A-B230-5C6875319ACF}" dt="2020-03-17T22:06:29.233" v="1568"/>
          <ac:spMkLst>
            <pc:docMk/>
            <pc:sldMk cId="2107225847" sldId="854"/>
            <ac:spMk id="5" creationId="{FEC08544-E100-4285-A05C-5FB915DDCCE2}"/>
          </ac:spMkLst>
        </pc:spChg>
        <pc:spChg chg="add del">
          <ac:chgData name="Cheng Fan" userId="73b39abba4055029" providerId="LiveId" clId="{FF090B14-779B-4C5A-B230-5C6875319ACF}" dt="2020-03-17T22:06:31.395" v="1570"/>
          <ac:spMkLst>
            <pc:docMk/>
            <pc:sldMk cId="2107225847" sldId="854"/>
            <ac:spMk id="6" creationId="{15C32630-7D0F-4D30-8FA9-8B66F6798F68}"/>
          </ac:spMkLst>
        </pc:spChg>
        <pc:spChg chg="mod">
          <ac:chgData name="Cheng Fan" userId="73b39abba4055029" providerId="LiveId" clId="{FF090B14-779B-4C5A-B230-5C6875319ACF}" dt="2020-03-24T10:00:38.130" v="10076" actId="1035"/>
          <ac:spMkLst>
            <pc:docMk/>
            <pc:sldMk cId="2107225847" sldId="854"/>
            <ac:spMk id="11" creationId="{A769FA6D-63BB-2049-B3CC-A3243E97C4F5}"/>
          </ac:spMkLst>
        </pc:spChg>
        <pc:spChg chg="add mod">
          <ac:chgData name="Cheng Fan" userId="73b39abba4055029" providerId="LiveId" clId="{FF090B14-779B-4C5A-B230-5C6875319ACF}" dt="2020-03-17T22:22:36.135" v="1751" actId="164"/>
          <ac:spMkLst>
            <pc:docMk/>
            <pc:sldMk cId="2107225847" sldId="854"/>
            <ac:spMk id="12" creationId="{3727FB56-E4D7-4C55-BA73-2E0871C101D5}"/>
          </ac:spMkLst>
        </pc:spChg>
        <pc:spChg chg="add mod">
          <ac:chgData name="Cheng Fan" userId="73b39abba4055029" providerId="LiveId" clId="{FF090B14-779B-4C5A-B230-5C6875319ACF}" dt="2020-03-17T22:22:36.135" v="1751" actId="164"/>
          <ac:spMkLst>
            <pc:docMk/>
            <pc:sldMk cId="2107225847" sldId="854"/>
            <ac:spMk id="13" creationId="{4F2C4A33-3024-441D-A4F7-5EC1B53F864D}"/>
          </ac:spMkLst>
        </pc:spChg>
        <pc:spChg chg="add mod">
          <ac:chgData name="Cheng Fan" userId="73b39abba4055029" providerId="LiveId" clId="{FF090B14-779B-4C5A-B230-5C6875319ACF}" dt="2020-03-17T22:22:48.380" v="1753" actId="14100"/>
          <ac:spMkLst>
            <pc:docMk/>
            <pc:sldMk cId="2107225847" sldId="854"/>
            <ac:spMk id="14" creationId="{0188F7FA-5938-421C-A132-4BA9D043035F}"/>
          </ac:spMkLst>
        </pc:spChg>
        <pc:spChg chg="add mod">
          <ac:chgData name="Cheng Fan" userId="73b39abba4055029" providerId="LiveId" clId="{FF090B14-779B-4C5A-B230-5C6875319ACF}" dt="2020-03-17T22:22:36.135" v="1751" actId="164"/>
          <ac:spMkLst>
            <pc:docMk/>
            <pc:sldMk cId="2107225847" sldId="854"/>
            <ac:spMk id="15" creationId="{DF95B380-CD70-4A29-BA98-6C88140FE0A9}"/>
          </ac:spMkLst>
        </pc:spChg>
        <pc:spChg chg="add mod">
          <ac:chgData name="Cheng Fan" userId="73b39abba4055029" providerId="LiveId" clId="{FF090B14-779B-4C5A-B230-5C6875319ACF}" dt="2020-03-17T22:22:36.135" v="1751" actId="164"/>
          <ac:spMkLst>
            <pc:docMk/>
            <pc:sldMk cId="2107225847" sldId="854"/>
            <ac:spMk id="16" creationId="{C112E03A-B025-409E-92BA-59F95BF89BF8}"/>
          </ac:spMkLst>
        </pc:spChg>
        <pc:spChg chg="add mod">
          <ac:chgData name="Cheng Fan" userId="73b39abba4055029" providerId="LiveId" clId="{FF090B14-779B-4C5A-B230-5C6875319ACF}" dt="2020-03-17T22:22:36.135" v="1751" actId="164"/>
          <ac:spMkLst>
            <pc:docMk/>
            <pc:sldMk cId="2107225847" sldId="854"/>
            <ac:spMk id="17" creationId="{ED382C32-E33C-4C01-873C-D257DBACFF49}"/>
          </ac:spMkLst>
        </pc:spChg>
        <pc:spChg chg="add del mod">
          <ac:chgData name="Cheng Fan" userId="73b39abba4055029" providerId="LiveId" clId="{FF090B14-779B-4C5A-B230-5C6875319ACF}" dt="2020-03-17T22:17:24.557" v="1667" actId="478"/>
          <ac:spMkLst>
            <pc:docMk/>
            <pc:sldMk cId="2107225847" sldId="854"/>
            <ac:spMk id="18" creationId="{8697BB33-6EFA-408C-A53A-8132AF6DED44}"/>
          </ac:spMkLst>
        </pc:spChg>
        <pc:spChg chg="add mod">
          <ac:chgData name="Cheng Fan" userId="73b39abba4055029" providerId="LiveId" clId="{FF090B14-779B-4C5A-B230-5C6875319ACF}" dt="2020-03-17T22:22:36.135" v="1751" actId="164"/>
          <ac:spMkLst>
            <pc:docMk/>
            <pc:sldMk cId="2107225847" sldId="854"/>
            <ac:spMk id="19" creationId="{746BF89F-D67D-4CF6-9C07-B6AEFB86E6A7}"/>
          </ac:spMkLst>
        </pc:spChg>
        <pc:spChg chg="add del mod">
          <ac:chgData name="Cheng Fan" userId="73b39abba4055029" providerId="LiveId" clId="{FF090B14-779B-4C5A-B230-5C6875319ACF}" dt="2020-03-17T22:17:55.334" v="1676" actId="478"/>
          <ac:spMkLst>
            <pc:docMk/>
            <pc:sldMk cId="2107225847" sldId="854"/>
            <ac:spMk id="20" creationId="{9F4644F8-AAF4-413A-9C79-31333CD9719A}"/>
          </ac:spMkLst>
        </pc:spChg>
        <pc:spChg chg="add del mod">
          <ac:chgData name="Cheng Fan" userId="73b39abba4055029" providerId="LiveId" clId="{FF090B14-779B-4C5A-B230-5C6875319ACF}" dt="2020-03-17T22:18:15.173" v="1677" actId="478"/>
          <ac:spMkLst>
            <pc:docMk/>
            <pc:sldMk cId="2107225847" sldId="854"/>
            <ac:spMk id="21" creationId="{75DBCE41-8140-40B1-A196-3B711E1D62A9}"/>
          </ac:spMkLst>
        </pc:spChg>
        <pc:spChg chg="add del mod">
          <ac:chgData name="Cheng Fan" userId="73b39abba4055029" providerId="LiveId" clId="{FF090B14-779B-4C5A-B230-5C6875319ACF}" dt="2020-03-17T22:18:51.204" v="1683" actId="478"/>
          <ac:spMkLst>
            <pc:docMk/>
            <pc:sldMk cId="2107225847" sldId="854"/>
            <ac:spMk id="22" creationId="{38983CC4-75CE-46BD-B55E-07BDAA521357}"/>
          </ac:spMkLst>
        </pc:spChg>
        <pc:spChg chg="add del mod">
          <ac:chgData name="Cheng Fan" userId="73b39abba4055029" providerId="LiveId" clId="{FF090B14-779B-4C5A-B230-5C6875319ACF}" dt="2020-03-17T22:18:53.234" v="1684" actId="478"/>
          <ac:spMkLst>
            <pc:docMk/>
            <pc:sldMk cId="2107225847" sldId="854"/>
            <ac:spMk id="23" creationId="{A9A4B999-3E3C-409D-85F5-C2A33D3FB229}"/>
          </ac:spMkLst>
        </pc:spChg>
        <pc:spChg chg="add mod">
          <ac:chgData name="Cheng Fan" userId="73b39abba4055029" providerId="LiveId" clId="{FF090B14-779B-4C5A-B230-5C6875319ACF}" dt="2020-03-17T22:22:36.135" v="1751" actId="164"/>
          <ac:spMkLst>
            <pc:docMk/>
            <pc:sldMk cId="2107225847" sldId="854"/>
            <ac:spMk id="24" creationId="{A09F436B-D9C5-4B71-9D1A-B24FC3EC4135}"/>
          </ac:spMkLst>
        </pc:spChg>
        <pc:spChg chg="add del mod">
          <ac:chgData name="Cheng Fan" userId="73b39abba4055029" providerId="LiveId" clId="{FF090B14-779B-4C5A-B230-5C6875319ACF}" dt="2020-03-17T22:19:10.402" v="1688" actId="478"/>
          <ac:spMkLst>
            <pc:docMk/>
            <pc:sldMk cId="2107225847" sldId="854"/>
            <ac:spMk id="25" creationId="{5FA7A1CC-FAFD-44A3-9AA2-22F9B7968AFE}"/>
          </ac:spMkLst>
        </pc:spChg>
        <pc:spChg chg="add del mod">
          <ac:chgData name="Cheng Fan" userId="73b39abba4055029" providerId="LiveId" clId="{FF090B14-779B-4C5A-B230-5C6875319ACF}" dt="2020-03-17T22:22:36.135" v="1751" actId="164"/>
          <ac:spMkLst>
            <pc:docMk/>
            <pc:sldMk cId="2107225847" sldId="854"/>
            <ac:spMk id="26" creationId="{2A169624-37CB-4332-9371-9EC75FF29585}"/>
          </ac:spMkLst>
        </pc:spChg>
        <pc:spChg chg="add del mod">
          <ac:chgData name="Cheng Fan" userId="73b39abba4055029" providerId="LiveId" clId="{FF090B14-779B-4C5A-B230-5C6875319ACF}" dt="2020-03-17T22:23:57.874" v="1765"/>
          <ac:spMkLst>
            <pc:docMk/>
            <pc:sldMk cId="2107225847" sldId="854"/>
            <ac:spMk id="47" creationId="{EF35CFC1-D50C-4959-9F8B-20982A744545}"/>
          </ac:spMkLst>
        </pc:spChg>
        <pc:spChg chg="add mod">
          <ac:chgData name="Cheng Fan" userId="73b39abba4055029" providerId="LiveId" clId="{FF090B14-779B-4C5A-B230-5C6875319ACF}" dt="2020-03-24T12:44:23.059" v="10231" actId="6549"/>
          <ac:spMkLst>
            <pc:docMk/>
            <pc:sldMk cId="2107225847" sldId="854"/>
            <ac:spMk id="48" creationId="{55142C3F-315F-4020-A0DA-64F8353CD7C5}"/>
          </ac:spMkLst>
        </pc:spChg>
        <pc:grpChg chg="add mod">
          <ac:chgData name="Cheng Fan" userId="73b39abba4055029" providerId="LiveId" clId="{FF090B14-779B-4C5A-B230-5C6875319ACF}" dt="2020-03-17T22:22:26.045" v="1750" actId="164"/>
          <ac:grpSpMkLst>
            <pc:docMk/>
            <pc:sldMk cId="2107225847" sldId="854"/>
            <ac:grpSpMk id="44" creationId="{76ECF973-AF40-4E53-AD3B-84F83C564A65}"/>
          </ac:grpSpMkLst>
        </pc:grpChg>
        <pc:grpChg chg="add mod">
          <ac:chgData name="Cheng Fan" userId="73b39abba4055029" providerId="LiveId" clId="{FF090B14-779B-4C5A-B230-5C6875319ACF}" dt="2020-03-17T22:22:58.982" v="1756" actId="1076"/>
          <ac:grpSpMkLst>
            <pc:docMk/>
            <pc:sldMk cId="2107225847" sldId="854"/>
            <ac:grpSpMk id="45" creationId="{B2A960E8-5D4C-41E0-B019-78DC88F1A62D}"/>
          </ac:grpSpMkLst>
        </pc:grpChg>
        <pc:graphicFrameChg chg="add del mod modGraphic">
          <ac:chgData name="Cheng Fan" userId="73b39abba4055029" providerId="LiveId" clId="{FF090B14-779B-4C5A-B230-5C6875319ACF}" dt="2020-03-17T22:09:32.265" v="1593" actId="1032"/>
          <ac:graphicFrameMkLst>
            <pc:docMk/>
            <pc:sldMk cId="2107225847" sldId="854"/>
            <ac:graphicFrameMk id="9" creationId="{4A0DEBBA-D453-4D7A-9B88-21521C85180B}"/>
          </ac:graphicFrameMkLst>
        </pc:graphicFrameChg>
        <pc:graphicFrameChg chg="add del mod modGraphic">
          <ac:chgData name="Cheng Fan" userId="73b39abba4055029" providerId="LiveId" clId="{FF090B14-779B-4C5A-B230-5C6875319ACF}" dt="2020-03-17T22:10:48.286" v="1596" actId="478"/>
          <ac:graphicFrameMkLst>
            <pc:docMk/>
            <pc:sldMk cId="2107225847" sldId="854"/>
            <ac:graphicFrameMk id="10" creationId="{64F065A5-CD8C-4B5D-996E-B4A504EC6BE7}"/>
          </ac:graphicFrameMkLst>
        </pc:graphicFrameChg>
        <pc:picChg chg="del mod">
          <ac:chgData name="Cheng Fan" userId="73b39abba4055029" providerId="LiveId" clId="{FF090B14-779B-4C5A-B230-5C6875319ACF}" dt="2020-03-24T01:02:00.417" v="9642" actId="478"/>
          <ac:picMkLst>
            <pc:docMk/>
            <pc:sldMk cId="2107225847" sldId="854"/>
            <ac:picMk id="2" creationId="{00000000-0000-0000-0000-000000000000}"/>
          </ac:picMkLst>
        </pc:picChg>
        <pc:picChg chg="add del mod">
          <ac:chgData name="Cheng Fan" userId="73b39abba4055029" providerId="LiveId" clId="{FF090B14-779B-4C5A-B230-5C6875319ACF}" dt="2020-03-24T12:29:05.839" v="10196" actId="478"/>
          <ac:picMkLst>
            <pc:docMk/>
            <pc:sldMk cId="2107225847" sldId="854"/>
            <ac:picMk id="6" creationId="{1AAAE9F0-870F-417B-9AD0-EA39FDB1CF78}"/>
          </ac:picMkLst>
        </pc:picChg>
        <pc:picChg chg="add del mod">
          <ac:chgData name="Cheng Fan" userId="73b39abba4055029" providerId="LiveId" clId="{FF090B14-779B-4C5A-B230-5C6875319ACF}" dt="2020-03-24T12:46:58.308" v="10287" actId="478"/>
          <ac:picMkLst>
            <pc:docMk/>
            <pc:sldMk cId="2107225847" sldId="854"/>
            <ac:picMk id="8" creationId="{4CFF1231-CAAE-4377-94F1-72C30D575732}"/>
          </ac:picMkLst>
        </pc:picChg>
        <pc:picChg chg="add del mod">
          <ac:chgData name="Cheng Fan" userId="73b39abba4055029" providerId="LiveId" clId="{FF090B14-779B-4C5A-B230-5C6875319ACF}" dt="2020-03-24T12:49:24.111" v="10290" actId="478"/>
          <ac:picMkLst>
            <pc:docMk/>
            <pc:sldMk cId="2107225847" sldId="854"/>
            <ac:picMk id="10" creationId="{9D301C34-846C-4F8F-AC6C-4E9383FE1685}"/>
          </ac:picMkLst>
        </pc:picChg>
        <pc:picChg chg="add mod">
          <ac:chgData name="Cheng Fan" userId="73b39abba4055029" providerId="LiveId" clId="{FF090B14-779B-4C5A-B230-5C6875319ACF}" dt="2020-03-24T13:00:29.127" v="10291"/>
          <ac:picMkLst>
            <pc:docMk/>
            <pc:sldMk cId="2107225847" sldId="854"/>
            <ac:picMk id="20" creationId="{6A121833-4995-47F6-B88F-C187C85027EC}"/>
          </ac:picMkLst>
        </pc:picChg>
        <pc:inkChg chg="add del">
          <ac:chgData name="Cheng Fan" userId="73b39abba4055029" providerId="LiveId" clId="{FF090B14-779B-4C5A-B230-5C6875319ACF}" dt="2020-03-24T12:29:03.508" v="10195" actId="478"/>
          <ac:inkMkLst>
            <pc:docMk/>
            <pc:sldMk cId="2107225847" sldId="854"/>
            <ac:inkMk id="5" creationId="{D2B5B7D6-22F1-472A-948C-B915CFA8C991}"/>
          </ac:inkMkLst>
        </pc:inkChg>
        <pc:inkChg chg="add del">
          <ac:chgData name="Cheng Fan" userId="73b39abba4055029" providerId="LiveId" clId="{FF090B14-779B-4C5A-B230-5C6875319ACF}" dt="2020-03-24T12:44:27.211" v="10232" actId="478"/>
          <ac:inkMkLst>
            <pc:docMk/>
            <pc:sldMk cId="2107225847" sldId="854"/>
            <ac:inkMk id="7" creationId="{E0674BCD-4F13-4174-8F0E-B0BC18295314}"/>
          </ac:inkMkLst>
        </pc:inkChg>
        <pc:inkChg chg="add del">
          <ac:chgData name="Cheng Fan" userId="73b39abba4055029" providerId="LiveId" clId="{FF090B14-779B-4C5A-B230-5C6875319ACF}" dt="2020-03-24T12:49:21.638" v="10289" actId="478"/>
          <ac:inkMkLst>
            <pc:docMk/>
            <pc:sldMk cId="2107225847" sldId="854"/>
            <ac:inkMk id="9" creationId="{6C8DADFB-2E85-4031-A066-A3D6E2A118FB}"/>
          </ac:inkMkLst>
        </pc:inkChg>
        <pc:inkChg chg="add">
          <ac:chgData name="Cheng Fan" userId="73b39abba4055029" providerId="LiveId" clId="{FF090B14-779B-4C5A-B230-5C6875319ACF}" dt="2020-03-24T13:00:29.127" v="10291"/>
          <ac:inkMkLst>
            <pc:docMk/>
            <pc:sldMk cId="2107225847" sldId="854"/>
            <ac:inkMk id="18" creationId="{3440EB6A-6C68-4BD9-B4CA-526BCCCCFFB4}"/>
          </ac:inkMkLst>
        </pc:inkChg>
        <pc:cxnChg chg="add mod">
          <ac:chgData name="Cheng Fan" userId="73b39abba4055029" providerId="LiveId" clId="{FF090B14-779B-4C5A-B230-5C6875319ACF}" dt="2020-03-17T22:22:36.135" v="1751" actId="164"/>
          <ac:cxnSpMkLst>
            <pc:docMk/>
            <pc:sldMk cId="2107225847" sldId="854"/>
            <ac:cxnSpMk id="28" creationId="{4EEA77DF-48E3-4FF6-855B-131B693B892B}"/>
          </ac:cxnSpMkLst>
        </pc:cxnChg>
        <pc:cxnChg chg="add mod">
          <ac:chgData name="Cheng Fan" userId="73b39abba4055029" providerId="LiveId" clId="{FF090B14-779B-4C5A-B230-5C6875319ACF}" dt="2020-03-17T22:22:36.135" v="1751" actId="164"/>
          <ac:cxnSpMkLst>
            <pc:docMk/>
            <pc:sldMk cId="2107225847" sldId="854"/>
            <ac:cxnSpMk id="29" creationId="{C5CA840C-9502-487E-BDD2-E8C254A07E4B}"/>
          </ac:cxnSpMkLst>
        </pc:cxnChg>
        <pc:cxnChg chg="add mod">
          <ac:chgData name="Cheng Fan" userId="73b39abba4055029" providerId="LiveId" clId="{FF090B14-779B-4C5A-B230-5C6875319ACF}" dt="2020-03-17T22:22:48.380" v="1753" actId="14100"/>
          <ac:cxnSpMkLst>
            <pc:docMk/>
            <pc:sldMk cId="2107225847" sldId="854"/>
            <ac:cxnSpMk id="31" creationId="{E0461059-30B5-482B-A153-9C203C442026}"/>
          </ac:cxnSpMkLst>
        </pc:cxnChg>
        <pc:cxnChg chg="add mod">
          <ac:chgData name="Cheng Fan" userId="73b39abba4055029" providerId="LiveId" clId="{FF090B14-779B-4C5A-B230-5C6875319ACF}" dt="2020-03-17T22:22:36.135" v="1751" actId="164"/>
          <ac:cxnSpMkLst>
            <pc:docMk/>
            <pc:sldMk cId="2107225847" sldId="854"/>
            <ac:cxnSpMk id="33" creationId="{F9F1A8A6-1C20-4536-AFDB-C88F82A75560}"/>
          </ac:cxnSpMkLst>
        </pc:cxnChg>
        <pc:cxnChg chg="add mod">
          <ac:chgData name="Cheng Fan" userId="73b39abba4055029" providerId="LiveId" clId="{FF090B14-779B-4C5A-B230-5C6875319ACF}" dt="2020-03-17T22:22:36.135" v="1751" actId="164"/>
          <ac:cxnSpMkLst>
            <pc:docMk/>
            <pc:sldMk cId="2107225847" sldId="854"/>
            <ac:cxnSpMk id="35" creationId="{945CB7B4-F188-4CD7-9048-F7BD0AA4A93A}"/>
          </ac:cxnSpMkLst>
        </pc:cxnChg>
        <pc:cxnChg chg="add mod">
          <ac:chgData name="Cheng Fan" userId="73b39abba4055029" providerId="LiveId" clId="{FF090B14-779B-4C5A-B230-5C6875319ACF}" dt="2020-03-17T22:22:36.135" v="1751" actId="164"/>
          <ac:cxnSpMkLst>
            <pc:docMk/>
            <pc:sldMk cId="2107225847" sldId="854"/>
            <ac:cxnSpMk id="38" creationId="{81F7028B-3109-425C-980D-F7A2BDD38CA0}"/>
          </ac:cxnSpMkLst>
        </pc:cxnChg>
        <pc:cxnChg chg="add mod">
          <ac:chgData name="Cheng Fan" userId="73b39abba4055029" providerId="LiveId" clId="{FF090B14-779B-4C5A-B230-5C6875319ACF}" dt="2020-03-17T22:22:36.135" v="1751" actId="164"/>
          <ac:cxnSpMkLst>
            <pc:docMk/>
            <pc:sldMk cId="2107225847" sldId="854"/>
            <ac:cxnSpMk id="40" creationId="{C767DD67-C73F-4F0F-9563-D890E487FF87}"/>
          </ac:cxnSpMkLst>
        </pc:cxnChg>
        <pc:cxnChg chg="add mod">
          <ac:chgData name="Cheng Fan" userId="73b39abba4055029" providerId="LiveId" clId="{FF090B14-779B-4C5A-B230-5C6875319ACF}" dt="2020-03-17T22:22:36.135" v="1751" actId="164"/>
          <ac:cxnSpMkLst>
            <pc:docMk/>
            <pc:sldMk cId="2107225847" sldId="854"/>
            <ac:cxnSpMk id="42" creationId="{D58D3F85-23A3-474B-BF1D-9B48B153E851}"/>
          </ac:cxnSpMkLst>
        </pc:cxnChg>
      </pc:sldChg>
      <pc:sldChg chg="del">
        <pc:chgData name="Cheng Fan" userId="73b39abba4055029" providerId="LiveId" clId="{FF090B14-779B-4C5A-B230-5C6875319ACF}" dt="2020-03-12T11:23:02.688" v="0" actId="2696"/>
        <pc:sldMkLst>
          <pc:docMk/>
          <pc:sldMk cId="3369637032" sldId="854"/>
        </pc:sldMkLst>
      </pc:sldChg>
      <pc:sldChg chg="modSp add del">
        <pc:chgData name="Cheng Fan" userId="73b39abba4055029" providerId="LiveId" clId="{FF090B14-779B-4C5A-B230-5C6875319ACF}" dt="2020-03-17T22:30:31.786" v="1841" actId="2696"/>
        <pc:sldMkLst>
          <pc:docMk/>
          <pc:sldMk cId="398487424" sldId="855"/>
        </pc:sldMkLst>
        <pc:spChg chg="mod">
          <ac:chgData name="Cheng Fan" userId="73b39abba4055029" providerId="LiveId" clId="{FF090B14-779B-4C5A-B230-5C6875319ACF}" dt="2020-03-17T22:24:02.730" v="1766" actId="21"/>
          <ac:spMkLst>
            <pc:docMk/>
            <pc:sldMk cId="398487424" sldId="855"/>
            <ac:spMk id="6" creationId="{00000000-0000-0000-0000-000000000000}"/>
          </ac:spMkLst>
        </pc:spChg>
      </pc:sldChg>
      <pc:sldChg chg="del">
        <pc:chgData name="Cheng Fan" userId="73b39abba4055029" providerId="LiveId" clId="{FF090B14-779B-4C5A-B230-5C6875319ACF}" dt="2020-03-12T11:23:02.688" v="0" actId="2696"/>
        <pc:sldMkLst>
          <pc:docMk/>
          <pc:sldMk cId="2178395581" sldId="855"/>
        </pc:sldMkLst>
      </pc:sldChg>
      <pc:sldChg chg="add del">
        <pc:chgData name="Cheng Fan" userId="73b39abba4055029" providerId="LiveId" clId="{FF090B14-779B-4C5A-B230-5C6875319ACF}" dt="2020-03-18T08:18:12.476" v="2115" actId="47"/>
        <pc:sldMkLst>
          <pc:docMk/>
          <pc:sldMk cId="4191549763" sldId="855"/>
        </pc:sldMkLst>
      </pc:sldChg>
      <pc:sldChg chg="del">
        <pc:chgData name="Cheng Fan" userId="73b39abba4055029" providerId="LiveId" clId="{FF090B14-779B-4C5A-B230-5C6875319ACF}" dt="2020-03-12T11:23:02.688" v="0" actId="2696"/>
        <pc:sldMkLst>
          <pc:docMk/>
          <pc:sldMk cId="348755336" sldId="856"/>
        </pc:sldMkLst>
      </pc:sldChg>
      <pc:sldChg chg="addSp modSp add">
        <pc:chgData name="Cheng Fan" userId="73b39abba4055029" providerId="LiveId" clId="{FF090B14-779B-4C5A-B230-5C6875319ACF}" dt="2020-03-24T13:32:59.512" v="10303"/>
        <pc:sldMkLst>
          <pc:docMk/>
          <pc:sldMk cId="3169498365" sldId="856"/>
        </pc:sldMkLst>
        <pc:spChg chg="mod">
          <ac:chgData name="Cheng Fan" userId="73b39abba4055029" providerId="LiveId" clId="{FF090B14-779B-4C5A-B230-5C6875319ACF}" dt="2020-03-18T10:10:19.632" v="2365" actId="20577"/>
          <ac:spMkLst>
            <pc:docMk/>
            <pc:sldMk cId="3169498365" sldId="856"/>
            <ac:spMk id="4" creationId="{CC2434E4-16B7-E540-A13C-960B63D56793}"/>
          </ac:spMkLst>
        </pc:spChg>
        <pc:spChg chg="mod ord">
          <ac:chgData name="Cheng Fan" userId="73b39abba4055029" providerId="LiveId" clId="{FF090B14-779B-4C5A-B230-5C6875319ACF}" dt="2020-03-18T10:28:25.753" v="3221" actId="1037"/>
          <ac:spMkLst>
            <pc:docMk/>
            <pc:sldMk cId="3169498365" sldId="856"/>
            <ac:spMk id="5" creationId="{D7B12816-635B-D249-BE4E-A4969E8EEF6E}"/>
          </ac:spMkLst>
        </pc:spChg>
        <pc:spChg chg="mod">
          <ac:chgData name="Cheng Fan" userId="73b39abba4055029" providerId="LiveId" clId="{FF090B14-779B-4C5A-B230-5C6875319ACF}" dt="2020-03-23T03:58:02.227" v="6909" actId="208"/>
          <ac:spMkLst>
            <pc:docMk/>
            <pc:sldMk cId="3169498365" sldId="856"/>
            <ac:spMk id="6" creationId="{00000000-0000-0000-0000-000000000000}"/>
          </ac:spMkLst>
        </pc:spChg>
        <pc:spChg chg="mod">
          <ac:chgData name="Cheng Fan" userId="73b39abba4055029" providerId="LiveId" clId="{FF090B14-779B-4C5A-B230-5C6875319ACF}" dt="2020-03-23T03:58:18.478" v="6913" actId="1036"/>
          <ac:spMkLst>
            <pc:docMk/>
            <pc:sldMk cId="3169498365" sldId="856"/>
            <ac:spMk id="11" creationId="{A769FA6D-63BB-2049-B3CC-A3243E97C4F5}"/>
          </ac:spMkLst>
        </pc:spChg>
        <pc:picChg chg="add mod">
          <ac:chgData name="Cheng Fan" userId="73b39abba4055029" providerId="LiveId" clId="{FF090B14-779B-4C5A-B230-5C6875319ACF}" dt="2020-03-23T03:58:11.996" v="6912" actId="14100"/>
          <ac:picMkLst>
            <pc:docMk/>
            <pc:sldMk cId="3169498365" sldId="856"/>
            <ac:picMk id="3" creationId="{4A8ABA74-8EAC-4485-A9CB-370F9509204C}"/>
          </ac:picMkLst>
        </pc:picChg>
        <pc:picChg chg="add mod">
          <ac:chgData name="Cheng Fan" userId="73b39abba4055029" providerId="LiveId" clId="{FF090B14-779B-4C5A-B230-5C6875319ACF}" dt="2020-03-24T13:32:59.512" v="10303"/>
          <ac:picMkLst>
            <pc:docMk/>
            <pc:sldMk cId="3169498365" sldId="856"/>
            <ac:picMk id="7" creationId="{105C4737-3661-4302-81FD-51D78960E693}"/>
          </ac:picMkLst>
        </pc:picChg>
        <pc:inkChg chg="add">
          <ac:chgData name="Cheng Fan" userId="73b39abba4055029" providerId="LiveId" clId="{FF090B14-779B-4C5A-B230-5C6875319ACF}" dt="2020-03-24T13:32:59.512" v="10303"/>
          <ac:inkMkLst>
            <pc:docMk/>
            <pc:sldMk cId="3169498365" sldId="856"/>
            <ac:inkMk id="2" creationId="{A81D34B8-131B-4EE2-A98D-9D7044704462}"/>
          </ac:inkMkLst>
        </pc:inkChg>
      </pc:sldChg>
      <pc:sldChg chg="addSp delSp modSp add del">
        <pc:chgData name="Cheng Fan" userId="73b39abba4055029" providerId="LiveId" clId="{FF090B14-779B-4C5A-B230-5C6875319ACF}" dt="2020-03-23T03:38:47.859" v="6697" actId="2696"/>
        <pc:sldMkLst>
          <pc:docMk/>
          <pc:sldMk cId="103713889" sldId="857"/>
        </pc:sldMkLst>
        <pc:spChg chg="add del mod">
          <ac:chgData name="Cheng Fan" userId="73b39abba4055029" providerId="LiveId" clId="{FF090B14-779B-4C5A-B230-5C6875319ACF}" dt="2020-03-19T00:06:45.180" v="3332" actId="478"/>
          <ac:spMkLst>
            <pc:docMk/>
            <pc:sldMk cId="103713889" sldId="857"/>
            <ac:spMk id="3" creationId="{DC336C64-ECBB-48D6-BCDF-A256200A6BF1}"/>
          </ac:spMkLst>
        </pc:spChg>
        <pc:spChg chg="add mod">
          <ac:chgData name="Cheng Fan" userId="73b39abba4055029" providerId="LiveId" clId="{FF090B14-779B-4C5A-B230-5C6875319ACF}" dt="2020-03-21T01:12:59.005" v="4635" actId="20577"/>
          <ac:spMkLst>
            <pc:docMk/>
            <pc:sldMk cId="103713889" sldId="857"/>
            <ac:spMk id="3" creationId="{EB4F47A8-39AE-4AC2-AA1B-F7A920E33309}"/>
          </ac:spMkLst>
        </pc:spChg>
        <pc:spChg chg="mod">
          <ac:chgData name="Cheng Fan" userId="73b39abba4055029" providerId="LiveId" clId="{FF090B14-779B-4C5A-B230-5C6875319ACF}" dt="2020-03-20T22:56:14.812" v="3411"/>
          <ac:spMkLst>
            <pc:docMk/>
            <pc:sldMk cId="103713889" sldId="857"/>
            <ac:spMk id="5" creationId="{D7B12816-635B-D249-BE4E-A4969E8EEF6E}"/>
          </ac:spMkLst>
        </pc:spChg>
        <pc:spChg chg="del mod">
          <ac:chgData name="Cheng Fan" userId="73b39abba4055029" providerId="LiveId" clId="{FF090B14-779B-4C5A-B230-5C6875319ACF}" dt="2020-03-18T23:49:59.724" v="3257" actId="478"/>
          <ac:spMkLst>
            <pc:docMk/>
            <pc:sldMk cId="103713889" sldId="857"/>
            <ac:spMk id="6" creationId="{00000000-0000-0000-0000-000000000000}"/>
          </ac:spMkLst>
        </pc:spChg>
        <pc:spChg chg="add mod">
          <ac:chgData name="Cheng Fan" userId="73b39abba4055029" providerId="LiveId" clId="{FF090B14-779B-4C5A-B230-5C6875319ACF}" dt="2020-03-20T12:06:57.287" v="3406" actId="14100"/>
          <ac:spMkLst>
            <pc:docMk/>
            <pc:sldMk cId="103713889" sldId="857"/>
            <ac:spMk id="7" creationId="{E39FDB06-DD5D-4A97-BEB2-B3E46C242CCD}"/>
          </ac:spMkLst>
        </pc:spChg>
        <pc:spChg chg="add mod">
          <ac:chgData name="Cheng Fan" userId="73b39abba4055029" providerId="LiveId" clId="{FF090B14-779B-4C5A-B230-5C6875319ACF}" dt="2020-03-20T22:56:34.997" v="3413" actId="5793"/>
          <ac:spMkLst>
            <pc:docMk/>
            <pc:sldMk cId="103713889" sldId="857"/>
            <ac:spMk id="8" creationId="{34FACCD0-E448-4476-8A4B-3802CB1929A8}"/>
          </ac:spMkLst>
        </pc:spChg>
        <pc:picChg chg="mod">
          <ac:chgData name="Cheng Fan" userId="73b39abba4055029" providerId="LiveId" clId="{FF090B14-779B-4C5A-B230-5C6875319ACF}" dt="2020-03-20T22:56:51.598" v="3415" actId="1076"/>
          <ac:picMkLst>
            <pc:docMk/>
            <pc:sldMk cId="103713889" sldId="857"/>
            <ac:picMk id="2" creationId="{00000000-0000-0000-0000-000000000000}"/>
          </ac:picMkLst>
        </pc:picChg>
      </pc:sldChg>
      <pc:sldChg chg="del">
        <pc:chgData name="Cheng Fan" userId="73b39abba4055029" providerId="LiveId" clId="{FF090B14-779B-4C5A-B230-5C6875319ACF}" dt="2020-03-12T11:23:02.688" v="0" actId="2696"/>
        <pc:sldMkLst>
          <pc:docMk/>
          <pc:sldMk cId="3188759462" sldId="857"/>
        </pc:sldMkLst>
      </pc:sldChg>
      <pc:sldChg chg="addSp delSp modSp add del">
        <pc:chgData name="Cheng Fan" userId="73b39abba4055029" providerId="LiveId" clId="{FF090B14-779B-4C5A-B230-5C6875319ACF}" dt="2020-03-23T03:41:45.319" v="6738" actId="47"/>
        <pc:sldMkLst>
          <pc:docMk/>
          <pc:sldMk cId="4223860836" sldId="857"/>
        </pc:sldMkLst>
        <pc:spChg chg="del">
          <ac:chgData name="Cheng Fan" userId="73b39abba4055029" providerId="LiveId" clId="{FF090B14-779B-4C5A-B230-5C6875319ACF}" dt="2020-03-23T03:39:25.058" v="6715" actId="478"/>
          <ac:spMkLst>
            <pc:docMk/>
            <pc:sldMk cId="4223860836" sldId="857"/>
            <ac:spMk id="3" creationId="{EB4F47A8-39AE-4AC2-AA1B-F7A920E33309}"/>
          </ac:spMkLst>
        </pc:spChg>
        <pc:spChg chg="mod">
          <ac:chgData name="Cheng Fan" userId="73b39abba4055029" providerId="LiveId" clId="{FF090B14-779B-4C5A-B230-5C6875319ACF}" dt="2020-03-23T03:39:35.369" v="6728" actId="255"/>
          <ac:spMkLst>
            <pc:docMk/>
            <pc:sldMk cId="4223860836" sldId="857"/>
            <ac:spMk id="4" creationId="{CC2434E4-16B7-E540-A13C-960B63D56793}"/>
          </ac:spMkLst>
        </pc:spChg>
        <pc:spChg chg="del">
          <ac:chgData name="Cheng Fan" userId="73b39abba4055029" providerId="LiveId" clId="{FF090B14-779B-4C5A-B230-5C6875319ACF}" dt="2020-03-23T03:39:48.057" v="6730" actId="478"/>
          <ac:spMkLst>
            <pc:docMk/>
            <pc:sldMk cId="4223860836" sldId="857"/>
            <ac:spMk id="5" creationId="{D7B12816-635B-D249-BE4E-A4969E8EEF6E}"/>
          </ac:spMkLst>
        </pc:spChg>
        <pc:spChg chg="mod">
          <ac:chgData name="Cheng Fan" userId="73b39abba4055029" providerId="LiveId" clId="{FF090B14-779B-4C5A-B230-5C6875319ACF}" dt="2020-03-23T03:39:53.902" v="6731" actId="14100"/>
          <ac:spMkLst>
            <pc:docMk/>
            <pc:sldMk cId="4223860836" sldId="857"/>
            <ac:spMk id="8" creationId="{34FACCD0-E448-4476-8A4B-3802CB1929A8}"/>
          </ac:spMkLst>
        </pc:spChg>
        <pc:spChg chg="add del">
          <ac:chgData name="Cheng Fan" userId="73b39abba4055029" providerId="LiveId" clId="{FF090B14-779B-4C5A-B230-5C6875319ACF}" dt="2020-03-23T03:41:42.225" v="6737"/>
          <ac:spMkLst>
            <pc:docMk/>
            <pc:sldMk cId="4223860836" sldId="857"/>
            <ac:spMk id="9" creationId="{49D16379-B20A-4689-85CB-95EF7463D807}"/>
          </ac:spMkLst>
        </pc:spChg>
        <pc:picChg chg="del">
          <ac:chgData name="Cheng Fan" userId="73b39abba4055029" providerId="LiveId" clId="{FF090B14-779B-4C5A-B230-5C6875319ACF}" dt="2020-03-23T03:39:45.726" v="6729" actId="478"/>
          <ac:picMkLst>
            <pc:docMk/>
            <pc:sldMk cId="4223860836" sldId="857"/>
            <ac:picMk id="2" creationId="{00000000-0000-0000-0000-000000000000}"/>
          </ac:picMkLst>
        </pc:picChg>
      </pc:sldChg>
      <pc:sldChg chg="addSp delSp modSp add delAnim">
        <pc:chgData name="Cheng Fan" userId="73b39abba4055029" providerId="LiveId" clId="{FF090B14-779B-4C5A-B230-5C6875319ACF}" dt="2020-03-24T21:39:03.756" v="10438"/>
        <pc:sldMkLst>
          <pc:docMk/>
          <pc:sldMk cId="206100476" sldId="858"/>
        </pc:sldMkLst>
        <pc:spChg chg="add mod">
          <ac:chgData name="Cheng Fan" userId="73b39abba4055029" providerId="LiveId" clId="{FF090B14-779B-4C5A-B230-5C6875319ACF}" dt="2020-03-23T03:51:17.530" v="6872" actId="1076"/>
          <ac:spMkLst>
            <pc:docMk/>
            <pc:sldMk cId="206100476" sldId="858"/>
            <ac:spMk id="6" creationId="{8715B1AA-7A9B-4179-96D7-8F03860B6308}"/>
          </ac:spMkLst>
        </pc:spChg>
        <pc:spChg chg="mod">
          <ac:chgData name="Cheng Fan" userId="73b39abba4055029" providerId="LiveId" clId="{FF090B14-779B-4C5A-B230-5C6875319ACF}" dt="2020-03-23T03:51:23.815" v="6873" actId="1076"/>
          <ac:spMkLst>
            <pc:docMk/>
            <pc:sldMk cId="206100476" sldId="858"/>
            <ac:spMk id="7" creationId="{00000000-0000-0000-0000-000000000000}"/>
          </ac:spMkLst>
        </pc:spChg>
        <pc:spChg chg="add del mod">
          <ac:chgData name="Cheng Fan" userId="73b39abba4055029" providerId="LiveId" clId="{FF090B14-779B-4C5A-B230-5C6875319ACF}" dt="2020-03-23T05:17:25.829" v="6938" actId="20577"/>
          <ac:spMkLst>
            <pc:docMk/>
            <pc:sldMk cId="206100476" sldId="858"/>
            <ac:spMk id="9" creationId="{D7B12816-635B-D249-BE4E-A4969E8EEF6E}"/>
          </ac:spMkLst>
        </pc:spChg>
        <pc:picChg chg="mod">
          <ac:chgData name="Cheng Fan" userId="73b39abba4055029" providerId="LiveId" clId="{FF090B14-779B-4C5A-B230-5C6875319ACF}" dt="2020-03-23T03:51:03.728" v="6869" actId="1076"/>
          <ac:picMkLst>
            <pc:docMk/>
            <pc:sldMk cId="206100476" sldId="858"/>
            <ac:picMk id="3" creationId="{00000000-0000-0000-0000-000000000000}"/>
          </ac:picMkLst>
        </pc:picChg>
        <pc:picChg chg="add del mod">
          <ac:chgData name="Cheng Fan" userId="73b39abba4055029" providerId="LiveId" clId="{FF090B14-779B-4C5A-B230-5C6875319ACF}" dt="2020-03-24T14:24:57.428" v="10411" actId="478"/>
          <ac:picMkLst>
            <pc:docMk/>
            <pc:sldMk cId="206100476" sldId="858"/>
            <ac:picMk id="5" creationId="{6350B6E8-AA79-4DD5-B481-DEAC12A4FABF}"/>
          </ac:picMkLst>
        </pc:picChg>
        <pc:picChg chg="add del mod">
          <ac:chgData name="Cheng Fan" userId="73b39abba4055029" providerId="LiveId" clId="{FF090B14-779B-4C5A-B230-5C6875319ACF}" dt="2020-03-24T21:30:39.816" v="10415" actId="478"/>
          <ac:picMkLst>
            <pc:docMk/>
            <pc:sldMk cId="206100476" sldId="858"/>
            <ac:picMk id="10" creationId="{06960CD1-6FAE-4716-A583-0115AE0789EA}"/>
          </ac:picMkLst>
        </pc:picChg>
        <pc:picChg chg="add mod">
          <ac:chgData name="Cheng Fan" userId="73b39abba4055029" providerId="LiveId" clId="{FF090B14-779B-4C5A-B230-5C6875319ACF}" dt="2020-03-24T21:39:03.756" v="10438"/>
          <ac:picMkLst>
            <pc:docMk/>
            <pc:sldMk cId="206100476" sldId="858"/>
            <ac:picMk id="12" creationId="{02889E5A-0F29-48D3-AF23-5CE1EA06060B}"/>
          </ac:picMkLst>
        </pc:picChg>
        <pc:inkChg chg="add del">
          <ac:chgData name="Cheng Fan" userId="73b39abba4055029" providerId="LiveId" clId="{FF090B14-779B-4C5A-B230-5C6875319ACF}" dt="2020-03-24T21:18:56.182" v="10412" actId="478"/>
          <ac:inkMkLst>
            <pc:docMk/>
            <pc:sldMk cId="206100476" sldId="858"/>
            <ac:inkMk id="2" creationId="{D5CF4248-C767-465C-BDDF-40658EE29995}"/>
          </ac:inkMkLst>
        </pc:inkChg>
        <pc:inkChg chg="add del">
          <ac:chgData name="Cheng Fan" userId="73b39abba4055029" providerId="LiveId" clId="{FF090B14-779B-4C5A-B230-5C6875319ACF}" dt="2020-03-24T21:30:37.370" v="10414" actId="478"/>
          <ac:inkMkLst>
            <pc:docMk/>
            <pc:sldMk cId="206100476" sldId="858"/>
            <ac:inkMk id="8" creationId="{3C0C6990-9B8F-4600-9838-B62D552739EB}"/>
          </ac:inkMkLst>
        </pc:inkChg>
        <pc:inkChg chg="add">
          <ac:chgData name="Cheng Fan" userId="73b39abba4055029" providerId="LiveId" clId="{FF090B14-779B-4C5A-B230-5C6875319ACF}" dt="2020-03-24T21:39:03.756" v="10438"/>
          <ac:inkMkLst>
            <pc:docMk/>
            <pc:sldMk cId="206100476" sldId="858"/>
            <ac:inkMk id="11" creationId="{A960750D-1959-4D63-8BD9-95093B68E1F7}"/>
          </ac:inkMkLst>
        </pc:inkChg>
      </pc:sldChg>
      <pc:sldChg chg="del">
        <pc:chgData name="Cheng Fan" userId="73b39abba4055029" providerId="LiveId" clId="{FF090B14-779B-4C5A-B230-5C6875319ACF}" dt="2020-03-12T11:23:02.688" v="0" actId="2696"/>
        <pc:sldMkLst>
          <pc:docMk/>
          <pc:sldMk cId="2287864554" sldId="858"/>
        </pc:sldMkLst>
      </pc:sldChg>
      <pc:sldChg chg="del">
        <pc:chgData name="Cheng Fan" userId="73b39abba4055029" providerId="LiveId" clId="{FF090B14-779B-4C5A-B230-5C6875319ACF}" dt="2020-03-17T21:30:51.790" v="943" actId="47"/>
        <pc:sldMkLst>
          <pc:docMk/>
          <pc:sldMk cId="2457279008" sldId="859"/>
        </pc:sldMkLst>
      </pc:sldChg>
      <pc:sldChg chg="del">
        <pc:chgData name="Cheng Fan" userId="73b39abba4055029" providerId="LiveId" clId="{FF090B14-779B-4C5A-B230-5C6875319ACF}" dt="2020-03-17T21:30:55.656" v="946" actId="47"/>
        <pc:sldMkLst>
          <pc:docMk/>
          <pc:sldMk cId="1077218894" sldId="860"/>
        </pc:sldMkLst>
      </pc:sldChg>
      <pc:sldChg chg="del">
        <pc:chgData name="Cheng Fan" userId="73b39abba4055029" providerId="LiveId" clId="{FF090B14-779B-4C5A-B230-5C6875319ACF}" dt="2020-03-17T21:31:00.225" v="950" actId="47"/>
        <pc:sldMkLst>
          <pc:docMk/>
          <pc:sldMk cId="3598860281" sldId="862"/>
        </pc:sldMkLst>
      </pc:sldChg>
      <pc:sldChg chg="del">
        <pc:chgData name="Cheng Fan" userId="73b39abba4055029" providerId="LiveId" clId="{FF090B14-779B-4C5A-B230-5C6875319ACF}" dt="2020-03-17T21:31:12.109" v="957" actId="47"/>
        <pc:sldMkLst>
          <pc:docMk/>
          <pc:sldMk cId="3401228180" sldId="863"/>
        </pc:sldMkLst>
      </pc:sldChg>
      <pc:sldChg chg="del">
        <pc:chgData name="Cheng Fan" userId="73b39abba4055029" providerId="LiveId" clId="{FF090B14-779B-4C5A-B230-5C6875319ACF}" dt="2020-03-17T21:31:04.494" v="953" actId="47"/>
        <pc:sldMkLst>
          <pc:docMk/>
          <pc:sldMk cId="9540482" sldId="864"/>
        </pc:sldMkLst>
      </pc:sldChg>
      <pc:sldChg chg="del">
        <pc:chgData name="Cheng Fan" userId="73b39abba4055029" providerId="LiveId" clId="{FF090B14-779B-4C5A-B230-5C6875319ACF}" dt="2020-03-17T21:30:44.057" v="942" actId="47"/>
        <pc:sldMkLst>
          <pc:docMk/>
          <pc:sldMk cId="1774495284" sldId="865"/>
        </pc:sldMkLst>
      </pc:sldChg>
      <pc:sldChg chg="addSp delSp modSp add ord">
        <pc:chgData name="Cheng Fan" userId="73b39abba4055029" providerId="LiveId" clId="{FF090B14-779B-4C5A-B230-5C6875319ACF}" dt="2020-03-24T13:59:09.042" v="10390"/>
        <pc:sldMkLst>
          <pc:docMk/>
          <pc:sldMk cId="1613592549" sldId="866"/>
        </pc:sldMkLst>
        <pc:spChg chg="add del mod">
          <ac:chgData name="Cheng Fan" userId="73b39abba4055029" providerId="LiveId" clId="{FF090B14-779B-4C5A-B230-5C6875319ACF}" dt="2020-03-13T02:06:39.025" v="228"/>
          <ac:spMkLst>
            <pc:docMk/>
            <pc:sldMk cId="1613592549" sldId="866"/>
            <ac:spMk id="3" creationId="{2A0B2DF3-40D4-4FF9-BCF7-29E92DA83ECE}"/>
          </ac:spMkLst>
        </pc:spChg>
        <pc:spChg chg="mod">
          <ac:chgData name="Cheng Fan" userId="73b39abba4055029" providerId="LiveId" clId="{FF090B14-779B-4C5A-B230-5C6875319ACF}" dt="2020-03-13T02:20:11.002" v="354" actId="20577"/>
          <ac:spMkLst>
            <pc:docMk/>
            <pc:sldMk cId="1613592549" sldId="866"/>
            <ac:spMk id="4" creationId="{CC2434E4-16B7-E540-A13C-960B63D56793}"/>
          </ac:spMkLst>
        </pc:spChg>
        <pc:spChg chg="add mod">
          <ac:chgData name="Cheng Fan" userId="73b39abba4055029" providerId="LiveId" clId="{FF090B14-779B-4C5A-B230-5C6875319ACF}" dt="2020-03-24T01:04:23.973" v="9654" actId="207"/>
          <ac:spMkLst>
            <pc:docMk/>
            <pc:sldMk cId="1613592549" sldId="866"/>
            <ac:spMk id="5" creationId="{51003309-5BFE-4753-9A5C-868EA7FDF88E}"/>
          </ac:spMkLst>
        </pc:spChg>
        <pc:spChg chg="add mod">
          <ac:chgData name="Cheng Fan" userId="73b39abba4055029" providerId="LiveId" clId="{FF090B14-779B-4C5A-B230-5C6875319ACF}" dt="2020-03-14T12:30:39.678" v="937" actId="1076"/>
          <ac:spMkLst>
            <pc:docMk/>
            <pc:sldMk cId="1613592549" sldId="866"/>
            <ac:spMk id="6" creationId="{0E6B5C0D-A5CC-4D8E-8D21-903FF80D199C}"/>
          </ac:spMkLst>
        </pc:spChg>
        <pc:spChg chg="del">
          <ac:chgData name="Cheng Fan" userId="73b39abba4055029" providerId="LiveId" clId="{FF090B14-779B-4C5A-B230-5C6875319ACF}" dt="2020-03-13T02:04:16.647" v="120" actId="478"/>
          <ac:spMkLst>
            <pc:docMk/>
            <pc:sldMk cId="1613592549" sldId="866"/>
            <ac:spMk id="7" creationId="{00000000-0000-0000-0000-000000000000}"/>
          </ac:spMkLst>
        </pc:spChg>
        <pc:spChg chg="del">
          <ac:chgData name="Cheng Fan" userId="73b39abba4055029" providerId="LiveId" clId="{FF090B14-779B-4C5A-B230-5C6875319ACF}" dt="2020-03-13T02:04:11.670" v="118" actId="478"/>
          <ac:spMkLst>
            <pc:docMk/>
            <pc:sldMk cId="1613592549" sldId="866"/>
            <ac:spMk id="8" creationId="{00000000-0000-0000-0000-000000000000}"/>
          </ac:spMkLst>
        </pc:spChg>
        <pc:spChg chg="add mod">
          <ac:chgData name="Cheng Fan" userId="73b39abba4055029" providerId="LiveId" clId="{FF090B14-779B-4C5A-B230-5C6875319ACF}" dt="2020-03-17T22:02:34.838" v="1550" actId="1076"/>
          <ac:spMkLst>
            <pc:docMk/>
            <pc:sldMk cId="1613592549" sldId="866"/>
            <ac:spMk id="11" creationId="{C2DCF6C4-C663-47B3-8957-5EDF492C4B24}"/>
          </ac:spMkLst>
        </pc:spChg>
        <pc:spChg chg="add del mod">
          <ac:chgData name="Cheng Fan" userId="73b39abba4055029" providerId="LiveId" clId="{FF090B14-779B-4C5A-B230-5C6875319ACF}" dt="2020-03-13T02:10:57.321" v="264" actId="478"/>
          <ac:spMkLst>
            <pc:docMk/>
            <pc:sldMk cId="1613592549" sldId="866"/>
            <ac:spMk id="12" creationId="{F4C7A3B7-EF3C-407E-A0F6-0CBBB6D5DEA2}"/>
          </ac:spMkLst>
        </pc:spChg>
        <pc:spChg chg="add mod">
          <ac:chgData name="Cheng Fan" userId="73b39abba4055029" providerId="LiveId" clId="{FF090B14-779B-4C5A-B230-5C6875319ACF}" dt="2020-03-23T03:31:01.891" v="6639" actId="207"/>
          <ac:spMkLst>
            <pc:docMk/>
            <pc:sldMk cId="1613592549" sldId="866"/>
            <ac:spMk id="13" creationId="{1F0132AF-ADD7-46F7-B238-810773129995}"/>
          </ac:spMkLst>
        </pc:spChg>
        <pc:picChg chg="del">
          <ac:chgData name="Cheng Fan" userId="73b39abba4055029" providerId="LiveId" clId="{FF090B14-779B-4C5A-B230-5C6875319ACF}" dt="2020-03-13T02:04:06.967" v="116" actId="478"/>
          <ac:picMkLst>
            <pc:docMk/>
            <pc:sldMk cId="1613592549" sldId="866"/>
            <ac:picMk id="2" creationId="{00000000-0000-0000-0000-000000000000}"/>
          </ac:picMkLst>
        </pc:picChg>
        <pc:picChg chg="add del mod">
          <ac:chgData name="Cheng Fan" userId="73b39abba4055029" providerId="LiveId" clId="{FF090B14-779B-4C5A-B230-5C6875319ACF}" dt="2020-03-24T13:59:09.042" v="10390"/>
          <ac:picMkLst>
            <pc:docMk/>
            <pc:sldMk cId="1613592549" sldId="866"/>
            <ac:picMk id="2" creationId="{DEBE2C0D-6FFE-451E-ABEC-BF2D5A41AA7C}"/>
          </ac:picMkLst>
        </pc:picChg>
        <pc:picChg chg="add mod">
          <ac:chgData name="Cheng Fan" userId="73b39abba4055029" providerId="LiveId" clId="{FF090B14-779B-4C5A-B230-5C6875319ACF}" dt="2020-03-24T13:59:09.042" v="10390"/>
          <ac:picMkLst>
            <pc:docMk/>
            <pc:sldMk cId="1613592549" sldId="866"/>
            <ac:picMk id="7" creationId="{5B03729E-6EEE-4B73-BFAD-3FAAEC9A8BB8}"/>
          </ac:picMkLst>
        </pc:picChg>
        <pc:picChg chg="del">
          <ac:chgData name="Cheng Fan" userId="73b39abba4055029" providerId="LiveId" clId="{FF090B14-779B-4C5A-B230-5C6875319ACF}" dt="2020-03-13T02:04:08.616" v="117" actId="478"/>
          <ac:picMkLst>
            <pc:docMk/>
            <pc:sldMk cId="1613592549" sldId="866"/>
            <ac:picMk id="9" creationId="{00000000-0000-0000-0000-000000000000}"/>
          </ac:picMkLst>
        </pc:picChg>
        <pc:picChg chg="del">
          <ac:chgData name="Cheng Fan" userId="73b39abba4055029" providerId="LiveId" clId="{FF090B14-779B-4C5A-B230-5C6875319ACF}" dt="2020-03-13T02:04:13.400" v="119" actId="478"/>
          <ac:picMkLst>
            <pc:docMk/>
            <pc:sldMk cId="1613592549" sldId="866"/>
            <ac:picMk id="10" creationId="{00000000-0000-0000-0000-000000000000}"/>
          </ac:picMkLst>
        </pc:picChg>
        <pc:picChg chg="add mod">
          <ac:chgData name="Cheng Fan" userId="73b39abba4055029" providerId="LiveId" clId="{FF090B14-779B-4C5A-B230-5C6875319ACF}" dt="2020-03-17T21:36:00.416" v="975" actId="1076"/>
          <ac:picMkLst>
            <pc:docMk/>
            <pc:sldMk cId="1613592549" sldId="866"/>
            <ac:picMk id="1026" creationId="{D972C2D3-0C6D-442D-9470-8DFD326AB22E}"/>
          </ac:picMkLst>
        </pc:picChg>
        <pc:inkChg chg="add">
          <ac:chgData name="Cheng Fan" userId="73b39abba4055029" providerId="LiveId" clId="{FF090B14-779B-4C5A-B230-5C6875319ACF}" dt="2020-03-24T13:59:09.042" v="10390"/>
          <ac:inkMkLst>
            <pc:docMk/>
            <pc:sldMk cId="1613592549" sldId="866"/>
            <ac:inkMk id="3" creationId="{224A8E54-41BE-43D7-BDD8-45B38ADCD850}"/>
          </ac:inkMkLst>
        </pc:inkChg>
      </pc:sldChg>
      <pc:sldChg chg="modSp add del">
        <pc:chgData name="Cheng Fan" userId="73b39abba4055029" providerId="LiveId" clId="{FF090B14-779B-4C5A-B230-5C6875319ACF}" dt="2020-03-17T22:06:38.147" v="1573" actId="47"/>
        <pc:sldMkLst>
          <pc:docMk/>
          <pc:sldMk cId="2149070755" sldId="867"/>
        </pc:sldMkLst>
        <pc:spChg chg="mod">
          <ac:chgData name="Cheng Fan" userId="73b39abba4055029" providerId="LiveId" clId="{FF090B14-779B-4C5A-B230-5C6875319ACF}" dt="2020-03-17T21:33:35.865" v="973" actId="20577"/>
          <ac:spMkLst>
            <pc:docMk/>
            <pc:sldMk cId="2149070755" sldId="867"/>
            <ac:spMk id="11" creationId="{A769FA6D-63BB-2049-B3CC-A3243E97C4F5}"/>
          </ac:spMkLst>
        </pc:spChg>
      </pc:sldChg>
      <pc:sldChg chg="addSp delSp modSp add delAnim">
        <pc:chgData name="Cheng Fan" userId="73b39abba4055029" providerId="LiveId" clId="{FF090B14-779B-4C5A-B230-5C6875319ACF}" dt="2020-03-25T02:32:02.186" v="10461" actId="207"/>
        <pc:sldMkLst>
          <pc:docMk/>
          <pc:sldMk cId="2661051597" sldId="868"/>
        </pc:sldMkLst>
        <pc:spChg chg="add del mod">
          <ac:chgData name="Cheng Fan" userId="73b39abba4055029" providerId="LiveId" clId="{FF090B14-779B-4C5A-B230-5C6875319ACF}" dt="2020-03-21T02:17:50.739" v="5569" actId="478"/>
          <ac:spMkLst>
            <pc:docMk/>
            <pc:sldMk cId="2661051597" sldId="868"/>
            <ac:spMk id="2" creationId="{D4F8391E-B1BC-4AA7-86EA-7AE5C2FE78FB}"/>
          </ac:spMkLst>
        </pc:spChg>
        <pc:spChg chg="mod">
          <ac:chgData name="Cheng Fan" userId="73b39abba4055029" providerId="LiveId" clId="{FF090B14-779B-4C5A-B230-5C6875319ACF}" dt="2020-03-23T13:24:08.731" v="7204" actId="20577"/>
          <ac:spMkLst>
            <pc:docMk/>
            <pc:sldMk cId="2661051597" sldId="868"/>
            <ac:spMk id="4" creationId="{CC2434E4-16B7-E540-A13C-960B63D56793}"/>
          </ac:spMkLst>
        </pc:spChg>
        <pc:spChg chg="add del">
          <ac:chgData name="Cheng Fan" userId="73b39abba4055029" providerId="LiveId" clId="{FF090B14-779B-4C5A-B230-5C6875319ACF}" dt="2020-03-21T02:16:48.408" v="5547"/>
          <ac:spMkLst>
            <pc:docMk/>
            <pc:sldMk cId="2661051597" sldId="868"/>
            <ac:spMk id="5" creationId="{44206F23-F590-425A-A8C9-CB6483C1BCBF}"/>
          </ac:spMkLst>
        </pc:spChg>
        <pc:spChg chg="add del">
          <ac:chgData name="Cheng Fan" userId="73b39abba4055029" providerId="LiveId" clId="{FF090B14-779B-4C5A-B230-5C6875319ACF}" dt="2020-03-21T02:16:57.301" v="5549"/>
          <ac:spMkLst>
            <pc:docMk/>
            <pc:sldMk cId="2661051597" sldId="868"/>
            <ac:spMk id="6" creationId="{3937056B-397F-4602-8B63-3EE64F6D5890}"/>
          </ac:spMkLst>
        </pc:spChg>
        <pc:spChg chg="add del mod">
          <ac:chgData name="Cheng Fan" userId="73b39abba4055029" providerId="LiveId" clId="{FF090B14-779B-4C5A-B230-5C6875319ACF}" dt="2020-03-21T02:17:06.252" v="5554" actId="478"/>
          <ac:spMkLst>
            <pc:docMk/>
            <pc:sldMk cId="2661051597" sldId="868"/>
            <ac:spMk id="7" creationId="{F32A5110-C70B-454D-B53D-11DA47E09713}"/>
          </ac:spMkLst>
        </pc:spChg>
        <pc:spChg chg="mod">
          <ac:chgData name="Cheng Fan" userId="73b39abba4055029" providerId="LiveId" clId="{FF090B14-779B-4C5A-B230-5C6875319ACF}" dt="2020-03-25T02:32:02.186" v="10461" actId="207"/>
          <ac:spMkLst>
            <pc:docMk/>
            <pc:sldMk cId="2661051597" sldId="868"/>
            <ac:spMk id="8" creationId="{00000000-0000-0000-0000-000000000000}"/>
          </ac:spMkLst>
        </pc:spChg>
        <pc:spChg chg="add del mod">
          <ac:chgData name="Cheng Fan" userId="73b39abba4055029" providerId="LiveId" clId="{FF090B14-779B-4C5A-B230-5C6875319ACF}" dt="2020-03-23T12:58:28.196" v="7094" actId="478"/>
          <ac:spMkLst>
            <pc:docMk/>
            <pc:sldMk cId="2661051597" sldId="868"/>
            <ac:spMk id="9" creationId="{74F3275E-1DD5-47DB-8FC5-72F0800ECCF7}"/>
          </ac:spMkLst>
        </pc:spChg>
        <pc:spChg chg="add del mod">
          <ac:chgData name="Cheng Fan" userId="73b39abba4055029" providerId="LiveId" clId="{FF090B14-779B-4C5A-B230-5C6875319ACF}" dt="2020-03-24T09:58:22.757" v="10038" actId="1076"/>
          <ac:spMkLst>
            <pc:docMk/>
            <pc:sldMk cId="2661051597" sldId="868"/>
            <ac:spMk id="11" creationId="{278815D8-E720-4C9C-B8BD-04BC553ED2A5}"/>
          </ac:spMkLst>
        </pc:spChg>
        <pc:spChg chg="del">
          <ac:chgData name="Cheng Fan" userId="73b39abba4055029" providerId="LiveId" clId="{FF090B14-779B-4C5A-B230-5C6875319ACF}" dt="2020-03-13T07:23:05.774" v="795" actId="478"/>
          <ac:spMkLst>
            <pc:docMk/>
            <pc:sldMk cId="2661051597" sldId="868"/>
            <ac:spMk id="12" creationId="{282E1685-7EEA-48DE-B9BA-4675B046350B}"/>
          </ac:spMkLst>
        </pc:spChg>
        <pc:picChg chg="del">
          <ac:chgData name="Cheng Fan" userId="73b39abba4055029" providerId="LiveId" clId="{FF090B14-779B-4C5A-B230-5C6875319ACF}" dt="2020-03-13T07:22:42.247" v="791" actId="478"/>
          <ac:picMkLst>
            <pc:docMk/>
            <pc:sldMk cId="2661051597" sldId="868"/>
            <ac:picMk id="2" creationId="{00000000-0000-0000-0000-000000000000}"/>
          </ac:picMkLst>
        </pc:picChg>
        <pc:picChg chg="add del mod">
          <ac:chgData name="Cheng Fan" userId="73b39abba4055029" providerId="LiveId" clId="{FF090B14-779B-4C5A-B230-5C6875319ACF}" dt="2020-03-24T12:17:23.546" v="10191"/>
          <ac:picMkLst>
            <pc:docMk/>
            <pc:sldMk cId="2661051597" sldId="868"/>
            <ac:picMk id="2" creationId="{C8975A52-1C70-4461-9237-52DEBECED84B}"/>
          </ac:picMkLst>
        </pc:picChg>
        <pc:picChg chg="add del mod">
          <ac:chgData name="Cheng Fan" userId="73b39abba4055029" providerId="LiveId" clId="{FF090B14-779B-4C5A-B230-5C6875319ACF}" dt="2020-03-24T12:17:41.767" v="10192" actId="478"/>
          <ac:picMkLst>
            <pc:docMk/>
            <pc:sldMk cId="2661051597" sldId="868"/>
            <ac:picMk id="3" creationId="{7D136DE4-EB32-44CF-A5B8-82102B4EC11C}"/>
          </ac:picMkLst>
        </pc:picChg>
        <pc:picChg chg="add mod">
          <ac:chgData name="Cheng Fan" userId="73b39abba4055029" providerId="LiveId" clId="{FF090B14-779B-4C5A-B230-5C6875319ACF}" dt="2020-03-24T12:25:06.529" v="10193"/>
          <ac:picMkLst>
            <pc:docMk/>
            <pc:sldMk cId="2661051597" sldId="868"/>
            <ac:picMk id="6" creationId="{C7349DC4-FB87-4FE3-9468-78065DBC429B}"/>
          </ac:picMkLst>
        </pc:picChg>
        <pc:picChg chg="del">
          <ac:chgData name="Cheng Fan" userId="73b39abba4055029" providerId="LiveId" clId="{FF090B14-779B-4C5A-B230-5C6875319ACF}" dt="2020-03-13T07:22:43.721" v="792" actId="478"/>
          <ac:picMkLst>
            <pc:docMk/>
            <pc:sldMk cId="2661051597" sldId="868"/>
            <ac:picMk id="9" creationId="{00000000-0000-0000-0000-000000000000}"/>
          </ac:picMkLst>
        </pc:picChg>
        <pc:picChg chg="del">
          <ac:chgData name="Cheng Fan" userId="73b39abba4055029" providerId="LiveId" clId="{FF090B14-779B-4C5A-B230-5C6875319ACF}" dt="2020-03-13T07:23:03.710" v="794" actId="478"/>
          <ac:picMkLst>
            <pc:docMk/>
            <pc:sldMk cId="2661051597" sldId="868"/>
            <ac:picMk id="10" creationId="{00000000-0000-0000-0000-000000000000}"/>
          </ac:picMkLst>
        </pc:picChg>
        <pc:inkChg chg="add">
          <ac:chgData name="Cheng Fan" userId="73b39abba4055029" providerId="LiveId" clId="{FF090B14-779B-4C5A-B230-5C6875319ACF}" dt="2020-03-24T12:25:06.529" v="10193"/>
          <ac:inkMkLst>
            <pc:docMk/>
            <pc:sldMk cId="2661051597" sldId="868"/>
            <ac:inkMk id="5" creationId="{90A0AA68-97EA-4482-B6D3-A7E331E1228F}"/>
          </ac:inkMkLst>
        </pc:inkChg>
      </pc:sldChg>
      <pc:sldChg chg="addSp delSp modSp add del">
        <pc:chgData name="Cheng Fan" userId="73b39abba4055029" providerId="LiveId" clId="{FF090B14-779B-4C5A-B230-5C6875319ACF}" dt="2020-03-24T21:57:04.244" v="10460" actId="2696"/>
        <pc:sldMkLst>
          <pc:docMk/>
          <pc:sldMk cId="1791095286" sldId="869"/>
        </pc:sldMkLst>
        <pc:spChg chg="add mod">
          <ac:chgData name="Cheng Fan" userId="73b39abba4055029" providerId="LiveId" clId="{FF090B14-779B-4C5A-B230-5C6875319ACF}" dt="2020-03-21T01:50:51.943" v="5114" actId="1037"/>
          <ac:spMkLst>
            <pc:docMk/>
            <pc:sldMk cId="1791095286" sldId="869"/>
            <ac:spMk id="2" creationId="{416CC80F-D3E7-4E70-B923-85567B82EED7}"/>
          </ac:spMkLst>
        </pc:spChg>
        <pc:spChg chg="add del">
          <ac:chgData name="Cheng Fan" userId="73b39abba4055029" providerId="LiveId" clId="{FF090B14-779B-4C5A-B230-5C6875319ACF}" dt="2020-03-20T23:50:53.494" v="4224" actId="478"/>
          <ac:spMkLst>
            <pc:docMk/>
            <pc:sldMk cId="1791095286" sldId="869"/>
            <ac:spMk id="3" creationId="{DB6A00FC-D6B0-493A-89F1-403120A0567F}"/>
          </ac:spMkLst>
        </pc:spChg>
        <pc:spChg chg="mod">
          <ac:chgData name="Cheng Fan" userId="73b39abba4055029" providerId="LiveId" clId="{FF090B14-779B-4C5A-B230-5C6875319ACF}" dt="2020-03-20T23:58:59.063" v="4298" actId="20577"/>
          <ac:spMkLst>
            <pc:docMk/>
            <pc:sldMk cId="1791095286" sldId="869"/>
            <ac:spMk id="4" creationId="{CC2434E4-16B7-E540-A13C-960B63D56793}"/>
          </ac:spMkLst>
        </pc:spChg>
        <pc:spChg chg="add">
          <ac:chgData name="Cheng Fan" userId="73b39abba4055029" providerId="LiveId" clId="{FF090B14-779B-4C5A-B230-5C6875319ACF}" dt="2020-03-20T23:23:42.631" v="3821"/>
          <ac:spMkLst>
            <pc:docMk/>
            <pc:sldMk cId="1791095286" sldId="869"/>
            <ac:spMk id="5" creationId="{81F987A2-B49A-4734-BA70-0EA773F17236}"/>
          </ac:spMkLst>
        </pc:spChg>
        <pc:spChg chg="add mod">
          <ac:chgData name="Cheng Fan" userId="73b39abba4055029" providerId="LiveId" clId="{FF090B14-779B-4C5A-B230-5C6875319ACF}" dt="2020-03-21T01:50:44.574" v="5112"/>
          <ac:spMkLst>
            <pc:docMk/>
            <pc:sldMk cId="1791095286" sldId="869"/>
            <ac:spMk id="6" creationId="{6325E8EB-4E7A-46C0-AE86-1BC8B4B11268}"/>
          </ac:spMkLst>
        </pc:spChg>
        <pc:spChg chg="del mod">
          <ac:chgData name="Cheng Fan" userId="73b39abba4055029" providerId="LiveId" clId="{FF090B14-779B-4C5A-B230-5C6875319ACF}" dt="2020-03-20T23:22:14.495" v="3818" actId="478"/>
          <ac:spMkLst>
            <pc:docMk/>
            <pc:sldMk cId="1791095286" sldId="869"/>
            <ac:spMk id="8" creationId="{00000000-0000-0000-0000-000000000000}"/>
          </ac:spMkLst>
        </pc:spChg>
        <pc:spChg chg="del mod">
          <ac:chgData name="Cheng Fan" userId="73b39abba4055029" providerId="LiveId" clId="{FF090B14-779B-4C5A-B230-5C6875319ACF}" dt="2020-03-20T23:22:47.557" v="3819" actId="478"/>
          <ac:spMkLst>
            <pc:docMk/>
            <pc:sldMk cId="1791095286" sldId="869"/>
            <ac:spMk id="11" creationId="{278815D8-E720-4C9C-B8BD-04BC553ED2A5}"/>
          </ac:spMkLst>
        </pc:spChg>
        <pc:spChg chg="del mod">
          <ac:chgData name="Cheng Fan" userId="73b39abba4055029" providerId="LiveId" clId="{FF090B14-779B-4C5A-B230-5C6875319ACF}" dt="2020-03-20T23:25:48.403" v="3829" actId="478"/>
          <ac:spMkLst>
            <pc:docMk/>
            <pc:sldMk cId="1791095286" sldId="869"/>
            <ac:spMk id="12" creationId="{282E1685-7EEA-48DE-B9BA-4675B046350B}"/>
          </ac:spMkLst>
        </pc:spChg>
        <pc:spChg chg="add del mod">
          <ac:chgData name="Cheng Fan" userId="73b39abba4055029" providerId="LiveId" clId="{FF090B14-779B-4C5A-B230-5C6875319ACF}" dt="2020-03-20T23:19:46.125" v="3803" actId="478"/>
          <ac:spMkLst>
            <pc:docMk/>
            <pc:sldMk cId="1791095286" sldId="869"/>
            <ac:spMk id="13" creationId="{B13CE29D-C16D-4481-B9E2-B029B4E53393}"/>
          </ac:spMkLst>
        </pc:spChg>
        <pc:spChg chg="add mod">
          <ac:chgData name="Cheng Fan" userId="73b39abba4055029" providerId="LiveId" clId="{FF090B14-779B-4C5A-B230-5C6875319ACF}" dt="2020-03-21T00:56:40.304" v="4598" actId="1037"/>
          <ac:spMkLst>
            <pc:docMk/>
            <pc:sldMk cId="1791095286" sldId="869"/>
            <ac:spMk id="14" creationId="{A870B233-E647-4BAD-B00D-3C3B195EF312}"/>
          </ac:spMkLst>
        </pc:spChg>
        <pc:spChg chg="add del mod">
          <ac:chgData name="Cheng Fan" userId="73b39abba4055029" providerId="LiveId" clId="{FF090B14-779B-4C5A-B230-5C6875319ACF}" dt="2020-03-20T23:50:21.319" v="4212" actId="478"/>
          <ac:spMkLst>
            <pc:docMk/>
            <pc:sldMk cId="1791095286" sldId="869"/>
            <ac:spMk id="15" creationId="{8AB5B893-E304-44D6-AA8E-4123C0C1013D}"/>
          </ac:spMkLst>
        </pc:spChg>
        <pc:spChg chg="add mod">
          <ac:chgData name="Cheng Fan" userId="73b39abba4055029" providerId="LiveId" clId="{FF090B14-779B-4C5A-B230-5C6875319ACF}" dt="2020-03-21T03:13:07.171" v="6030" actId="20577"/>
          <ac:spMkLst>
            <pc:docMk/>
            <pc:sldMk cId="1791095286" sldId="869"/>
            <ac:spMk id="19" creationId="{60115073-4343-4D54-B7F0-D79EA0E57AA8}"/>
          </ac:spMkLst>
        </pc:spChg>
        <pc:spChg chg="add mod">
          <ac:chgData name="Cheng Fan" userId="73b39abba4055029" providerId="LiveId" clId="{FF090B14-779B-4C5A-B230-5C6875319ACF}" dt="2020-03-23T04:05:09.593" v="6929" actId="20577"/>
          <ac:spMkLst>
            <pc:docMk/>
            <pc:sldMk cId="1791095286" sldId="869"/>
            <ac:spMk id="20" creationId="{906D5C13-DE9C-4EE1-A093-BE753FE5812A}"/>
          </ac:spMkLst>
        </pc:spChg>
        <pc:picChg chg="del">
          <ac:chgData name="Cheng Fan" userId="73b39abba4055029" providerId="LiveId" clId="{FF090B14-779B-4C5A-B230-5C6875319ACF}" dt="2020-03-13T08:01:36.344" v="838" actId="478"/>
          <ac:picMkLst>
            <pc:docMk/>
            <pc:sldMk cId="1791095286" sldId="869"/>
            <ac:picMk id="2" creationId="{00000000-0000-0000-0000-000000000000}"/>
          </ac:picMkLst>
        </pc:picChg>
        <pc:picChg chg="del">
          <ac:chgData name="Cheng Fan" userId="73b39abba4055029" providerId="LiveId" clId="{FF090B14-779B-4C5A-B230-5C6875319ACF}" dt="2020-03-13T08:01:37.845" v="839" actId="478"/>
          <ac:picMkLst>
            <pc:docMk/>
            <pc:sldMk cId="1791095286" sldId="869"/>
            <ac:picMk id="9" creationId="{00000000-0000-0000-0000-000000000000}"/>
          </ac:picMkLst>
        </pc:picChg>
        <pc:picChg chg="del">
          <ac:chgData name="Cheng Fan" userId="73b39abba4055029" providerId="LiveId" clId="{FF090B14-779B-4C5A-B230-5C6875319ACF}" dt="2020-03-20T23:18:26.606" v="3797" actId="478"/>
          <ac:picMkLst>
            <pc:docMk/>
            <pc:sldMk cId="1791095286" sldId="869"/>
            <ac:picMk id="10" creationId="{00000000-0000-0000-0000-000000000000}"/>
          </ac:picMkLst>
        </pc:picChg>
        <pc:picChg chg="add del">
          <ac:chgData name="Cheng Fan" userId="73b39abba4055029" providerId="LiveId" clId="{FF090B14-779B-4C5A-B230-5C6875319ACF}" dt="2020-03-20T23:03:44.351" v="3423" actId="478"/>
          <ac:picMkLst>
            <pc:docMk/>
            <pc:sldMk cId="1791095286" sldId="869"/>
            <ac:picMk id="1026" creationId="{BACB4AD4-4269-4768-A470-6B436AFC8FB6}"/>
          </ac:picMkLst>
        </pc:picChg>
        <pc:picChg chg="add del">
          <ac:chgData name="Cheng Fan" userId="73b39abba4055029" providerId="LiveId" clId="{FF090B14-779B-4C5A-B230-5C6875319ACF}" dt="2020-03-20T23:03:44.351" v="3423" actId="478"/>
          <ac:picMkLst>
            <pc:docMk/>
            <pc:sldMk cId="1791095286" sldId="869"/>
            <ac:picMk id="1028" creationId="{22DC817B-8656-43AF-BAB1-0B1E4587A35C}"/>
          </ac:picMkLst>
        </pc:picChg>
        <pc:picChg chg="add del">
          <ac:chgData name="Cheng Fan" userId="73b39abba4055029" providerId="LiveId" clId="{FF090B14-779B-4C5A-B230-5C6875319ACF}" dt="2020-03-20T23:03:44.351" v="3423" actId="478"/>
          <ac:picMkLst>
            <pc:docMk/>
            <pc:sldMk cId="1791095286" sldId="869"/>
            <ac:picMk id="1030" creationId="{A01A5A9D-803E-4928-8E1F-999E77C16C31}"/>
          </ac:picMkLst>
        </pc:picChg>
        <pc:picChg chg="add mod">
          <ac:chgData name="Cheng Fan" userId="73b39abba4055029" providerId="LiveId" clId="{FF090B14-779B-4C5A-B230-5C6875319ACF}" dt="2020-03-21T00:56:33.175" v="4593" actId="1037"/>
          <ac:picMkLst>
            <pc:docMk/>
            <pc:sldMk cId="1791095286" sldId="869"/>
            <ac:picMk id="1032" creationId="{E8CE128B-EDF5-4D3E-A6A1-61D01DC41E61}"/>
          </ac:picMkLst>
        </pc:picChg>
        <pc:picChg chg="add mod">
          <ac:chgData name="Cheng Fan" userId="73b39abba4055029" providerId="LiveId" clId="{FF090B14-779B-4C5A-B230-5C6875319ACF}" dt="2020-03-21T00:56:05.967" v="4581" actId="1037"/>
          <ac:picMkLst>
            <pc:docMk/>
            <pc:sldMk cId="1791095286" sldId="869"/>
            <ac:picMk id="1038" creationId="{FEDAB9E7-D0FE-4722-8D15-A3207FE9B9A0}"/>
          </ac:picMkLst>
        </pc:picChg>
        <pc:picChg chg="add mod">
          <ac:chgData name="Cheng Fan" userId="73b39abba4055029" providerId="LiveId" clId="{FF090B14-779B-4C5A-B230-5C6875319ACF}" dt="2020-03-21T00:56:05.967" v="4581" actId="1037"/>
          <ac:picMkLst>
            <pc:docMk/>
            <pc:sldMk cId="1791095286" sldId="869"/>
            <ac:picMk id="1040" creationId="{D4EDAD74-BA3A-4DAE-9DF5-ECDD03E34016}"/>
          </ac:picMkLst>
        </pc:picChg>
      </pc:sldChg>
      <pc:sldChg chg="addSp delSp modSp add del">
        <pc:chgData name="Cheng Fan" userId="73b39abba4055029" providerId="LiveId" clId="{FF090B14-779B-4C5A-B230-5C6875319ACF}" dt="2020-03-24T21:57:04.244" v="10460" actId="2696"/>
        <pc:sldMkLst>
          <pc:docMk/>
          <pc:sldMk cId="2532962001" sldId="870"/>
        </pc:sldMkLst>
        <pc:spChg chg="add mod">
          <ac:chgData name="Cheng Fan" userId="73b39abba4055029" providerId="LiveId" clId="{FF090B14-779B-4C5A-B230-5C6875319ACF}" dt="2020-03-21T01:37:05.500" v="4640"/>
          <ac:spMkLst>
            <pc:docMk/>
            <pc:sldMk cId="2532962001" sldId="870"/>
            <ac:spMk id="2" creationId="{1DA89532-EAE3-47AB-BAAE-3B67F2793707}"/>
          </ac:spMkLst>
        </pc:spChg>
        <pc:spChg chg="mod">
          <ac:chgData name="Cheng Fan" userId="73b39abba4055029" providerId="LiveId" clId="{FF090B14-779B-4C5A-B230-5C6875319ACF}" dt="2020-03-20T23:59:08.559" v="4300"/>
          <ac:spMkLst>
            <pc:docMk/>
            <pc:sldMk cId="2532962001" sldId="870"/>
            <ac:spMk id="4" creationId="{CC2434E4-16B7-E540-A13C-960B63D56793}"/>
          </ac:spMkLst>
        </pc:spChg>
        <pc:spChg chg="del">
          <ac:chgData name="Cheng Fan" userId="73b39abba4055029" providerId="LiveId" clId="{FF090B14-779B-4C5A-B230-5C6875319ACF}" dt="2020-03-20T23:45:53.852" v="4145" actId="478"/>
          <ac:spMkLst>
            <pc:docMk/>
            <pc:sldMk cId="2532962001" sldId="870"/>
            <ac:spMk id="8" creationId="{00000000-0000-0000-0000-000000000000}"/>
          </ac:spMkLst>
        </pc:spChg>
        <pc:spChg chg="mod">
          <ac:chgData name="Cheng Fan" userId="73b39abba4055029" providerId="LiveId" clId="{FF090B14-779B-4C5A-B230-5C6875319ACF}" dt="2020-03-21T00:08:12.682" v="4415" actId="207"/>
          <ac:spMkLst>
            <pc:docMk/>
            <pc:sldMk cId="2532962001" sldId="870"/>
            <ac:spMk id="11" creationId="{278815D8-E720-4C9C-B8BD-04BC553ED2A5}"/>
          </ac:spMkLst>
        </pc:spChg>
        <pc:spChg chg="del mod">
          <ac:chgData name="Cheng Fan" userId="73b39abba4055029" providerId="LiveId" clId="{FF090B14-779B-4C5A-B230-5C6875319ACF}" dt="2020-03-21T00:04:01.416" v="4354"/>
          <ac:spMkLst>
            <pc:docMk/>
            <pc:sldMk cId="2532962001" sldId="870"/>
            <ac:spMk id="12" creationId="{282E1685-7EEA-48DE-B9BA-4675B046350B}"/>
          </ac:spMkLst>
        </pc:spChg>
        <pc:spChg chg="add mod">
          <ac:chgData name="Cheng Fan" userId="73b39abba4055029" providerId="LiveId" clId="{FF090B14-779B-4C5A-B230-5C6875319ACF}" dt="2020-03-21T00:15:36.549" v="4434" actId="1038"/>
          <ac:spMkLst>
            <pc:docMk/>
            <pc:sldMk cId="2532962001" sldId="870"/>
            <ac:spMk id="13" creationId="{951F48D7-CBFF-4AF4-8C50-F5E04BBF0B37}"/>
          </ac:spMkLst>
        </pc:spChg>
        <pc:spChg chg="add mod">
          <ac:chgData name="Cheng Fan" userId="73b39abba4055029" providerId="LiveId" clId="{FF090B14-779B-4C5A-B230-5C6875319ACF}" dt="2020-03-21T00:19:28.636" v="4569" actId="1038"/>
          <ac:spMkLst>
            <pc:docMk/>
            <pc:sldMk cId="2532962001" sldId="870"/>
            <ac:spMk id="14" creationId="{6790DFBE-A8FB-4415-BA42-973B01DEA7FB}"/>
          </ac:spMkLst>
        </pc:spChg>
        <pc:picChg chg="add mod">
          <ac:chgData name="Cheng Fan" userId="73b39abba4055029" providerId="LiveId" clId="{FF090B14-779B-4C5A-B230-5C6875319ACF}" dt="2020-03-21T00:15:02.130" v="4421" actId="1076"/>
          <ac:picMkLst>
            <pc:docMk/>
            <pc:sldMk cId="2532962001" sldId="870"/>
            <ac:picMk id="5" creationId="{095163FC-BC20-42B1-8BCC-A89E82C5539F}"/>
          </ac:picMkLst>
        </pc:picChg>
        <pc:picChg chg="del">
          <ac:chgData name="Cheng Fan" userId="73b39abba4055029" providerId="LiveId" clId="{FF090B14-779B-4C5A-B230-5C6875319ACF}" dt="2020-03-20T23:45:55.242" v="4146" actId="478"/>
          <ac:picMkLst>
            <pc:docMk/>
            <pc:sldMk cId="2532962001" sldId="870"/>
            <ac:picMk id="10" creationId="{00000000-0000-0000-0000-000000000000}"/>
          </ac:picMkLst>
        </pc:picChg>
      </pc:sldChg>
      <pc:sldChg chg="addSp delSp modSp add del">
        <pc:chgData name="Cheng Fan" userId="73b39abba4055029" providerId="LiveId" clId="{FF090B14-779B-4C5A-B230-5C6875319ACF}" dt="2020-03-24T21:57:04.244" v="10460" actId="2696"/>
        <pc:sldMkLst>
          <pc:docMk/>
          <pc:sldMk cId="2317202428" sldId="871"/>
        </pc:sldMkLst>
        <pc:spChg chg="mod">
          <ac:chgData name="Cheng Fan" userId="73b39abba4055029" providerId="LiveId" clId="{FF090B14-779B-4C5A-B230-5C6875319ACF}" dt="2020-03-21T00:08:50.787" v="4416"/>
          <ac:spMkLst>
            <pc:docMk/>
            <pc:sldMk cId="2317202428" sldId="871"/>
            <ac:spMk id="4" creationId="{CC2434E4-16B7-E540-A13C-960B63D56793}"/>
          </ac:spMkLst>
        </pc:spChg>
        <pc:spChg chg="add del mod">
          <ac:chgData name="Cheng Fan" userId="73b39abba4055029" providerId="LiveId" clId="{FF090B14-779B-4C5A-B230-5C6875319ACF}" dt="2020-03-21T01:40:09.535" v="4716" actId="478"/>
          <ac:spMkLst>
            <pc:docMk/>
            <pc:sldMk cId="2317202428" sldId="871"/>
            <ac:spMk id="7" creationId="{8CE5315C-C6B6-4223-98DE-840714401FF9}"/>
          </ac:spMkLst>
        </pc:spChg>
        <pc:spChg chg="mod">
          <ac:chgData name="Cheng Fan" userId="73b39abba4055029" providerId="LiveId" clId="{FF090B14-779B-4C5A-B230-5C6875319ACF}" dt="2020-03-21T01:47:07.943" v="5098" actId="20577"/>
          <ac:spMkLst>
            <pc:docMk/>
            <pc:sldMk cId="2317202428" sldId="871"/>
            <ac:spMk id="8" creationId="{00000000-0000-0000-0000-000000000000}"/>
          </ac:spMkLst>
        </pc:spChg>
        <pc:spChg chg="mod">
          <ac:chgData name="Cheng Fan" userId="73b39abba4055029" providerId="LiveId" clId="{FF090B14-779B-4C5A-B230-5C6875319ACF}" dt="2020-03-21T01:50:10.457" v="5104"/>
          <ac:spMkLst>
            <pc:docMk/>
            <pc:sldMk cId="2317202428" sldId="871"/>
            <ac:spMk id="11" creationId="{278815D8-E720-4C9C-B8BD-04BC553ED2A5}"/>
          </ac:spMkLst>
        </pc:spChg>
        <pc:spChg chg="mod">
          <ac:chgData name="Cheng Fan" userId="73b39abba4055029" providerId="LiveId" clId="{FF090B14-779B-4C5A-B230-5C6875319ACF}" dt="2020-03-21T01:45:58.667" v="5063" actId="1076"/>
          <ac:spMkLst>
            <pc:docMk/>
            <pc:sldMk cId="2317202428" sldId="871"/>
            <ac:spMk id="12" creationId="{282E1685-7EEA-48DE-B9BA-4675B046350B}"/>
          </ac:spMkLst>
        </pc:spChg>
        <pc:picChg chg="add mod">
          <ac:chgData name="Cheng Fan" userId="73b39abba4055029" providerId="LiveId" clId="{FF090B14-779B-4C5A-B230-5C6875319ACF}" dt="2020-03-21T01:59:17.974" v="5430" actId="1076"/>
          <ac:picMkLst>
            <pc:docMk/>
            <pc:sldMk cId="2317202428" sldId="871"/>
            <ac:picMk id="9" creationId="{FB464397-0FEE-47F3-8650-E53DA00E8652}"/>
          </ac:picMkLst>
        </pc:picChg>
        <pc:picChg chg="del">
          <ac:chgData name="Cheng Fan" userId="73b39abba4055029" providerId="LiveId" clId="{FF090B14-779B-4C5A-B230-5C6875319ACF}" dt="2020-03-21T01:42:59.650" v="4986" actId="478"/>
          <ac:picMkLst>
            <pc:docMk/>
            <pc:sldMk cId="2317202428" sldId="871"/>
            <ac:picMk id="10" creationId="{00000000-0000-0000-0000-000000000000}"/>
          </ac:picMkLst>
        </pc:picChg>
      </pc:sldChg>
      <pc:sldChg chg="add del">
        <pc:chgData name="Cheng Fan" userId="73b39abba4055029" providerId="LiveId" clId="{FF090B14-779B-4C5A-B230-5C6875319ACF}" dt="2020-03-18T08:18:11.404" v="2114" actId="47"/>
        <pc:sldMkLst>
          <pc:docMk/>
          <pc:sldMk cId="1565466141" sldId="872"/>
        </pc:sldMkLst>
      </pc:sldChg>
      <pc:sldChg chg="add del">
        <pc:chgData name="Cheng Fan" userId="73b39abba4055029" providerId="LiveId" clId="{FF090B14-779B-4C5A-B230-5C6875319ACF}" dt="2020-03-17T22:30:31.786" v="1841" actId="2696"/>
        <pc:sldMkLst>
          <pc:docMk/>
          <pc:sldMk cId="2391661141" sldId="872"/>
        </pc:sldMkLst>
      </pc:sldChg>
      <pc:sldChg chg="add del">
        <pc:chgData name="Cheng Fan" userId="73b39abba4055029" providerId="LiveId" clId="{FF090B14-779B-4C5A-B230-5C6875319ACF}" dt="2020-03-17T22:06:51.539" v="1576" actId="47"/>
        <pc:sldMkLst>
          <pc:docMk/>
          <pc:sldMk cId="3039988803" sldId="872"/>
        </pc:sldMkLst>
      </pc:sldChg>
      <pc:sldChg chg="modSp add del">
        <pc:chgData name="Cheng Fan" userId="73b39abba4055029" providerId="LiveId" clId="{FF090B14-779B-4C5A-B230-5C6875319ACF}" dt="2020-03-17T22:06:50.111" v="1575" actId="47"/>
        <pc:sldMkLst>
          <pc:docMk/>
          <pc:sldMk cId="156900607" sldId="873"/>
        </pc:sldMkLst>
        <pc:spChg chg="mod">
          <ac:chgData name="Cheng Fan" userId="73b39abba4055029" providerId="LiveId" clId="{FF090B14-779B-4C5A-B230-5C6875319ACF}" dt="2020-03-17T22:06:44.212" v="1574" actId="20577"/>
          <ac:spMkLst>
            <pc:docMk/>
            <pc:sldMk cId="156900607" sldId="873"/>
            <ac:spMk id="4" creationId="{CC2434E4-16B7-E540-A13C-960B63D56793}"/>
          </ac:spMkLst>
        </pc:spChg>
      </pc:sldChg>
      <pc:sldChg chg="addSp delSp modSp add">
        <pc:chgData name="Cheng Fan" userId="73b39abba4055029" providerId="LiveId" clId="{FF090B14-779B-4C5A-B230-5C6875319ACF}" dt="2020-03-24T13:03:59.056" v="10292"/>
        <pc:sldMkLst>
          <pc:docMk/>
          <pc:sldMk cId="2469682550" sldId="873"/>
        </pc:sldMkLst>
        <pc:spChg chg="mod">
          <ac:chgData name="Cheng Fan" userId="73b39abba4055029" providerId="LiveId" clId="{FF090B14-779B-4C5A-B230-5C6875319ACF}" dt="2020-03-24T12:46:47.938" v="10285"/>
          <ac:spMkLst>
            <pc:docMk/>
            <pc:sldMk cId="2469682550" sldId="873"/>
            <ac:spMk id="3" creationId="{00000000-0000-0000-0000-000000000000}"/>
          </ac:spMkLst>
        </pc:spChg>
        <pc:spChg chg="mod">
          <ac:chgData name="Cheng Fan" userId="73b39abba4055029" providerId="LiveId" clId="{FF090B14-779B-4C5A-B230-5C6875319ACF}" dt="2020-03-17T22:25:15.273" v="1820" actId="20577"/>
          <ac:spMkLst>
            <pc:docMk/>
            <pc:sldMk cId="2469682550" sldId="873"/>
            <ac:spMk id="4" creationId="{CC2434E4-16B7-E540-A13C-960B63D56793}"/>
          </ac:spMkLst>
        </pc:spChg>
        <pc:spChg chg="mod">
          <ac:chgData name="Cheng Fan" userId="73b39abba4055029" providerId="LiveId" clId="{FF090B14-779B-4C5A-B230-5C6875319ACF}" dt="2020-03-21T00:55:37.208" v="4577" actId="1037"/>
          <ac:spMkLst>
            <pc:docMk/>
            <pc:sldMk cId="2469682550" sldId="873"/>
            <ac:spMk id="11" creationId="{A769FA6D-63BB-2049-B3CC-A3243E97C4F5}"/>
          </ac:spMkLst>
        </pc:spChg>
        <pc:spChg chg="mod">
          <ac:chgData name="Cheng Fan" userId="73b39abba4055029" providerId="LiveId" clId="{FF090B14-779B-4C5A-B230-5C6875319ACF}" dt="2020-03-24T01:02:29.266" v="9645" actId="1076"/>
          <ac:spMkLst>
            <pc:docMk/>
            <pc:sldMk cId="2469682550" sldId="873"/>
            <ac:spMk id="48" creationId="{55142C3F-315F-4020-A0DA-64F8353CD7C5}"/>
          </ac:spMkLst>
        </pc:spChg>
        <pc:picChg chg="del">
          <ac:chgData name="Cheng Fan" userId="73b39abba4055029" providerId="LiveId" clId="{FF090B14-779B-4C5A-B230-5C6875319ACF}" dt="2020-03-24T01:02:24.143" v="9644" actId="478"/>
          <ac:picMkLst>
            <pc:docMk/>
            <pc:sldMk cId="2469682550" sldId="873"/>
            <ac:picMk id="2" creationId="{00000000-0000-0000-0000-000000000000}"/>
          </ac:picMkLst>
        </pc:picChg>
        <pc:picChg chg="add mod">
          <ac:chgData name="Cheng Fan" userId="73b39abba4055029" providerId="LiveId" clId="{FF090B14-779B-4C5A-B230-5C6875319ACF}" dt="2020-03-24T13:03:59.056" v="10292"/>
          <ac:picMkLst>
            <pc:docMk/>
            <pc:sldMk cId="2469682550" sldId="873"/>
            <ac:picMk id="6" creationId="{236ED3CF-90AA-458E-A38B-150FD9B30EDF}"/>
          </ac:picMkLst>
        </pc:picChg>
        <pc:inkChg chg="add">
          <ac:chgData name="Cheng Fan" userId="73b39abba4055029" providerId="LiveId" clId="{FF090B14-779B-4C5A-B230-5C6875319ACF}" dt="2020-03-24T13:03:59.056" v="10292"/>
          <ac:inkMkLst>
            <pc:docMk/>
            <pc:sldMk cId="2469682550" sldId="873"/>
            <ac:inkMk id="5" creationId="{3416BF1A-8BC3-48A4-BEED-48455C740302}"/>
          </ac:inkMkLst>
        </pc:inkChg>
      </pc:sldChg>
      <pc:sldChg chg="addSp delSp modSp add">
        <pc:chgData name="Cheng Fan" userId="73b39abba4055029" providerId="LiveId" clId="{FF090B14-779B-4C5A-B230-5C6875319ACF}" dt="2020-03-24T13:14:18.060" v="10296"/>
        <pc:sldMkLst>
          <pc:docMk/>
          <pc:sldMk cId="3098130318" sldId="874"/>
        </pc:sldMkLst>
        <pc:spChg chg="mod">
          <ac:chgData name="Cheng Fan" userId="73b39abba4055029" providerId="LiveId" clId="{FF090B14-779B-4C5A-B230-5C6875319ACF}" dt="2020-03-24T12:46:51.784" v="10286"/>
          <ac:spMkLst>
            <pc:docMk/>
            <pc:sldMk cId="3098130318" sldId="874"/>
            <ac:spMk id="3" creationId="{00000000-0000-0000-0000-000000000000}"/>
          </ac:spMkLst>
        </pc:spChg>
        <pc:spChg chg="mod">
          <ac:chgData name="Cheng Fan" userId="73b39abba4055029" providerId="LiveId" clId="{FF090B14-779B-4C5A-B230-5C6875319ACF}" dt="2020-03-17T22:25:20.459" v="1822" actId="20577"/>
          <ac:spMkLst>
            <pc:docMk/>
            <pc:sldMk cId="3098130318" sldId="874"/>
            <ac:spMk id="4" creationId="{CC2434E4-16B7-E540-A13C-960B63D56793}"/>
          </ac:spMkLst>
        </pc:spChg>
        <pc:spChg chg="mod">
          <ac:chgData name="Cheng Fan" userId="73b39abba4055029" providerId="LiveId" clId="{FF090B14-779B-4C5A-B230-5C6875319ACF}" dt="2020-03-21T00:55:25.732" v="4573" actId="1037"/>
          <ac:spMkLst>
            <pc:docMk/>
            <pc:sldMk cId="3098130318" sldId="874"/>
            <ac:spMk id="11" creationId="{A769FA6D-63BB-2049-B3CC-A3243E97C4F5}"/>
          </ac:spMkLst>
        </pc:spChg>
        <pc:spChg chg="mod">
          <ac:chgData name="Cheng Fan" userId="73b39abba4055029" providerId="LiveId" clId="{FF090B14-779B-4C5A-B230-5C6875319ACF}" dt="2020-03-24T13:06:09.067" v="10295"/>
          <ac:spMkLst>
            <pc:docMk/>
            <pc:sldMk cId="3098130318" sldId="874"/>
            <ac:spMk id="48" creationId="{55142C3F-315F-4020-A0DA-64F8353CD7C5}"/>
          </ac:spMkLst>
        </pc:spChg>
        <pc:picChg chg="del">
          <ac:chgData name="Cheng Fan" userId="73b39abba4055029" providerId="LiveId" clId="{FF090B14-779B-4C5A-B230-5C6875319ACF}" dt="2020-03-24T01:02:35.186" v="9646" actId="478"/>
          <ac:picMkLst>
            <pc:docMk/>
            <pc:sldMk cId="3098130318" sldId="874"/>
            <ac:picMk id="2" creationId="{00000000-0000-0000-0000-000000000000}"/>
          </ac:picMkLst>
        </pc:picChg>
        <pc:picChg chg="add mod">
          <ac:chgData name="Cheng Fan" userId="73b39abba4055029" providerId="LiveId" clId="{FF090B14-779B-4C5A-B230-5C6875319ACF}" dt="2020-03-24T13:14:18.060" v="10296"/>
          <ac:picMkLst>
            <pc:docMk/>
            <pc:sldMk cId="3098130318" sldId="874"/>
            <ac:picMk id="6" creationId="{E9F199D1-9FFA-4A73-818E-69B1A3588CE2}"/>
          </ac:picMkLst>
        </pc:picChg>
        <pc:inkChg chg="add">
          <ac:chgData name="Cheng Fan" userId="73b39abba4055029" providerId="LiveId" clId="{FF090B14-779B-4C5A-B230-5C6875319ACF}" dt="2020-03-24T13:14:18.060" v="10296"/>
          <ac:inkMkLst>
            <pc:docMk/>
            <pc:sldMk cId="3098130318" sldId="874"/>
            <ac:inkMk id="5" creationId="{DBDF6CC3-AB4B-43FE-9EF8-4BFDDA3C4595}"/>
          </ac:inkMkLst>
        </pc:inkChg>
      </pc:sldChg>
      <pc:sldChg chg="add del">
        <pc:chgData name="Cheng Fan" userId="73b39abba4055029" providerId="LiveId" clId="{FF090B14-779B-4C5A-B230-5C6875319ACF}" dt="2020-03-17T23:08:33.935" v="1859"/>
        <pc:sldMkLst>
          <pc:docMk/>
          <pc:sldMk cId="955188369" sldId="875"/>
        </pc:sldMkLst>
      </pc:sldChg>
      <pc:sldChg chg="addSp delSp modSp add ord">
        <pc:chgData name="Cheng Fan" userId="73b39abba4055029" providerId="LiveId" clId="{FF090B14-779B-4C5A-B230-5C6875319ACF}" dt="2020-03-24T13:43:47.706" v="10388" actId="1076"/>
        <pc:sldMkLst>
          <pc:docMk/>
          <pc:sldMk cId="2970542052" sldId="875"/>
        </pc:sldMkLst>
        <pc:spChg chg="add del mod">
          <ac:chgData name="Cheng Fan" userId="73b39abba4055029" providerId="LiveId" clId="{FF090B14-779B-4C5A-B230-5C6875319ACF}" dt="2020-03-18T08:17:24.947" v="2113" actId="478"/>
          <ac:spMkLst>
            <pc:docMk/>
            <pc:sldMk cId="2970542052" sldId="875"/>
            <ac:spMk id="2" creationId="{44D7F1B5-040F-410D-BC58-186F4D97C7D9}"/>
          </ac:spMkLst>
        </pc:spChg>
        <pc:spChg chg="mod">
          <ac:chgData name="Cheng Fan" userId="73b39abba4055029" providerId="LiveId" clId="{FF090B14-779B-4C5A-B230-5C6875319ACF}" dt="2020-03-18T10:10:00.093" v="2335" actId="20577"/>
          <ac:spMkLst>
            <pc:docMk/>
            <pc:sldMk cId="2970542052" sldId="875"/>
            <ac:spMk id="4" creationId="{CC2434E4-16B7-E540-A13C-960B63D56793}"/>
          </ac:spMkLst>
        </pc:spChg>
        <pc:spChg chg="del mod">
          <ac:chgData name="Cheng Fan" userId="73b39abba4055029" providerId="LiveId" clId="{FF090B14-779B-4C5A-B230-5C6875319ACF}" dt="2020-03-17T23:17:53.539" v="2015" actId="478"/>
          <ac:spMkLst>
            <pc:docMk/>
            <pc:sldMk cId="2970542052" sldId="875"/>
            <ac:spMk id="5" creationId="{D7B12816-635B-D249-BE4E-A4969E8EEF6E}"/>
          </ac:spMkLst>
        </pc:spChg>
        <pc:spChg chg="mod">
          <ac:chgData name="Cheng Fan" userId="73b39abba4055029" providerId="LiveId" clId="{FF090B14-779B-4C5A-B230-5C6875319ACF}" dt="2020-03-24T01:03:38.625" v="9651" actId="207"/>
          <ac:spMkLst>
            <pc:docMk/>
            <pc:sldMk cId="2970542052" sldId="875"/>
            <ac:spMk id="6" creationId="{00000000-0000-0000-0000-000000000000}"/>
          </ac:spMkLst>
        </pc:spChg>
        <pc:spChg chg="add mod">
          <ac:chgData name="Cheng Fan" userId="73b39abba4055029" providerId="LiveId" clId="{FF090B14-779B-4C5A-B230-5C6875319ACF}" dt="2020-03-24T13:43:47.706" v="10388" actId="1076"/>
          <ac:spMkLst>
            <pc:docMk/>
            <pc:sldMk cId="2970542052" sldId="875"/>
            <ac:spMk id="9" creationId="{FBEE9AC4-07AF-4A2B-912C-C53119730D7F}"/>
          </ac:spMkLst>
        </pc:spChg>
        <pc:spChg chg="mod">
          <ac:chgData name="Cheng Fan" userId="73b39abba4055029" providerId="LiveId" clId="{FF090B14-779B-4C5A-B230-5C6875319ACF}" dt="2020-03-24T01:04:02.474" v="9653"/>
          <ac:spMkLst>
            <pc:docMk/>
            <pc:sldMk cId="2970542052" sldId="875"/>
            <ac:spMk id="11" creationId="{A769FA6D-63BB-2049-B3CC-A3243E97C4F5}"/>
          </ac:spMkLst>
        </pc:spChg>
        <pc:picChg chg="add del mod">
          <ac:chgData name="Cheng Fan" userId="73b39abba4055029" providerId="LiveId" clId="{FF090B14-779B-4C5A-B230-5C6875319ACF}" dt="2020-03-24T13:26:26.692" v="10302"/>
          <ac:picMkLst>
            <pc:docMk/>
            <pc:sldMk cId="2970542052" sldId="875"/>
            <ac:picMk id="2" creationId="{2755547A-E65E-4EAF-9043-FC992870C4AE}"/>
          </ac:picMkLst>
        </pc:picChg>
        <pc:picChg chg="add mod">
          <ac:chgData name="Cheng Fan" userId="73b39abba4055029" providerId="LiveId" clId="{FF090B14-779B-4C5A-B230-5C6875319ACF}" dt="2020-03-18T09:53:19.673" v="2229" actId="1038"/>
          <ac:picMkLst>
            <pc:docMk/>
            <pc:sldMk cId="2970542052" sldId="875"/>
            <ac:picMk id="3" creationId="{3A237329-B464-42E9-8337-19BB623C5288}"/>
          </ac:picMkLst>
        </pc:picChg>
        <pc:picChg chg="add mod">
          <ac:chgData name="Cheng Fan" userId="73b39abba4055029" providerId="LiveId" clId="{FF090B14-779B-4C5A-B230-5C6875319ACF}" dt="2020-03-24T13:26:26.692" v="10302"/>
          <ac:picMkLst>
            <pc:docMk/>
            <pc:sldMk cId="2970542052" sldId="875"/>
            <ac:picMk id="7" creationId="{045D8B89-818A-4ED6-85BC-05EBC8C3DD10}"/>
          </ac:picMkLst>
        </pc:picChg>
        <pc:inkChg chg="add">
          <ac:chgData name="Cheng Fan" userId="73b39abba4055029" providerId="LiveId" clId="{FF090B14-779B-4C5A-B230-5C6875319ACF}" dt="2020-03-24T13:26:26.692" v="10302"/>
          <ac:inkMkLst>
            <pc:docMk/>
            <pc:sldMk cId="2970542052" sldId="875"/>
            <ac:inkMk id="5" creationId="{61C4B973-EB9D-477A-A1F8-559C30832154}"/>
          </ac:inkMkLst>
        </pc:inkChg>
      </pc:sldChg>
      <pc:sldChg chg="addSp delSp modSp add delAnim">
        <pc:chgData name="Cheng Fan" userId="73b39abba4055029" providerId="LiveId" clId="{FF090B14-779B-4C5A-B230-5C6875319ACF}" dt="2020-03-24T13:21:21.381" v="10300"/>
        <pc:sldMkLst>
          <pc:docMk/>
          <pc:sldMk cId="991749654" sldId="876"/>
        </pc:sldMkLst>
        <pc:spChg chg="add mod">
          <ac:chgData name="Cheng Fan" userId="73b39abba4055029" providerId="LiveId" clId="{FF090B14-779B-4C5A-B230-5C6875319ACF}" dt="2020-03-18T10:20:35.333" v="3007" actId="1038"/>
          <ac:spMkLst>
            <pc:docMk/>
            <pc:sldMk cId="991749654" sldId="876"/>
            <ac:spMk id="2" creationId="{DFADD8B9-E6F5-418D-AE70-A38711512637}"/>
          </ac:spMkLst>
        </pc:spChg>
        <pc:spChg chg="mod">
          <ac:chgData name="Cheng Fan" userId="73b39abba4055029" providerId="LiveId" clId="{FF090B14-779B-4C5A-B230-5C6875319ACF}" dt="2020-03-18T10:09:44.291" v="2309" actId="20577"/>
          <ac:spMkLst>
            <pc:docMk/>
            <pc:sldMk cId="991749654" sldId="876"/>
            <ac:spMk id="4" creationId="{CC2434E4-16B7-E540-A13C-960B63D56793}"/>
          </ac:spMkLst>
        </pc:spChg>
        <pc:spChg chg="mod">
          <ac:chgData name="Cheng Fan" userId="73b39abba4055029" providerId="LiveId" clId="{FF090B14-779B-4C5A-B230-5C6875319ACF}" dt="2020-03-23T04:02:32.380" v="6916" actId="14100"/>
          <ac:spMkLst>
            <pc:docMk/>
            <pc:sldMk cId="991749654" sldId="876"/>
            <ac:spMk id="5" creationId="{D7B12816-635B-D249-BE4E-A4969E8EEF6E}"/>
          </ac:spMkLst>
        </pc:spChg>
        <pc:spChg chg="del">
          <ac:chgData name="Cheng Fan" userId="73b39abba4055029" providerId="LiveId" clId="{FF090B14-779B-4C5A-B230-5C6875319ACF}" dt="2020-03-18T10:10:28.409" v="2366" actId="478"/>
          <ac:spMkLst>
            <pc:docMk/>
            <pc:sldMk cId="991749654" sldId="876"/>
            <ac:spMk id="6" creationId="{00000000-0000-0000-0000-000000000000}"/>
          </ac:spMkLst>
        </pc:spChg>
        <pc:spChg chg="add mod">
          <ac:chgData name="Cheng Fan" userId="73b39abba4055029" providerId="LiveId" clId="{FF090B14-779B-4C5A-B230-5C6875319ACF}" dt="2020-03-23T04:03:00.833" v="6922" actId="14100"/>
          <ac:spMkLst>
            <pc:docMk/>
            <pc:sldMk cId="991749654" sldId="876"/>
            <ac:spMk id="7" creationId="{2F618E3F-8199-410F-8249-26D1A91AE36F}"/>
          </ac:spMkLst>
        </pc:spChg>
        <pc:spChg chg="add mod">
          <ac:chgData name="Cheng Fan" userId="73b39abba4055029" providerId="LiveId" clId="{FF090B14-779B-4C5A-B230-5C6875319ACF}" dt="2020-03-23T04:02:44.545" v="6919"/>
          <ac:spMkLst>
            <pc:docMk/>
            <pc:sldMk cId="991749654" sldId="876"/>
            <ac:spMk id="9" creationId="{A1DBA4C5-65DB-463E-8DB7-3945C431ECEC}"/>
          </ac:spMkLst>
        </pc:spChg>
        <pc:spChg chg="add mod">
          <ac:chgData name="Cheng Fan" userId="73b39abba4055029" providerId="LiveId" clId="{FF090B14-779B-4C5A-B230-5C6875319ACF}" dt="2020-03-18T10:20:35.333" v="3007" actId="1038"/>
          <ac:spMkLst>
            <pc:docMk/>
            <pc:sldMk cId="991749654" sldId="876"/>
            <ac:spMk id="10" creationId="{7A1212DD-D3D7-49FA-8620-A6234EF9EF84}"/>
          </ac:spMkLst>
        </pc:spChg>
        <pc:spChg chg="mod">
          <ac:chgData name="Cheng Fan" userId="73b39abba4055029" providerId="LiveId" clId="{FF090B14-779B-4C5A-B230-5C6875319ACF}" dt="2020-03-24T02:12:43.983" v="9733" actId="20577"/>
          <ac:spMkLst>
            <pc:docMk/>
            <pc:sldMk cId="991749654" sldId="876"/>
            <ac:spMk id="11" creationId="{A769FA6D-63BB-2049-B3CC-A3243E97C4F5}"/>
          </ac:spMkLst>
        </pc:spChg>
        <pc:spChg chg="add mod">
          <ac:chgData name="Cheng Fan" userId="73b39abba4055029" providerId="LiveId" clId="{FF090B14-779B-4C5A-B230-5C6875319ACF}" dt="2020-03-23T04:02:55.087" v="6921" actId="14100"/>
          <ac:spMkLst>
            <pc:docMk/>
            <pc:sldMk cId="991749654" sldId="876"/>
            <ac:spMk id="12" creationId="{7C65E518-9D1B-4338-879A-2B087AC76208}"/>
          </ac:spMkLst>
        </pc:spChg>
        <pc:picChg chg="del">
          <ac:chgData name="Cheng Fan" userId="73b39abba4055029" providerId="LiveId" clId="{FF090B14-779B-4C5A-B230-5C6875319ACF}" dt="2020-03-18T10:10:31.121" v="2367" actId="478"/>
          <ac:picMkLst>
            <pc:docMk/>
            <pc:sldMk cId="991749654" sldId="876"/>
            <ac:picMk id="3" creationId="{4A8ABA74-8EAC-4485-A9CB-370F9509204C}"/>
          </ac:picMkLst>
        </pc:picChg>
        <pc:picChg chg="add del mod">
          <ac:chgData name="Cheng Fan" userId="73b39abba4055029" providerId="LiveId" clId="{FF090B14-779B-4C5A-B230-5C6875319ACF}" dt="2020-03-24T13:17:36.422" v="10299" actId="478"/>
          <ac:picMkLst>
            <pc:docMk/>
            <pc:sldMk cId="991749654" sldId="876"/>
            <ac:picMk id="6" creationId="{3BA5B1A8-E0CB-43C6-9272-C8336A286CC6}"/>
          </ac:picMkLst>
        </pc:picChg>
        <pc:picChg chg="add mod">
          <ac:chgData name="Cheng Fan" userId="73b39abba4055029" providerId="LiveId" clId="{FF090B14-779B-4C5A-B230-5C6875319ACF}" dt="2020-03-24T13:21:21.381" v="10300"/>
          <ac:picMkLst>
            <pc:docMk/>
            <pc:sldMk cId="991749654" sldId="876"/>
            <ac:picMk id="13" creationId="{851D577D-9155-432D-8226-FC17649BBF88}"/>
          </ac:picMkLst>
        </pc:picChg>
        <pc:inkChg chg="add del">
          <ac:chgData name="Cheng Fan" userId="73b39abba4055029" providerId="LiveId" clId="{FF090B14-779B-4C5A-B230-5C6875319ACF}" dt="2020-03-24T13:17:33.757" v="10298" actId="478"/>
          <ac:inkMkLst>
            <pc:docMk/>
            <pc:sldMk cId="991749654" sldId="876"/>
            <ac:inkMk id="3" creationId="{AF5C747E-889F-4F66-B6EB-D749C4FC7688}"/>
          </ac:inkMkLst>
        </pc:inkChg>
        <pc:inkChg chg="add">
          <ac:chgData name="Cheng Fan" userId="73b39abba4055029" providerId="LiveId" clId="{FF090B14-779B-4C5A-B230-5C6875319ACF}" dt="2020-03-24T13:21:21.381" v="10300"/>
          <ac:inkMkLst>
            <pc:docMk/>
            <pc:sldMk cId="991749654" sldId="876"/>
            <ac:inkMk id="8" creationId="{254DD0BE-C717-4287-946B-A07EF658DD63}"/>
          </ac:inkMkLst>
        </pc:inkChg>
      </pc:sldChg>
      <pc:sldChg chg="add del">
        <pc:chgData name="Cheng Fan" userId="73b39abba4055029" providerId="LiveId" clId="{FF090B14-779B-4C5A-B230-5C6875319ACF}" dt="2020-03-17T23:08:33.935" v="1859"/>
        <pc:sldMkLst>
          <pc:docMk/>
          <pc:sldMk cId="1670873486" sldId="876"/>
        </pc:sldMkLst>
      </pc:sldChg>
      <pc:sldChg chg="addSp delSp modSp add del">
        <pc:chgData name="Cheng Fan" userId="73b39abba4055029" providerId="LiveId" clId="{FF090B14-779B-4C5A-B230-5C6875319ACF}" dt="2020-03-24T21:57:04.244" v="10460" actId="2696"/>
        <pc:sldMkLst>
          <pc:docMk/>
          <pc:sldMk cId="1081490979" sldId="877"/>
        </pc:sldMkLst>
        <pc:spChg chg="mod">
          <ac:chgData name="Cheng Fan" userId="73b39abba4055029" providerId="LiveId" clId="{FF090B14-779B-4C5A-B230-5C6875319ACF}" dt="2020-03-21T01:59:04.364" v="5428" actId="20577"/>
          <ac:spMkLst>
            <pc:docMk/>
            <pc:sldMk cId="1081490979" sldId="877"/>
            <ac:spMk id="8" creationId="{00000000-0000-0000-0000-000000000000}"/>
          </ac:spMkLst>
        </pc:spChg>
        <pc:spChg chg="mod">
          <ac:chgData name="Cheng Fan" userId="73b39abba4055029" providerId="LiveId" clId="{FF090B14-779B-4C5A-B230-5C6875319ACF}" dt="2020-03-21T01:54:07.295" v="5164"/>
          <ac:spMkLst>
            <pc:docMk/>
            <pc:sldMk cId="1081490979" sldId="877"/>
            <ac:spMk id="11" creationId="{278815D8-E720-4C9C-B8BD-04BC553ED2A5}"/>
          </ac:spMkLst>
        </pc:spChg>
        <pc:spChg chg="mod">
          <ac:chgData name="Cheng Fan" userId="73b39abba4055029" providerId="LiveId" clId="{FF090B14-779B-4C5A-B230-5C6875319ACF}" dt="2020-03-21T02:02:42.321" v="5456" actId="20577"/>
          <ac:spMkLst>
            <pc:docMk/>
            <pc:sldMk cId="1081490979" sldId="877"/>
            <ac:spMk id="12" creationId="{282E1685-7EEA-48DE-B9BA-4675B046350B}"/>
          </ac:spMkLst>
        </pc:spChg>
        <pc:picChg chg="add mod">
          <ac:chgData name="Cheng Fan" userId="73b39abba4055029" providerId="LiveId" clId="{FF090B14-779B-4C5A-B230-5C6875319ACF}" dt="2020-03-21T01:59:47.615" v="5440" actId="1076"/>
          <ac:picMkLst>
            <pc:docMk/>
            <pc:sldMk cId="1081490979" sldId="877"/>
            <ac:picMk id="6" creationId="{26B9D7EA-3487-4F31-B20E-580177863FA8}"/>
          </ac:picMkLst>
        </pc:picChg>
        <pc:picChg chg="add del">
          <ac:chgData name="Cheng Fan" userId="73b39abba4055029" providerId="LiveId" clId="{FF090B14-779B-4C5A-B230-5C6875319ACF}" dt="2020-03-21T02:04:04.055" v="5458" actId="478"/>
          <ac:picMkLst>
            <pc:docMk/>
            <pc:sldMk cId="1081490979" sldId="877"/>
            <ac:picMk id="7" creationId="{5F753AE4-3C9C-4551-9E48-D3A2B4E2F544}"/>
          </ac:picMkLst>
        </pc:picChg>
      </pc:sldChg>
      <pc:sldChg chg="add del">
        <pc:chgData name="Cheng Fan" userId="73b39abba4055029" providerId="LiveId" clId="{FF090B14-779B-4C5A-B230-5C6875319ACF}" dt="2020-03-24T21:57:04.244" v="10460" actId="2696"/>
        <pc:sldMkLst>
          <pc:docMk/>
          <pc:sldMk cId="4065011296" sldId="878"/>
        </pc:sldMkLst>
      </pc:sldChg>
      <pc:sldChg chg="addSp delSp modSp add del">
        <pc:chgData name="Cheng Fan" userId="73b39abba4055029" providerId="LiveId" clId="{FF090B14-779B-4C5A-B230-5C6875319ACF}" dt="2020-03-24T21:57:04.244" v="10460" actId="2696"/>
        <pc:sldMkLst>
          <pc:docMk/>
          <pc:sldMk cId="4156762985" sldId="879"/>
        </pc:sldMkLst>
        <pc:spChg chg="mod">
          <ac:chgData name="Cheng Fan" userId="73b39abba4055029" providerId="LiveId" clId="{FF090B14-779B-4C5A-B230-5C6875319ACF}" dt="2020-03-21T02:48:03.035" v="5906" actId="20577"/>
          <ac:spMkLst>
            <pc:docMk/>
            <pc:sldMk cId="4156762985" sldId="879"/>
            <ac:spMk id="8" creationId="{00000000-0000-0000-0000-000000000000}"/>
          </ac:spMkLst>
        </pc:spChg>
        <pc:spChg chg="mod">
          <ac:chgData name="Cheng Fan" userId="73b39abba4055029" providerId="LiveId" clId="{FF090B14-779B-4C5A-B230-5C6875319ACF}" dt="2020-03-21T02:48:58.926" v="5913" actId="14100"/>
          <ac:spMkLst>
            <pc:docMk/>
            <pc:sldMk cId="4156762985" sldId="879"/>
            <ac:spMk id="11" creationId="{278815D8-E720-4C9C-B8BD-04BC553ED2A5}"/>
          </ac:spMkLst>
        </pc:spChg>
        <pc:spChg chg="del">
          <ac:chgData name="Cheng Fan" userId="73b39abba4055029" providerId="LiveId" clId="{FF090B14-779B-4C5A-B230-5C6875319ACF}" dt="2020-03-21T02:48:26.078" v="5907" actId="478"/>
          <ac:spMkLst>
            <pc:docMk/>
            <pc:sldMk cId="4156762985" sldId="879"/>
            <ac:spMk id="12" creationId="{282E1685-7EEA-48DE-B9BA-4675B046350B}"/>
          </ac:spMkLst>
        </pc:spChg>
        <pc:picChg chg="del mod">
          <ac:chgData name="Cheng Fan" userId="73b39abba4055029" providerId="LiveId" clId="{FF090B14-779B-4C5A-B230-5C6875319ACF}" dt="2020-03-21T02:44:22.971" v="5833" actId="478"/>
          <ac:picMkLst>
            <pc:docMk/>
            <pc:sldMk cId="4156762985" sldId="879"/>
            <ac:picMk id="6" creationId="{26B9D7EA-3487-4F31-B20E-580177863FA8}"/>
          </ac:picMkLst>
        </pc:picChg>
        <pc:picChg chg="add mod">
          <ac:chgData name="Cheng Fan" userId="73b39abba4055029" providerId="LiveId" clId="{FF090B14-779B-4C5A-B230-5C6875319ACF}" dt="2020-03-21T02:49:19.933" v="5918" actId="14100"/>
          <ac:picMkLst>
            <pc:docMk/>
            <pc:sldMk cId="4156762985" sldId="879"/>
            <ac:picMk id="7" creationId="{7762A126-810C-43CB-9448-A7FD2CD66E56}"/>
          </ac:picMkLst>
        </pc:picChg>
      </pc:sldChg>
      <pc:sldChg chg="addSp delSp modSp add del">
        <pc:chgData name="Cheng Fan" userId="73b39abba4055029" providerId="LiveId" clId="{FF090B14-779B-4C5A-B230-5C6875319ACF}" dt="2020-03-24T21:57:04.244" v="10460" actId="2696"/>
        <pc:sldMkLst>
          <pc:docMk/>
          <pc:sldMk cId="560611127" sldId="880"/>
        </pc:sldMkLst>
        <pc:spChg chg="add del mod">
          <ac:chgData name="Cheng Fan" userId="73b39abba4055029" providerId="LiveId" clId="{FF090B14-779B-4C5A-B230-5C6875319ACF}" dt="2020-03-21T02:55:33.911" v="5925" actId="478"/>
          <ac:spMkLst>
            <pc:docMk/>
            <pc:sldMk cId="560611127" sldId="880"/>
            <ac:spMk id="2" creationId="{FAAFF619-1965-4920-B94E-26DC6E32A550}"/>
          </ac:spMkLst>
        </pc:spChg>
        <pc:spChg chg="mod">
          <ac:chgData name="Cheng Fan" userId="73b39abba4055029" providerId="LiveId" clId="{FF090B14-779B-4C5A-B230-5C6875319ACF}" dt="2020-03-21T03:39:23.285" v="6486" actId="1076"/>
          <ac:spMkLst>
            <pc:docMk/>
            <pc:sldMk cId="560611127" sldId="880"/>
            <ac:spMk id="8" creationId="{00000000-0000-0000-0000-000000000000}"/>
          </ac:spMkLst>
        </pc:spChg>
        <pc:spChg chg="add del mod">
          <ac:chgData name="Cheng Fan" userId="73b39abba4055029" providerId="LiveId" clId="{FF090B14-779B-4C5A-B230-5C6875319ACF}" dt="2020-03-21T03:38:37.214" v="6478" actId="478"/>
          <ac:spMkLst>
            <pc:docMk/>
            <pc:sldMk cId="560611127" sldId="880"/>
            <ac:spMk id="9" creationId="{0C7F0856-CB9B-4429-8728-C823C0A70426}"/>
          </ac:spMkLst>
        </pc:spChg>
        <pc:spChg chg="mod">
          <ac:chgData name="Cheng Fan" userId="73b39abba4055029" providerId="LiveId" clId="{FF090B14-779B-4C5A-B230-5C6875319ACF}" dt="2020-03-21T03:48:36.149" v="6608" actId="12"/>
          <ac:spMkLst>
            <pc:docMk/>
            <pc:sldMk cId="560611127" sldId="880"/>
            <ac:spMk id="11" creationId="{278815D8-E720-4C9C-B8BD-04BC553ED2A5}"/>
          </ac:spMkLst>
        </pc:spChg>
        <pc:picChg chg="del">
          <ac:chgData name="Cheng Fan" userId="73b39abba4055029" providerId="LiveId" clId="{FF090B14-779B-4C5A-B230-5C6875319ACF}" dt="2020-03-21T02:56:32.827" v="5946" actId="478"/>
          <ac:picMkLst>
            <pc:docMk/>
            <pc:sldMk cId="560611127" sldId="880"/>
            <ac:picMk id="7" creationId="{7762A126-810C-43CB-9448-A7FD2CD66E56}"/>
          </ac:picMkLst>
        </pc:picChg>
      </pc:sldChg>
      <pc:sldChg chg="addSp delSp modSp add del">
        <pc:chgData name="Cheng Fan" userId="73b39abba4055029" providerId="LiveId" clId="{FF090B14-779B-4C5A-B230-5C6875319ACF}" dt="2020-03-24T21:57:04.244" v="10460" actId="2696"/>
        <pc:sldMkLst>
          <pc:docMk/>
          <pc:sldMk cId="1827254763" sldId="881"/>
        </pc:sldMkLst>
        <pc:spChg chg="add mod">
          <ac:chgData name="Cheng Fan" userId="73b39abba4055029" providerId="LiveId" clId="{FF090B14-779B-4C5A-B230-5C6875319ACF}" dt="2020-03-22T13:11:45.111" v="6633" actId="2711"/>
          <ac:spMkLst>
            <pc:docMk/>
            <pc:sldMk cId="1827254763" sldId="881"/>
            <ac:spMk id="5" creationId="{DCC509AA-9DE6-4C6F-8100-DFF56DFEB574}"/>
          </ac:spMkLst>
        </pc:spChg>
        <pc:spChg chg="mod">
          <ac:chgData name="Cheng Fan" userId="73b39abba4055029" providerId="LiveId" clId="{FF090B14-779B-4C5A-B230-5C6875319ACF}" dt="2020-03-22T13:11:36.724" v="6632" actId="2711"/>
          <ac:spMkLst>
            <pc:docMk/>
            <pc:sldMk cId="1827254763" sldId="881"/>
            <ac:spMk id="8" creationId="{00000000-0000-0000-0000-000000000000}"/>
          </ac:spMkLst>
        </pc:spChg>
        <pc:spChg chg="del">
          <ac:chgData name="Cheng Fan" userId="73b39abba4055029" providerId="LiveId" clId="{FF090B14-779B-4C5A-B230-5C6875319ACF}" dt="2020-03-21T03:31:03.977" v="6340" actId="478"/>
          <ac:spMkLst>
            <pc:docMk/>
            <pc:sldMk cId="1827254763" sldId="881"/>
            <ac:spMk id="9" creationId="{0C7F0856-CB9B-4429-8728-C823C0A70426}"/>
          </ac:spMkLst>
        </pc:spChg>
        <pc:spChg chg="mod">
          <ac:chgData name="Cheng Fan" userId="73b39abba4055029" providerId="LiveId" clId="{FF090B14-779B-4C5A-B230-5C6875319ACF}" dt="2020-03-22T13:11:51.983" v="6634" actId="2711"/>
          <ac:spMkLst>
            <pc:docMk/>
            <pc:sldMk cId="1827254763" sldId="881"/>
            <ac:spMk id="11" creationId="{278815D8-E720-4C9C-B8BD-04BC553ED2A5}"/>
          </ac:spMkLst>
        </pc:spChg>
        <pc:picChg chg="add mod">
          <ac:chgData name="Cheng Fan" userId="73b39abba4055029" providerId="LiveId" clId="{FF090B14-779B-4C5A-B230-5C6875319ACF}" dt="2020-03-21T03:34:47.153" v="6422" actId="1076"/>
          <ac:picMkLst>
            <pc:docMk/>
            <pc:sldMk cId="1827254763" sldId="881"/>
            <ac:picMk id="3" creationId="{7681DE8A-BC4E-467B-AD36-22D5B05BEC82}"/>
          </ac:picMkLst>
        </pc:picChg>
      </pc:sldChg>
      <pc:sldChg chg="addSp delSp modSp add ord delAnim">
        <pc:chgData name="Cheng Fan" userId="73b39abba4055029" providerId="LiveId" clId="{FF090B14-779B-4C5A-B230-5C6875319ACF}" dt="2020-03-25T03:29:58.438" v="10472" actId="20577"/>
        <pc:sldMkLst>
          <pc:docMk/>
          <pc:sldMk cId="1780426040" sldId="882"/>
        </pc:sldMkLst>
        <pc:spChg chg="del">
          <ac:chgData name="Cheng Fan" userId="73b39abba4055029" providerId="LiveId" clId="{FF090B14-779B-4C5A-B230-5C6875319ACF}" dt="2020-03-23T03:37:16.410" v="6684" actId="478"/>
          <ac:spMkLst>
            <pc:docMk/>
            <pc:sldMk cId="1780426040" sldId="882"/>
            <ac:spMk id="3" creationId="{EB4F47A8-39AE-4AC2-AA1B-F7A920E33309}"/>
          </ac:spMkLst>
        </pc:spChg>
        <pc:spChg chg="mod">
          <ac:chgData name="Cheng Fan" userId="73b39abba4055029" providerId="LiveId" clId="{FF090B14-779B-4C5A-B230-5C6875319ACF}" dt="2020-03-23T03:39:15.919" v="6714" actId="20577"/>
          <ac:spMkLst>
            <pc:docMk/>
            <pc:sldMk cId="1780426040" sldId="882"/>
            <ac:spMk id="4" creationId="{CC2434E4-16B7-E540-A13C-960B63D56793}"/>
          </ac:spMkLst>
        </pc:spChg>
        <pc:spChg chg="mod">
          <ac:chgData name="Cheng Fan" userId="73b39abba4055029" providerId="LiveId" clId="{FF090B14-779B-4C5A-B230-5C6875319ACF}" dt="2020-03-23T03:49:33.155" v="6866" actId="1076"/>
          <ac:spMkLst>
            <pc:docMk/>
            <pc:sldMk cId="1780426040" sldId="882"/>
            <ac:spMk id="5" creationId="{D7B12816-635B-D249-BE4E-A4969E8EEF6E}"/>
          </ac:spMkLst>
        </pc:spChg>
        <pc:spChg chg="mod">
          <ac:chgData name="Cheng Fan" userId="73b39abba4055029" providerId="LiveId" clId="{FF090B14-779B-4C5A-B230-5C6875319ACF}" dt="2020-03-24T14:19:14.172" v="10409" actId="207"/>
          <ac:spMkLst>
            <pc:docMk/>
            <pc:sldMk cId="1780426040" sldId="882"/>
            <ac:spMk id="7" creationId="{E39FDB06-DD5D-4A97-BEB2-B3E46C242CCD}"/>
          </ac:spMkLst>
        </pc:spChg>
        <pc:spChg chg="mod">
          <ac:chgData name="Cheng Fan" userId="73b39abba4055029" providerId="LiveId" clId="{FF090B14-779B-4C5A-B230-5C6875319ACF}" dt="2020-03-25T03:29:58.438" v="10472" actId="20577"/>
          <ac:spMkLst>
            <pc:docMk/>
            <pc:sldMk cId="1780426040" sldId="882"/>
            <ac:spMk id="8" creationId="{34FACCD0-E448-4476-8A4B-3802CB1929A8}"/>
          </ac:spMkLst>
        </pc:spChg>
        <pc:spChg chg="add mod">
          <ac:chgData name="Cheng Fan" userId="73b39abba4055029" providerId="LiveId" clId="{FF090B14-779B-4C5A-B230-5C6875319ACF}" dt="2020-03-23T03:56:36.183" v="6905" actId="1037"/>
          <ac:spMkLst>
            <pc:docMk/>
            <pc:sldMk cId="1780426040" sldId="882"/>
            <ac:spMk id="9" creationId="{8B1EA593-C9EB-4F36-A76C-FC9A91AA743D}"/>
          </ac:spMkLst>
        </pc:spChg>
        <pc:picChg chg="mod">
          <ac:chgData name="Cheng Fan" userId="73b39abba4055029" providerId="LiveId" clId="{FF090B14-779B-4C5A-B230-5C6875319ACF}" dt="2020-03-23T03:49:24.017" v="6864" actId="1076"/>
          <ac:picMkLst>
            <pc:docMk/>
            <pc:sldMk cId="1780426040" sldId="882"/>
            <ac:picMk id="2" creationId="{00000000-0000-0000-0000-000000000000}"/>
          </ac:picMkLst>
        </pc:picChg>
        <pc:picChg chg="add del mod">
          <ac:chgData name="Cheng Fan" userId="73b39abba4055029" providerId="LiveId" clId="{FF090B14-779B-4C5A-B230-5C6875319ACF}" dt="2020-03-24T14:02:19.307" v="10393" actId="478"/>
          <ac:picMkLst>
            <pc:docMk/>
            <pc:sldMk cId="1780426040" sldId="882"/>
            <ac:picMk id="6" creationId="{CB72D3CA-04CC-44F4-AA87-2C8900BAB73B}"/>
          </ac:picMkLst>
        </pc:picChg>
        <pc:picChg chg="add mod">
          <ac:chgData name="Cheng Fan" userId="73b39abba4055029" providerId="LiveId" clId="{FF090B14-779B-4C5A-B230-5C6875319ACF}" dt="2020-03-24T14:11:28.642" v="10394"/>
          <ac:picMkLst>
            <pc:docMk/>
            <pc:sldMk cId="1780426040" sldId="882"/>
            <ac:picMk id="11" creationId="{5EB76B7B-6839-4E6A-A56F-D8135F4CDA13}"/>
          </ac:picMkLst>
        </pc:picChg>
        <pc:inkChg chg="add del">
          <ac:chgData name="Cheng Fan" userId="73b39abba4055029" providerId="LiveId" clId="{FF090B14-779B-4C5A-B230-5C6875319ACF}" dt="2020-03-24T14:02:17.104" v="10392" actId="478"/>
          <ac:inkMkLst>
            <pc:docMk/>
            <pc:sldMk cId="1780426040" sldId="882"/>
            <ac:inkMk id="3" creationId="{BC96E353-B860-4D1A-B647-923F59A5CD95}"/>
          </ac:inkMkLst>
        </pc:inkChg>
        <pc:inkChg chg="add">
          <ac:chgData name="Cheng Fan" userId="73b39abba4055029" providerId="LiveId" clId="{FF090B14-779B-4C5A-B230-5C6875319ACF}" dt="2020-03-24T14:11:28.642" v="10394"/>
          <ac:inkMkLst>
            <pc:docMk/>
            <pc:sldMk cId="1780426040" sldId="882"/>
            <ac:inkMk id="10" creationId="{68A9465E-9BE0-47D6-B509-EDE8521C14B6}"/>
          </ac:inkMkLst>
        </pc:inkChg>
      </pc:sldChg>
      <pc:sldChg chg="addSp delSp modSp add ord delAnim">
        <pc:chgData name="Cheng Fan" userId="73b39abba4055029" providerId="LiveId" clId="{FF090B14-779B-4C5A-B230-5C6875319ACF}" dt="2020-03-24T21:50:09.710" v="10454"/>
        <pc:sldMkLst>
          <pc:docMk/>
          <pc:sldMk cId="975226465" sldId="883"/>
        </pc:sldMkLst>
        <pc:spChg chg="mod">
          <ac:chgData name="Cheng Fan" userId="73b39abba4055029" providerId="LiveId" clId="{FF090B14-779B-4C5A-B230-5C6875319ACF}" dt="2020-03-23T13:28:50.171" v="7230" actId="20577"/>
          <ac:spMkLst>
            <pc:docMk/>
            <pc:sldMk cId="975226465" sldId="883"/>
            <ac:spMk id="4" creationId="{CC2434E4-16B7-E540-A13C-960B63D56793}"/>
          </ac:spMkLst>
        </pc:spChg>
        <pc:spChg chg="mod">
          <ac:chgData name="Cheng Fan" userId="73b39abba4055029" providerId="LiveId" clId="{FF090B14-779B-4C5A-B230-5C6875319ACF}" dt="2020-03-24T00:54:32.334" v="9629" actId="255"/>
          <ac:spMkLst>
            <pc:docMk/>
            <pc:sldMk cId="975226465" sldId="883"/>
            <ac:spMk id="8" creationId="{00000000-0000-0000-0000-000000000000}"/>
          </ac:spMkLst>
        </pc:spChg>
        <pc:spChg chg="mod">
          <ac:chgData name="Cheng Fan" userId="73b39abba4055029" providerId="LiveId" clId="{FF090B14-779B-4C5A-B230-5C6875319ACF}" dt="2020-03-24T07:22:14.523" v="9966" actId="20577"/>
          <ac:spMkLst>
            <pc:docMk/>
            <pc:sldMk cId="975226465" sldId="883"/>
            <ac:spMk id="11" creationId="{278815D8-E720-4C9C-B8BD-04BC553ED2A5}"/>
          </ac:spMkLst>
        </pc:spChg>
        <pc:spChg chg="del">
          <ac:chgData name="Cheng Fan" userId="73b39abba4055029" providerId="LiveId" clId="{FF090B14-779B-4C5A-B230-5C6875319ACF}" dt="2020-03-23T13:31:22.109" v="7458" actId="478"/>
          <ac:spMkLst>
            <pc:docMk/>
            <pc:sldMk cId="975226465" sldId="883"/>
            <ac:spMk id="12" creationId="{282E1685-7EEA-48DE-B9BA-4675B046350B}"/>
          </ac:spMkLst>
        </pc:spChg>
        <pc:spChg chg="mod topLvl">
          <ac:chgData name="Cheng Fan" userId="73b39abba4055029" providerId="LiveId" clId="{FF090B14-779B-4C5A-B230-5C6875319ACF}" dt="2020-03-23T13:31:58.183" v="7481" actId="20577"/>
          <ac:spMkLst>
            <pc:docMk/>
            <pc:sldMk cId="975226465" sldId="883"/>
            <ac:spMk id="14" creationId="{5013D6CD-B8AD-47F9-8F34-1E476EE32E0C}"/>
          </ac:spMkLst>
        </pc:spChg>
        <pc:spChg chg="del mod">
          <ac:chgData name="Cheng Fan" userId="73b39abba4055029" providerId="LiveId" clId="{FF090B14-779B-4C5A-B230-5C6875319ACF}" dt="2020-03-23T13:29:01.022" v="7233" actId="478"/>
          <ac:spMkLst>
            <pc:docMk/>
            <pc:sldMk cId="975226465" sldId="883"/>
            <ac:spMk id="15" creationId="{1DC0F266-1868-4117-A221-0164C6599FD9}"/>
          </ac:spMkLst>
        </pc:spChg>
        <pc:spChg chg="mod topLvl">
          <ac:chgData name="Cheng Fan" userId="73b39abba4055029" providerId="LiveId" clId="{FF090B14-779B-4C5A-B230-5C6875319ACF}" dt="2020-03-23T13:32:08.759" v="7500" actId="20577"/>
          <ac:spMkLst>
            <pc:docMk/>
            <pc:sldMk cId="975226465" sldId="883"/>
            <ac:spMk id="16" creationId="{7979A0E3-BF1E-4FE8-A0F2-A5310705BFFA}"/>
          </ac:spMkLst>
        </pc:spChg>
        <pc:spChg chg="mod topLvl">
          <ac:chgData name="Cheng Fan" userId="73b39abba4055029" providerId="LiveId" clId="{FF090B14-779B-4C5A-B230-5C6875319ACF}" dt="2020-03-23T13:32:35.871" v="7528" actId="1036"/>
          <ac:spMkLst>
            <pc:docMk/>
            <pc:sldMk cId="975226465" sldId="883"/>
            <ac:spMk id="17" creationId="{C57A5874-0248-4B68-8EB8-9D2DBE8527DD}"/>
          </ac:spMkLst>
        </pc:spChg>
        <pc:spChg chg="mod topLvl">
          <ac:chgData name="Cheng Fan" userId="73b39abba4055029" providerId="LiveId" clId="{FF090B14-779B-4C5A-B230-5C6875319ACF}" dt="2020-03-23T13:32:20.104" v="7517" actId="20577"/>
          <ac:spMkLst>
            <pc:docMk/>
            <pc:sldMk cId="975226465" sldId="883"/>
            <ac:spMk id="18" creationId="{412B35E5-B31F-449F-B78D-83ECE28A617F}"/>
          </ac:spMkLst>
        </pc:spChg>
        <pc:spChg chg="del mod topLvl">
          <ac:chgData name="Cheng Fan" userId="73b39abba4055029" providerId="LiveId" clId="{FF090B14-779B-4C5A-B230-5C6875319ACF}" dt="2020-03-23T13:32:22.539" v="7518" actId="478"/>
          <ac:spMkLst>
            <pc:docMk/>
            <pc:sldMk cId="975226465" sldId="883"/>
            <ac:spMk id="19" creationId="{B8CC3339-B5AE-4DD5-9F86-6A0E16EF43C9}"/>
          </ac:spMkLst>
        </pc:spChg>
        <pc:spChg chg="mod topLvl">
          <ac:chgData name="Cheng Fan" userId="73b39abba4055029" providerId="LiveId" clId="{FF090B14-779B-4C5A-B230-5C6875319ACF}" dt="2020-03-23T13:32:31.076" v="7527" actId="20577"/>
          <ac:spMkLst>
            <pc:docMk/>
            <pc:sldMk cId="975226465" sldId="883"/>
            <ac:spMk id="20" creationId="{CA2DAC16-6C0C-4AB6-A7FA-879BDFCC22F4}"/>
          </ac:spMkLst>
        </pc:spChg>
        <pc:spChg chg="del mod topLvl">
          <ac:chgData name="Cheng Fan" userId="73b39abba4055029" providerId="LiveId" clId="{FF090B14-779B-4C5A-B230-5C6875319ACF}" dt="2020-03-23T13:33:19.834" v="7537" actId="478"/>
          <ac:spMkLst>
            <pc:docMk/>
            <pc:sldMk cId="975226465" sldId="883"/>
            <ac:spMk id="21" creationId="{27CF9E98-B58C-4AAC-96CB-9BA89AF23EE2}"/>
          </ac:spMkLst>
        </pc:spChg>
        <pc:spChg chg="mod topLvl">
          <ac:chgData name="Cheng Fan" userId="73b39abba4055029" providerId="LiveId" clId="{FF090B14-779B-4C5A-B230-5C6875319ACF}" dt="2020-03-23T13:33:56.816" v="7554" actId="20577"/>
          <ac:spMkLst>
            <pc:docMk/>
            <pc:sldMk cId="975226465" sldId="883"/>
            <ac:spMk id="22" creationId="{2EF09700-EE5E-49E0-BEC2-C524F05B2073}"/>
          </ac:spMkLst>
        </pc:spChg>
        <pc:spChg chg="mod topLvl">
          <ac:chgData name="Cheng Fan" userId="73b39abba4055029" providerId="LiveId" clId="{FF090B14-779B-4C5A-B230-5C6875319ACF}" dt="2020-03-23T13:33:23.281" v="7538" actId="1076"/>
          <ac:spMkLst>
            <pc:docMk/>
            <pc:sldMk cId="975226465" sldId="883"/>
            <ac:spMk id="23" creationId="{B552B24E-059E-403F-9260-62A4918E1BDE}"/>
          </ac:spMkLst>
        </pc:spChg>
        <pc:spChg chg="add mod">
          <ac:chgData name="Cheng Fan" userId="73b39abba4055029" providerId="LiveId" clId="{FF090B14-779B-4C5A-B230-5C6875319ACF}" dt="2020-03-23T13:34:11.163" v="7556" actId="1076"/>
          <ac:spMkLst>
            <pc:docMk/>
            <pc:sldMk cId="975226465" sldId="883"/>
            <ac:spMk id="36" creationId="{C576EFFF-06F6-4332-836F-F2111F2658A5}"/>
          </ac:spMkLst>
        </pc:spChg>
        <pc:spChg chg="add mod">
          <ac:chgData name="Cheng Fan" userId="73b39abba4055029" providerId="LiveId" clId="{FF090B14-779B-4C5A-B230-5C6875319ACF}" dt="2020-03-23T13:34:11.163" v="7556" actId="1076"/>
          <ac:spMkLst>
            <pc:docMk/>
            <pc:sldMk cId="975226465" sldId="883"/>
            <ac:spMk id="37" creationId="{16464AAD-80CE-459E-8400-05B3AD771FCF}"/>
          </ac:spMkLst>
        </pc:spChg>
        <pc:spChg chg="add mod">
          <ac:chgData name="Cheng Fan" userId="73b39abba4055029" providerId="LiveId" clId="{FF090B14-779B-4C5A-B230-5C6875319ACF}" dt="2020-03-23T13:34:11.163" v="7556" actId="1076"/>
          <ac:spMkLst>
            <pc:docMk/>
            <pc:sldMk cId="975226465" sldId="883"/>
            <ac:spMk id="38" creationId="{66A1363B-4428-4B21-94DB-FB979FB2A1A1}"/>
          </ac:spMkLst>
        </pc:spChg>
        <pc:spChg chg="add mod">
          <ac:chgData name="Cheng Fan" userId="73b39abba4055029" providerId="LiveId" clId="{FF090B14-779B-4C5A-B230-5C6875319ACF}" dt="2020-03-23T13:34:11.163" v="7556" actId="1076"/>
          <ac:spMkLst>
            <pc:docMk/>
            <pc:sldMk cId="975226465" sldId="883"/>
            <ac:spMk id="39" creationId="{F087ED44-EE5A-49D6-9D2E-4870391085DA}"/>
          </ac:spMkLst>
        </pc:spChg>
        <pc:spChg chg="add mod">
          <ac:chgData name="Cheng Fan" userId="73b39abba4055029" providerId="LiveId" clId="{FF090B14-779B-4C5A-B230-5C6875319ACF}" dt="2020-03-23T13:34:11.163" v="7556" actId="1076"/>
          <ac:spMkLst>
            <pc:docMk/>
            <pc:sldMk cId="975226465" sldId="883"/>
            <ac:spMk id="40" creationId="{17C813DE-CD5D-4CD9-B49A-75045E57AF6F}"/>
          </ac:spMkLst>
        </pc:spChg>
        <pc:spChg chg="add mod">
          <ac:chgData name="Cheng Fan" userId="73b39abba4055029" providerId="LiveId" clId="{FF090B14-779B-4C5A-B230-5C6875319ACF}" dt="2020-03-23T13:34:30.889" v="7560" actId="1076"/>
          <ac:spMkLst>
            <pc:docMk/>
            <pc:sldMk cId="975226465" sldId="883"/>
            <ac:spMk id="41" creationId="{35E68C77-50C9-46AA-ABE7-3A186D0F9FFB}"/>
          </ac:spMkLst>
        </pc:spChg>
        <pc:spChg chg="add mod">
          <ac:chgData name="Cheng Fan" userId="73b39abba4055029" providerId="LiveId" clId="{FF090B14-779B-4C5A-B230-5C6875319ACF}" dt="2020-03-23T13:35:01.614" v="7568" actId="1076"/>
          <ac:spMkLst>
            <pc:docMk/>
            <pc:sldMk cId="975226465" sldId="883"/>
            <ac:spMk id="42" creationId="{5073840F-74FF-42C2-826F-AE7552AA3C60}"/>
          </ac:spMkLst>
        </pc:spChg>
        <pc:spChg chg="add mod">
          <ac:chgData name="Cheng Fan" userId="73b39abba4055029" providerId="LiveId" clId="{FF090B14-779B-4C5A-B230-5C6875319ACF}" dt="2020-03-23T13:37:02.874" v="7626" actId="1076"/>
          <ac:spMkLst>
            <pc:docMk/>
            <pc:sldMk cId="975226465" sldId="883"/>
            <ac:spMk id="56" creationId="{905C14FF-C85C-4BC8-920A-59B738644A5B}"/>
          </ac:spMkLst>
        </pc:spChg>
        <pc:spChg chg="add mod">
          <ac:chgData name="Cheng Fan" userId="73b39abba4055029" providerId="LiveId" clId="{FF090B14-779B-4C5A-B230-5C6875319ACF}" dt="2020-03-24T00:55:22.709" v="9632" actId="1076"/>
          <ac:spMkLst>
            <pc:docMk/>
            <pc:sldMk cId="975226465" sldId="883"/>
            <ac:spMk id="61" creationId="{44FFDC9B-4140-4252-971A-D32BA81D6B25}"/>
          </ac:spMkLst>
        </pc:spChg>
        <pc:spChg chg="add mod">
          <ac:chgData name="Cheng Fan" userId="73b39abba4055029" providerId="LiveId" clId="{FF090B14-779B-4C5A-B230-5C6875319ACF}" dt="2020-03-24T00:55:32.997" v="9634" actId="1076"/>
          <ac:spMkLst>
            <pc:docMk/>
            <pc:sldMk cId="975226465" sldId="883"/>
            <ac:spMk id="62" creationId="{AE51B907-F6EB-473E-AA84-8E3CA6CE36CE}"/>
          </ac:spMkLst>
        </pc:spChg>
        <pc:grpChg chg="add del mod">
          <ac:chgData name="Cheng Fan" userId="73b39abba4055029" providerId="LiveId" clId="{FF090B14-779B-4C5A-B230-5C6875319ACF}" dt="2020-03-23T13:31:45.282" v="7461" actId="165"/>
          <ac:grpSpMkLst>
            <pc:docMk/>
            <pc:sldMk cId="975226465" sldId="883"/>
            <ac:grpSpMk id="13" creationId="{8973698B-A30E-48DB-A471-119DA0C35DD7}"/>
          </ac:grpSpMkLst>
        </pc:grpChg>
        <pc:picChg chg="del">
          <ac:chgData name="Cheng Fan" userId="73b39abba4055029" providerId="LiveId" clId="{FF090B14-779B-4C5A-B230-5C6875319ACF}" dt="2020-03-23T13:29:25.060" v="7289" actId="478"/>
          <ac:picMkLst>
            <pc:docMk/>
            <pc:sldMk cId="975226465" sldId="883"/>
            <ac:picMk id="2" creationId="{00000000-0000-0000-0000-000000000000}"/>
          </ac:picMkLst>
        </pc:picChg>
        <pc:picChg chg="del">
          <ac:chgData name="Cheng Fan" userId="73b39abba4055029" providerId="LiveId" clId="{FF090B14-779B-4C5A-B230-5C6875319ACF}" dt="2020-03-23T13:29:23.782" v="7288" actId="478"/>
          <ac:picMkLst>
            <pc:docMk/>
            <pc:sldMk cId="975226465" sldId="883"/>
            <ac:picMk id="9" creationId="{00000000-0000-0000-0000-000000000000}"/>
          </ac:picMkLst>
        </pc:picChg>
        <pc:picChg chg="del">
          <ac:chgData name="Cheng Fan" userId="73b39abba4055029" providerId="LiveId" clId="{FF090B14-779B-4C5A-B230-5C6875319ACF}" dt="2020-03-23T13:31:19.597" v="7457" actId="478"/>
          <ac:picMkLst>
            <pc:docMk/>
            <pc:sldMk cId="975226465" sldId="883"/>
            <ac:picMk id="10" creationId="{00000000-0000-0000-0000-000000000000}"/>
          </ac:picMkLst>
        </pc:picChg>
        <pc:picChg chg="add del mod">
          <ac:chgData name="Cheng Fan" userId="73b39abba4055029" providerId="LiveId" clId="{FF090B14-779B-4C5A-B230-5C6875319ACF}" dt="2020-03-24T21:46:39.110" v="10453" actId="478"/>
          <ac:picMkLst>
            <pc:docMk/>
            <pc:sldMk cId="975226465" sldId="883"/>
            <ac:picMk id="64" creationId="{47B48E67-157C-4501-9C02-F345FF67806E}"/>
          </ac:picMkLst>
        </pc:picChg>
        <pc:picChg chg="add mod">
          <ac:chgData name="Cheng Fan" userId="73b39abba4055029" providerId="LiveId" clId="{FF090B14-779B-4C5A-B230-5C6875319ACF}" dt="2020-03-24T21:50:09.710" v="10454"/>
          <ac:picMkLst>
            <pc:docMk/>
            <pc:sldMk cId="975226465" sldId="883"/>
            <ac:picMk id="66" creationId="{436DFF06-B749-4084-9659-9140C4429E5E}"/>
          </ac:picMkLst>
        </pc:picChg>
        <pc:inkChg chg="add del">
          <ac:chgData name="Cheng Fan" userId="73b39abba4055029" providerId="LiveId" clId="{FF090B14-779B-4C5A-B230-5C6875319ACF}" dt="2020-03-24T21:46:36.804" v="10452" actId="478"/>
          <ac:inkMkLst>
            <pc:docMk/>
            <pc:sldMk cId="975226465" sldId="883"/>
            <ac:inkMk id="63" creationId="{519C07C1-51A4-45CB-9E17-D99DD7EAD781}"/>
          </ac:inkMkLst>
        </pc:inkChg>
        <pc:inkChg chg="add">
          <ac:chgData name="Cheng Fan" userId="73b39abba4055029" providerId="LiveId" clId="{FF090B14-779B-4C5A-B230-5C6875319ACF}" dt="2020-03-24T21:50:09.710" v="10454"/>
          <ac:inkMkLst>
            <pc:docMk/>
            <pc:sldMk cId="975226465" sldId="883"/>
            <ac:inkMk id="65" creationId="{3466A855-DEEC-432D-B0C1-E419C885F350}"/>
          </ac:inkMkLst>
        </pc:inkChg>
        <pc:cxnChg chg="mod topLvl">
          <ac:chgData name="Cheng Fan" userId="73b39abba4055029" providerId="LiveId" clId="{FF090B14-779B-4C5A-B230-5C6875319ACF}" dt="2020-03-23T13:31:45.282" v="7461" actId="165"/>
          <ac:cxnSpMkLst>
            <pc:docMk/>
            <pc:sldMk cId="975226465" sldId="883"/>
            <ac:cxnSpMk id="24" creationId="{D8FB9DBF-559C-4E6F-AD11-3DC6E64CAA49}"/>
          </ac:cxnSpMkLst>
        </pc:cxnChg>
        <pc:cxnChg chg="mod topLvl">
          <ac:chgData name="Cheng Fan" userId="73b39abba4055029" providerId="LiveId" clId="{FF090B14-779B-4C5A-B230-5C6875319ACF}" dt="2020-03-23T13:31:45.282" v="7461" actId="165"/>
          <ac:cxnSpMkLst>
            <pc:docMk/>
            <pc:sldMk cId="975226465" sldId="883"/>
            <ac:cxnSpMk id="25" creationId="{6EEF1214-9685-489B-9F92-FF5F803D738A}"/>
          </ac:cxnSpMkLst>
        </pc:cxnChg>
        <pc:cxnChg chg="del mod topLvl">
          <ac:chgData name="Cheng Fan" userId="73b39abba4055029" providerId="LiveId" clId="{FF090B14-779B-4C5A-B230-5C6875319ACF}" dt="2020-03-23T13:32:51.158" v="7532" actId="478"/>
          <ac:cxnSpMkLst>
            <pc:docMk/>
            <pc:sldMk cId="975226465" sldId="883"/>
            <ac:cxnSpMk id="26" creationId="{40D0EB65-A817-4F64-B5E0-30C2084F7243}"/>
          </ac:cxnSpMkLst>
        </pc:cxnChg>
        <pc:cxnChg chg="mod topLvl">
          <ac:chgData name="Cheng Fan" userId="73b39abba4055029" providerId="LiveId" clId="{FF090B14-779B-4C5A-B230-5C6875319ACF}" dt="2020-03-23T13:33:16.057" v="7536" actId="14100"/>
          <ac:cxnSpMkLst>
            <pc:docMk/>
            <pc:sldMk cId="975226465" sldId="883"/>
            <ac:cxnSpMk id="27" creationId="{07578037-F553-415B-BA26-0293E597076F}"/>
          </ac:cxnSpMkLst>
        </pc:cxnChg>
        <pc:cxnChg chg="del mod topLvl">
          <ac:chgData name="Cheng Fan" userId="73b39abba4055029" providerId="LiveId" clId="{FF090B14-779B-4C5A-B230-5C6875319ACF}" dt="2020-03-23T13:32:48.417" v="7531" actId="478"/>
          <ac:cxnSpMkLst>
            <pc:docMk/>
            <pc:sldMk cId="975226465" sldId="883"/>
            <ac:cxnSpMk id="28" creationId="{570C55F3-BB64-4180-BAF6-32CDF134BDBB}"/>
          </ac:cxnSpMkLst>
        </pc:cxnChg>
        <pc:cxnChg chg="del mod topLvl">
          <ac:chgData name="Cheng Fan" userId="73b39abba4055029" providerId="LiveId" clId="{FF090B14-779B-4C5A-B230-5C6875319ACF}" dt="2020-03-23T13:32:25.550" v="7519" actId="478"/>
          <ac:cxnSpMkLst>
            <pc:docMk/>
            <pc:sldMk cId="975226465" sldId="883"/>
            <ac:cxnSpMk id="29" creationId="{C2248B28-E1A3-42A0-8E69-A3665F14248D}"/>
          </ac:cxnSpMkLst>
        </pc:cxnChg>
        <pc:cxnChg chg="mod topLvl">
          <ac:chgData name="Cheng Fan" userId="73b39abba4055029" providerId="LiveId" clId="{FF090B14-779B-4C5A-B230-5C6875319ACF}" dt="2020-03-23T13:36:14.993" v="7572" actId="14100"/>
          <ac:cxnSpMkLst>
            <pc:docMk/>
            <pc:sldMk cId="975226465" sldId="883"/>
            <ac:cxnSpMk id="30" creationId="{901E027F-9084-413D-B2B7-547BE1397A1F}"/>
          </ac:cxnSpMkLst>
        </pc:cxnChg>
        <pc:cxnChg chg="mod topLvl">
          <ac:chgData name="Cheng Fan" userId="73b39abba4055029" providerId="LiveId" clId="{FF090B14-779B-4C5A-B230-5C6875319ACF}" dt="2020-03-24T00:54:48.525" v="9630" actId="14100"/>
          <ac:cxnSpMkLst>
            <pc:docMk/>
            <pc:sldMk cId="975226465" sldId="883"/>
            <ac:cxnSpMk id="31" creationId="{E270D50A-C51E-406E-8E57-E58AD965F151}"/>
          </ac:cxnSpMkLst>
        </pc:cxnChg>
        <pc:cxnChg chg="add mod">
          <ac:chgData name="Cheng Fan" userId="73b39abba4055029" providerId="LiveId" clId="{FF090B14-779B-4C5A-B230-5C6875319ACF}" dt="2020-03-23T13:46:11.891" v="7937" actId="14100"/>
          <ac:cxnSpMkLst>
            <pc:docMk/>
            <pc:sldMk cId="975226465" sldId="883"/>
            <ac:cxnSpMk id="32" creationId="{7A732E88-C821-424D-B83F-1BBF3E2652B8}"/>
          </ac:cxnSpMkLst>
        </pc:cxnChg>
        <pc:cxnChg chg="add mod">
          <ac:chgData name="Cheng Fan" userId="73b39abba4055029" providerId="LiveId" clId="{FF090B14-779B-4C5A-B230-5C6875319ACF}" dt="2020-03-23T13:34:11.163" v="7556" actId="1076"/>
          <ac:cxnSpMkLst>
            <pc:docMk/>
            <pc:sldMk cId="975226465" sldId="883"/>
            <ac:cxnSpMk id="43" creationId="{70CA639B-1D98-4A4F-A4DA-C15291BBDF78}"/>
          </ac:cxnSpMkLst>
        </pc:cxnChg>
        <pc:cxnChg chg="add mod">
          <ac:chgData name="Cheng Fan" userId="73b39abba4055029" providerId="LiveId" clId="{FF090B14-779B-4C5A-B230-5C6875319ACF}" dt="2020-03-23T13:34:11.163" v="7556" actId="1076"/>
          <ac:cxnSpMkLst>
            <pc:docMk/>
            <pc:sldMk cId="975226465" sldId="883"/>
            <ac:cxnSpMk id="44" creationId="{7C9871DE-3080-4745-B56B-0B618B79127F}"/>
          </ac:cxnSpMkLst>
        </pc:cxnChg>
        <pc:cxnChg chg="add mod">
          <ac:chgData name="Cheng Fan" userId="73b39abba4055029" providerId="LiveId" clId="{FF090B14-779B-4C5A-B230-5C6875319ACF}" dt="2020-03-23T13:45:58.871" v="7935" actId="14100"/>
          <ac:cxnSpMkLst>
            <pc:docMk/>
            <pc:sldMk cId="975226465" sldId="883"/>
            <ac:cxnSpMk id="45" creationId="{47371822-19A7-4D2A-B4F4-6D9CC0C4A3A7}"/>
          </ac:cxnSpMkLst>
        </pc:cxnChg>
        <pc:cxnChg chg="add mod">
          <ac:chgData name="Cheng Fan" userId="73b39abba4055029" providerId="LiveId" clId="{FF090B14-779B-4C5A-B230-5C6875319ACF}" dt="2020-03-23T13:34:37.447" v="7562" actId="14100"/>
          <ac:cxnSpMkLst>
            <pc:docMk/>
            <pc:sldMk cId="975226465" sldId="883"/>
            <ac:cxnSpMk id="46" creationId="{812720D7-3EC1-4B08-B01E-8234C99CF72A}"/>
          </ac:cxnSpMkLst>
        </pc:cxnChg>
        <pc:cxnChg chg="add mod">
          <ac:chgData name="Cheng Fan" userId="73b39abba4055029" providerId="LiveId" clId="{FF090B14-779B-4C5A-B230-5C6875319ACF}" dt="2020-03-23T13:35:27.891" v="7571" actId="14100"/>
          <ac:cxnSpMkLst>
            <pc:docMk/>
            <pc:sldMk cId="975226465" sldId="883"/>
            <ac:cxnSpMk id="47" creationId="{71943AFF-AE60-4557-AAEF-5FAF0554E396}"/>
          </ac:cxnSpMkLst>
        </pc:cxnChg>
        <pc:cxnChg chg="add mod">
          <ac:chgData name="Cheng Fan" userId="73b39abba4055029" providerId="LiveId" clId="{FF090B14-779B-4C5A-B230-5C6875319ACF}" dt="2020-03-23T13:35:24.729" v="7570" actId="14100"/>
          <ac:cxnSpMkLst>
            <pc:docMk/>
            <pc:sldMk cId="975226465" sldId="883"/>
            <ac:cxnSpMk id="48" creationId="{7CC50262-9DD5-4CF8-BF54-34DDA92A598D}"/>
          </ac:cxnSpMkLst>
        </pc:cxnChg>
      </pc:sldChg>
      <pc:sldChg chg="modSp add del">
        <pc:chgData name="Cheng Fan" userId="73b39abba4055029" providerId="LiveId" clId="{FF090B14-779B-4C5A-B230-5C6875319ACF}" dt="2020-03-23T12:57:36.047" v="7086" actId="47"/>
        <pc:sldMkLst>
          <pc:docMk/>
          <pc:sldMk cId="1385221888" sldId="883"/>
        </pc:sldMkLst>
        <pc:spChg chg="mod">
          <ac:chgData name="Cheng Fan" userId="73b39abba4055029" providerId="LiveId" clId="{FF090B14-779B-4C5A-B230-5C6875319ACF}" dt="2020-03-23T12:56:53.568" v="7085" actId="20577"/>
          <ac:spMkLst>
            <pc:docMk/>
            <pc:sldMk cId="1385221888" sldId="883"/>
            <ac:spMk id="4" creationId="{CC2434E4-16B7-E540-A13C-960B63D56793}"/>
          </ac:spMkLst>
        </pc:spChg>
      </pc:sldChg>
      <pc:sldChg chg="delSp add del">
        <pc:chgData name="Cheng Fan" userId="73b39abba4055029" providerId="LiveId" clId="{FF090B14-779B-4C5A-B230-5C6875319ACF}" dt="2020-03-23T12:56:37.373" v="7041" actId="47"/>
        <pc:sldMkLst>
          <pc:docMk/>
          <pc:sldMk cId="4126730278" sldId="883"/>
        </pc:sldMkLst>
        <pc:spChg chg="del">
          <ac:chgData name="Cheng Fan" userId="73b39abba4055029" providerId="LiveId" clId="{FF090B14-779B-4C5A-B230-5C6875319ACF}" dt="2020-03-23T05:11:54.665" v="6935" actId="478"/>
          <ac:spMkLst>
            <pc:docMk/>
            <pc:sldMk cId="4126730278" sldId="883"/>
            <ac:spMk id="2" creationId="{C32A789D-CBBC-4582-B573-0D7D7157AB3C}"/>
          </ac:spMkLst>
        </pc:spChg>
        <pc:spChg chg="del">
          <ac:chgData name="Cheng Fan" userId="73b39abba4055029" providerId="LiveId" clId="{FF090B14-779B-4C5A-B230-5C6875319ACF}" dt="2020-03-23T05:11:50.885" v="6934" actId="478"/>
          <ac:spMkLst>
            <pc:docMk/>
            <pc:sldMk cId="4126730278" sldId="883"/>
            <ac:spMk id="3" creationId="{03240B13-C42B-4C95-85D7-885CBA30AF11}"/>
          </ac:spMkLst>
        </pc:spChg>
      </pc:sldChg>
      <pc:sldChg chg="add del">
        <pc:chgData name="Cheng Fan" userId="73b39abba4055029" providerId="LiveId" clId="{FF090B14-779B-4C5A-B230-5C6875319ACF}" dt="2020-03-24T21:57:04.244" v="10460" actId="2696"/>
        <pc:sldMkLst>
          <pc:docMk/>
          <pc:sldMk cId="621079588" sldId="884"/>
        </pc:sldMkLst>
      </pc:sldChg>
      <pc:sldChg chg="addSp delSp modSp add del">
        <pc:chgData name="Cheng Fan" userId="73b39abba4055029" providerId="LiveId" clId="{FF090B14-779B-4C5A-B230-5C6875319ACF}" dt="2020-03-24T21:46:09.920" v="10449" actId="2696"/>
        <pc:sldMkLst>
          <pc:docMk/>
          <pc:sldMk cId="1684183370" sldId="884"/>
        </pc:sldMkLst>
        <pc:spChg chg="add del mod">
          <ac:chgData name="Cheng Fan" userId="73b39abba4055029" providerId="LiveId" clId="{FF090B14-779B-4C5A-B230-5C6875319ACF}" dt="2020-03-24T00:29:26.163" v="9088" actId="767"/>
          <ac:spMkLst>
            <pc:docMk/>
            <pc:sldMk cId="1684183370" sldId="884"/>
            <ac:spMk id="2" creationId="{0290F5C4-D882-4909-8096-9654593E97F3}"/>
          </ac:spMkLst>
        </pc:spChg>
        <pc:spChg chg="add mod">
          <ac:chgData name="Cheng Fan" userId="73b39abba4055029" providerId="LiveId" clId="{FF090B14-779B-4C5A-B230-5C6875319ACF}" dt="2020-03-24T10:02:44.737" v="10147"/>
          <ac:spMkLst>
            <pc:docMk/>
            <pc:sldMk cId="1684183370" sldId="884"/>
            <ac:spMk id="3" creationId="{B4D49322-8A54-4CF4-8866-D0AC2A4C17CF}"/>
          </ac:spMkLst>
        </pc:spChg>
        <pc:spChg chg="mod">
          <ac:chgData name="Cheng Fan" userId="73b39abba4055029" providerId="LiveId" clId="{FF090B14-779B-4C5A-B230-5C6875319ACF}" dt="2020-03-24T03:22:14.072" v="9748" actId="255"/>
          <ac:spMkLst>
            <pc:docMk/>
            <pc:sldMk cId="1684183370" sldId="884"/>
            <ac:spMk id="4" creationId="{CC2434E4-16B7-E540-A13C-960B63D56793}"/>
          </ac:spMkLst>
        </pc:spChg>
        <pc:spChg chg="add mod">
          <ac:chgData name="Cheng Fan" userId="73b39abba4055029" providerId="LiveId" clId="{FF090B14-779B-4C5A-B230-5C6875319ACF}" dt="2020-03-24T03:39:44.195" v="9861" actId="1076"/>
          <ac:spMkLst>
            <pc:docMk/>
            <pc:sldMk cId="1684183370" sldId="884"/>
            <ac:spMk id="7" creationId="{A56C7331-4DF8-4DCF-819B-A5EF04A47CC7}"/>
          </ac:spMkLst>
        </pc:spChg>
        <pc:spChg chg="mod">
          <ac:chgData name="Cheng Fan" userId="73b39abba4055029" providerId="LiveId" clId="{FF090B14-779B-4C5A-B230-5C6875319ACF}" dt="2020-03-24T03:39:10.287" v="9857" actId="20577"/>
          <ac:spMkLst>
            <pc:docMk/>
            <pc:sldMk cId="1684183370" sldId="884"/>
            <ac:spMk id="8" creationId="{00000000-0000-0000-0000-000000000000}"/>
          </ac:spMkLst>
        </pc:spChg>
        <pc:spChg chg="del">
          <ac:chgData name="Cheng Fan" userId="73b39abba4055029" providerId="LiveId" clId="{FF090B14-779B-4C5A-B230-5C6875319ACF}" dt="2020-03-24T00:10:51.234" v="7998" actId="478"/>
          <ac:spMkLst>
            <pc:docMk/>
            <pc:sldMk cId="1684183370" sldId="884"/>
            <ac:spMk id="11" creationId="{278815D8-E720-4C9C-B8BD-04BC553ED2A5}"/>
          </ac:spMkLst>
        </pc:spChg>
      </pc:sldChg>
      <pc:sldChg chg="addSp delSp modSp add">
        <pc:chgData name="Cheng Fan" userId="73b39abba4055029" providerId="LiveId" clId="{FF090B14-779B-4C5A-B230-5C6875319ACF}" dt="2020-03-24T12:03:33.661" v="10184"/>
        <pc:sldMkLst>
          <pc:docMk/>
          <pc:sldMk cId="2126611488" sldId="885"/>
        </pc:sldMkLst>
        <pc:spChg chg="add del mod">
          <ac:chgData name="Cheng Fan" userId="73b39abba4055029" providerId="LiveId" clId="{FF090B14-779B-4C5A-B230-5C6875319ACF}" dt="2020-03-24T09:57:54.446" v="10031"/>
          <ac:spMkLst>
            <pc:docMk/>
            <pc:sldMk cId="2126611488" sldId="885"/>
            <ac:spMk id="3" creationId="{B2F8CF2F-2B92-4728-AFDE-ED45B761CBD5}"/>
          </ac:spMkLst>
        </pc:spChg>
        <pc:spChg chg="add mod">
          <ac:chgData name="Cheng Fan" userId="73b39abba4055029" providerId="LiveId" clId="{FF090B14-779B-4C5A-B230-5C6875319ACF}" dt="2020-03-24T10:00:18.926" v="10067" actId="1035"/>
          <ac:spMkLst>
            <pc:docMk/>
            <pc:sldMk cId="2126611488" sldId="885"/>
            <ac:spMk id="5" creationId="{31F7DB70-7926-4B55-9053-22F109B51F1E}"/>
          </ac:spMkLst>
        </pc:spChg>
        <pc:spChg chg="mod">
          <ac:chgData name="Cheng Fan" userId="73b39abba4055029" providerId="LiveId" clId="{FF090B14-779B-4C5A-B230-5C6875319ACF}" dt="2020-03-24T10:00:11.202" v="10057" actId="255"/>
          <ac:spMkLst>
            <pc:docMk/>
            <pc:sldMk cId="2126611488" sldId="885"/>
            <ac:spMk id="8" creationId="{00000000-0000-0000-0000-000000000000}"/>
          </ac:spMkLst>
        </pc:spChg>
        <pc:spChg chg="mod">
          <ac:chgData name="Cheng Fan" userId="73b39abba4055029" providerId="LiveId" clId="{FF090B14-779B-4C5A-B230-5C6875319ACF}" dt="2020-03-24T10:03:35.334" v="10150"/>
          <ac:spMkLst>
            <pc:docMk/>
            <pc:sldMk cId="2126611488" sldId="885"/>
            <ac:spMk id="11" creationId="{278815D8-E720-4C9C-B8BD-04BC553ED2A5}"/>
          </ac:spMkLst>
        </pc:spChg>
        <pc:spChg chg="del">
          <ac:chgData name="Cheng Fan" userId="73b39abba4055029" providerId="LiveId" clId="{FF090B14-779B-4C5A-B230-5C6875319ACF}" dt="2020-03-24T09:54:06.374" v="9996" actId="478"/>
          <ac:spMkLst>
            <pc:docMk/>
            <pc:sldMk cId="2126611488" sldId="885"/>
            <ac:spMk id="12" creationId="{282E1685-7EEA-48DE-B9BA-4675B046350B}"/>
          </ac:spMkLst>
        </pc:spChg>
        <pc:picChg chg="del">
          <ac:chgData name="Cheng Fan" userId="73b39abba4055029" providerId="LiveId" clId="{FF090B14-779B-4C5A-B230-5C6875319ACF}" dt="2020-03-24T09:54:02.970" v="9995" actId="478"/>
          <ac:picMkLst>
            <pc:docMk/>
            <pc:sldMk cId="2126611488" sldId="885"/>
            <ac:picMk id="2" creationId="{00000000-0000-0000-0000-000000000000}"/>
          </ac:picMkLst>
        </pc:picChg>
        <pc:picChg chg="add mod">
          <ac:chgData name="Cheng Fan" userId="73b39abba4055029" providerId="LiveId" clId="{FF090B14-779B-4C5A-B230-5C6875319ACF}" dt="2020-03-24T12:03:33.661" v="10184"/>
          <ac:picMkLst>
            <pc:docMk/>
            <pc:sldMk cId="2126611488" sldId="885"/>
            <ac:picMk id="7" creationId="{1329DFD4-0D82-4887-8D31-59DE69D37532}"/>
          </ac:picMkLst>
        </pc:picChg>
        <pc:picChg chg="del">
          <ac:chgData name="Cheng Fan" userId="73b39abba4055029" providerId="LiveId" clId="{FF090B14-779B-4C5A-B230-5C6875319ACF}" dt="2020-03-24T09:54:01.384" v="9994" actId="478"/>
          <ac:picMkLst>
            <pc:docMk/>
            <pc:sldMk cId="2126611488" sldId="885"/>
            <ac:picMk id="9" creationId="{00000000-0000-0000-0000-000000000000}"/>
          </ac:picMkLst>
        </pc:picChg>
        <pc:picChg chg="mod">
          <ac:chgData name="Cheng Fan" userId="73b39abba4055029" providerId="LiveId" clId="{FF090B14-779B-4C5A-B230-5C6875319ACF}" dt="2020-03-24T10:00:21.951" v="10073" actId="1038"/>
          <ac:picMkLst>
            <pc:docMk/>
            <pc:sldMk cId="2126611488" sldId="885"/>
            <ac:picMk id="10" creationId="{00000000-0000-0000-0000-000000000000}"/>
          </ac:picMkLst>
        </pc:picChg>
        <pc:inkChg chg="add">
          <ac:chgData name="Cheng Fan" userId="73b39abba4055029" providerId="LiveId" clId="{FF090B14-779B-4C5A-B230-5C6875319ACF}" dt="2020-03-24T12:03:33.661" v="10184"/>
          <ac:inkMkLst>
            <pc:docMk/>
            <pc:sldMk cId="2126611488" sldId="885"/>
            <ac:inkMk id="6" creationId="{AEF55E36-0B7D-4B05-AF30-2FE88451D04D}"/>
          </ac:inkMkLst>
        </pc:inkChg>
      </pc:sldChg>
      <pc:sldChg chg="add del">
        <pc:chgData name="Cheng Fan" userId="73b39abba4055029" providerId="LiveId" clId="{FF090B14-779B-4C5A-B230-5C6875319ACF}" dt="2020-03-24T21:45:34.779" v="10441" actId="47"/>
        <pc:sldMkLst>
          <pc:docMk/>
          <pc:sldMk cId="3497184281" sldId="886"/>
        </pc:sldMkLst>
      </pc:sldChg>
      <pc:sldChg chg="add del">
        <pc:chgData name="Cheng Fan" userId="73b39abba4055029" providerId="LiveId" clId="{FF090B14-779B-4C5A-B230-5C6875319ACF}" dt="2020-03-24T21:46:14.913" v="10450" actId="47"/>
        <pc:sldMkLst>
          <pc:docMk/>
          <pc:sldMk cId="1191733303" sldId="887"/>
        </pc:sldMkLst>
      </pc:sldChg>
    </pc:docChg>
  </pc:docChgLst>
  <pc:docChgLst>
    <pc:chgData name="Cheng Fan" userId="73b39abba4055029" providerId="LiveId" clId="{7E7E38EF-9E22-498E-BC0E-BC224CA4490D}"/>
    <pc:docChg chg="modSld">
      <pc:chgData name="Cheng Fan" userId="73b39abba4055029" providerId="LiveId" clId="{7E7E38EF-9E22-498E-BC0E-BC224CA4490D}" dt="2021-02-17T13:04:21.157" v="2"/>
      <pc:docMkLst>
        <pc:docMk/>
      </pc:docMkLst>
      <pc:sldChg chg="delSp modSp mod modAnim">
        <pc:chgData name="Cheng Fan" userId="73b39abba4055029" providerId="LiveId" clId="{7E7E38EF-9E22-498E-BC0E-BC224CA4490D}" dt="2021-02-17T13:04:21.157" v="2"/>
        <pc:sldMkLst>
          <pc:docMk/>
          <pc:sldMk cId="2040243274" sldId="628"/>
        </pc:sldMkLst>
        <pc:spChg chg="mod">
          <ac:chgData name="Cheng Fan" userId="73b39abba4055029" providerId="LiveId" clId="{7E7E38EF-9E22-498E-BC0E-BC224CA4490D}" dt="2021-02-17T13:04:13.619" v="1" actId="20577"/>
          <ac:spMkLst>
            <pc:docMk/>
            <pc:sldMk cId="2040243274" sldId="628"/>
            <ac:spMk id="5" creationId="{0C494AC4-83F7-A546-AA32-D9C97D2A9A6A}"/>
          </ac:spMkLst>
        </pc:spChg>
        <pc:picChg chg="del">
          <ac:chgData name="Cheng Fan" userId="73b39abba4055029" providerId="LiveId" clId="{7E7E38EF-9E22-498E-BC0E-BC224CA4490D}" dt="2021-02-17T13:04:21.157" v="2"/>
          <ac:picMkLst>
            <pc:docMk/>
            <pc:sldMk cId="2040243274" sldId="628"/>
            <ac:picMk id="7" creationId="{30DB2DC4-2399-43A7-B758-FA5F1F4280E9}"/>
          </ac:picMkLst>
        </pc:picChg>
      </pc:sldChg>
      <pc:sldChg chg="delSp modAnim">
        <pc:chgData name="Cheng Fan" userId="73b39abba4055029" providerId="LiveId" clId="{7E7E38EF-9E22-498E-BC0E-BC224CA4490D}" dt="2021-02-17T13:04:21.157" v="2"/>
        <pc:sldMkLst>
          <pc:docMk/>
          <pc:sldMk cId="2267203452" sldId="775"/>
        </pc:sldMkLst>
        <pc:picChg chg="del">
          <ac:chgData name="Cheng Fan" userId="73b39abba4055029" providerId="LiveId" clId="{7E7E38EF-9E22-498E-BC0E-BC224CA4490D}" dt="2021-02-17T13:04:21.157" v="2"/>
          <ac:picMkLst>
            <pc:docMk/>
            <pc:sldMk cId="2267203452" sldId="775"/>
            <ac:picMk id="2" creationId="{88C45180-EE90-4D5B-874D-B43B14E9ABD2}"/>
          </ac:picMkLst>
        </pc:picChg>
      </pc:sldChg>
      <pc:sldChg chg="delSp modAnim">
        <pc:chgData name="Cheng Fan" userId="73b39abba4055029" providerId="LiveId" clId="{7E7E38EF-9E22-498E-BC0E-BC224CA4490D}" dt="2021-02-17T13:04:21.157" v="2"/>
        <pc:sldMkLst>
          <pc:docMk/>
          <pc:sldMk cId="2729972645" sldId="853"/>
        </pc:sldMkLst>
        <pc:picChg chg="del">
          <ac:chgData name="Cheng Fan" userId="73b39abba4055029" providerId="LiveId" clId="{7E7E38EF-9E22-498E-BC0E-BC224CA4490D}" dt="2021-02-17T13:04:21.157" v="2"/>
          <ac:picMkLst>
            <pc:docMk/>
            <pc:sldMk cId="2729972645" sldId="853"/>
            <ac:picMk id="24" creationId="{75ADC5E4-A2EB-41FE-9EAF-D2B73EC25308}"/>
          </ac:picMkLst>
        </pc:picChg>
        <pc:inkChg chg="del">
          <ac:chgData name="Cheng Fan" userId="73b39abba4055029" providerId="LiveId" clId="{7E7E38EF-9E22-498E-BC0E-BC224CA4490D}" dt="2021-02-17T13:04:21.157" v="2"/>
          <ac:inkMkLst>
            <pc:docMk/>
            <pc:sldMk cId="2729972645" sldId="853"/>
            <ac:inkMk id="23" creationId="{E67DB855-2617-4F88-B1B4-533BC98A3FEA}"/>
          </ac:inkMkLst>
        </pc:inkChg>
      </pc:sldChg>
      <pc:sldChg chg="delSp modAnim">
        <pc:chgData name="Cheng Fan" userId="73b39abba4055029" providerId="LiveId" clId="{7E7E38EF-9E22-498E-BC0E-BC224CA4490D}" dt="2021-02-17T13:04:21.157" v="2"/>
        <pc:sldMkLst>
          <pc:docMk/>
          <pc:sldMk cId="2107225847" sldId="854"/>
        </pc:sldMkLst>
        <pc:picChg chg="del">
          <ac:chgData name="Cheng Fan" userId="73b39abba4055029" providerId="LiveId" clId="{7E7E38EF-9E22-498E-BC0E-BC224CA4490D}" dt="2021-02-17T13:04:21.157" v="2"/>
          <ac:picMkLst>
            <pc:docMk/>
            <pc:sldMk cId="2107225847" sldId="854"/>
            <ac:picMk id="20" creationId="{6A121833-4995-47F6-B88F-C187C85027EC}"/>
          </ac:picMkLst>
        </pc:picChg>
        <pc:inkChg chg="del">
          <ac:chgData name="Cheng Fan" userId="73b39abba4055029" providerId="LiveId" clId="{7E7E38EF-9E22-498E-BC0E-BC224CA4490D}" dt="2021-02-17T13:04:21.157" v="2"/>
          <ac:inkMkLst>
            <pc:docMk/>
            <pc:sldMk cId="2107225847" sldId="854"/>
            <ac:inkMk id="18" creationId="{3440EB6A-6C68-4BD9-B4CA-526BCCCCFFB4}"/>
          </ac:inkMkLst>
        </pc:inkChg>
      </pc:sldChg>
      <pc:sldChg chg="delSp modAnim">
        <pc:chgData name="Cheng Fan" userId="73b39abba4055029" providerId="LiveId" clId="{7E7E38EF-9E22-498E-BC0E-BC224CA4490D}" dt="2021-02-17T13:04:21.157" v="2"/>
        <pc:sldMkLst>
          <pc:docMk/>
          <pc:sldMk cId="3169498365" sldId="856"/>
        </pc:sldMkLst>
        <pc:picChg chg="del">
          <ac:chgData name="Cheng Fan" userId="73b39abba4055029" providerId="LiveId" clId="{7E7E38EF-9E22-498E-BC0E-BC224CA4490D}" dt="2021-02-17T13:04:21.157" v="2"/>
          <ac:picMkLst>
            <pc:docMk/>
            <pc:sldMk cId="3169498365" sldId="856"/>
            <ac:picMk id="7" creationId="{105C4737-3661-4302-81FD-51D78960E693}"/>
          </ac:picMkLst>
        </pc:picChg>
        <pc:inkChg chg="del">
          <ac:chgData name="Cheng Fan" userId="73b39abba4055029" providerId="LiveId" clId="{7E7E38EF-9E22-498E-BC0E-BC224CA4490D}" dt="2021-02-17T13:04:21.157" v="2"/>
          <ac:inkMkLst>
            <pc:docMk/>
            <pc:sldMk cId="3169498365" sldId="856"/>
            <ac:inkMk id="2" creationId="{A81D34B8-131B-4EE2-A98D-9D7044704462}"/>
          </ac:inkMkLst>
        </pc:inkChg>
      </pc:sldChg>
      <pc:sldChg chg="delSp modAnim">
        <pc:chgData name="Cheng Fan" userId="73b39abba4055029" providerId="LiveId" clId="{7E7E38EF-9E22-498E-BC0E-BC224CA4490D}" dt="2021-02-17T13:04:21.157" v="2"/>
        <pc:sldMkLst>
          <pc:docMk/>
          <pc:sldMk cId="206100476" sldId="858"/>
        </pc:sldMkLst>
        <pc:picChg chg="del">
          <ac:chgData name="Cheng Fan" userId="73b39abba4055029" providerId="LiveId" clId="{7E7E38EF-9E22-498E-BC0E-BC224CA4490D}" dt="2021-02-17T13:04:21.157" v="2"/>
          <ac:picMkLst>
            <pc:docMk/>
            <pc:sldMk cId="206100476" sldId="858"/>
            <ac:picMk id="12" creationId="{02889E5A-0F29-48D3-AF23-5CE1EA06060B}"/>
          </ac:picMkLst>
        </pc:picChg>
        <pc:inkChg chg="del">
          <ac:chgData name="Cheng Fan" userId="73b39abba4055029" providerId="LiveId" clId="{7E7E38EF-9E22-498E-BC0E-BC224CA4490D}" dt="2021-02-17T13:04:21.157" v="2"/>
          <ac:inkMkLst>
            <pc:docMk/>
            <pc:sldMk cId="206100476" sldId="858"/>
            <ac:inkMk id="11" creationId="{A960750D-1959-4D63-8BD9-95093B68E1F7}"/>
          </ac:inkMkLst>
        </pc:inkChg>
      </pc:sldChg>
      <pc:sldChg chg="delSp modAnim">
        <pc:chgData name="Cheng Fan" userId="73b39abba4055029" providerId="LiveId" clId="{7E7E38EF-9E22-498E-BC0E-BC224CA4490D}" dt="2021-02-17T13:04:21.157" v="2"/>
        <pc:sldMkLst>
          <pc:docMk/>
          <pc:sldMk cId="1613592549" sldId="866"/>
        </pc:sldMkLst>
        <pc:picChg chg="del">
          <ac:chgData name="Cheng Fan" userId="73b39abba4055029" providerId="LiveId" clId="{7E7E38EF-9E22-498E-BC0E-BC224CA4490D}" dt="2021-02-17T13:04:21.157" v="2"/>
          <ac:picMkLst>
            <pc:docMk/>
            <pc:sldMk cId="1613592549" sldId="866"/>
            <ac:picMk id="7" creationId="{5B03729E-6EEE-4B73-BFAD-3FAAEC9A8BB8}"/>
          </ac:picMkLst>
        </pc:picChg>
        <pc:inkChg chg="del">
          <ac:chgData name="Cheng Fan" userId="73b39abba4055029" providerId="LiveId" clId="{7E7E38EF-9E22-498E-BC0E-BC224CA4490D}" dt="2021-02-17T13:04:21.157" v="2"/>
          <ac:inkMkLst>
            <pc:docMk/>
            <pc:sldMk cId="1613592549" sldId="866"/>
            <ac:inkMk id="3" creationId="{224A8E54-41BE-43D7-BDD8-45B38ADCD850}"/>
          </ac:inkMkLst>
        </pc:inkChg>
      </pc:sldChg>
      <pc:sldChg chg="delSp modAnim">
        <pc:chgData name="Cheng Fan" userId="73b39abba4055029" providerId="LiveId" clId="{7E7E38EF-9E22-498E-BC0E-BC224CA4490D}" dt="2021-02-17T13:04:21.157" v="2"/>
        <pc:sldMkLst>
          <pc:docMk/>
          <pc:sldMk cId="2661051597" sldId="868"/>
        </pc:sldMkLst>
        <pc:picChg chg="del">
          <ac:chgData name="Cheng Fan" userId="73b39abba4055029" providerId="LiveId" clId="{7E7E38EF-9E22-498E-BC0E-BC224CA4490D}" dt="2021-02-17T13:04:21.157" v="2"/>
          <ac:picMkLst>
            <pc:docMk/>
            <pc:sldMk cId="2661051597" sldId="868"/>
            <ac:picMk id="6" creationId="{C7349DC4-FB87-4FE3-9468-78065DBC429B}"/>
          </ac:picMkLst>
        </pc:picChg>
        <pc:inkChg chg="del">
          <ac:chgData name="Cheng Fan" userId="73b39abba4055029" providerId="LiveId" clId="{7E7E38EF-9E22-498E-BC0E-BC224CA4490D}" dt="2021-02-17T13:04:21.157" v="2"/>
          <ac:inkMkLst>
            <pc:docMk/>
            <pc:sldMk cId="2661051597" sldId="868"/>
            <ac:inkMk id="5" creationId="{90A0AA68-97EA-4482-B6D3-A7E331E1228F}"/>
          </ac:inkMkLst>
        </pc:inkChg>
      </pc:sldChg>
      <pc:sldChg chg="delSp modAnim">
        <pc:chgData name="Cheng Fan" userId="73b39abba4055029" providerId="LiveId" clId="{7E7E38EF-9E22-498E-BC0E-BC224CA4490D}" dt="2021-02-17T13:04:21.157" v="2"/>
        <pc:sldMkLst>
          <pc:docMk/>
          <pc:sldMk cId="2469682550" sldId="873"/>
        </pc:sldMkLst>
        <pc:picChg chg="del">
          <ac:chgData name="Cheng Fan" userId="73b39abba4055029" providerId="LiveId" clId="{7E7E38EF-9E22-498E-BC0E-BC224CA4490D}" dt="2021-02-17T13:04:21.157" v="2"/>
          <ac:picMkLst>
            <pc:docMk/>
            <pc:sldMk cId="2469682550" sldId="873"/>
            <ac:picMk id="6" creationId="{236ED3CF-90AA-458E-A38B-150FD9B30EDF}"/>
          </ac:picMkLst>
        </pc:picChg>
        <pc:inkChg chg="del">
          <ac:chgData name="Cheng Fan" userId="73b39abba4055029" providerId="LiveId" clId="{7E7E38EF-9E22-498E-BC0E-BC224CA4490D}" dt="2021-02-17T13:04:21.157" v="2"/>
          <ac:inkMkLst>
            <pc:docMk/>
            <pc:sldMk cId="2469682550" sldId="873"/>
            <ac:inkMk id="5" creationId="{3416BF1A-8BC3-48A4-BEED-48455C740302}"/>
          </ac:inkMkLst>
        </pc:inkChg>
      </pc:sldChg>
      <pc:sldChg chg="delSp modAnim">
        <pc:chgData name="Cheng Fan" userId="73b39abba4055029" providerId="LiveId" clId="{7E7E38EF-9E22-498E-BC0E-BC224CA4490D}" dt="2021-02-17T13:04:21.157" v="2"/>
        <pc:sldMkLst>
          <pc:docMk/>
          <pc:sldMk cId="3098130318" sldId="874"/>
        </pc:sldMkLst>
        <pc:picChg chg="del">
          <ac:chgData name="Cheng Fan" userId="73b39abba4055029" providerId="LiveId" clId="{7E7E38EF-9E22-498E-BC0E-BC224CA4490D}" dt="2021-02-17T13:04:21.157" v="2"/>
          <ac:picMkLst>
            <pc:docMk/>
            <pc:sldMk cId="3098130318" sldId="874"/>
            <ac:picMk id="6" creationId="{E9F199D1-9FFA-4A73-818E-69B1A3588CE2}"/>
          </ac:picMkLst>
        </pc:picChg>
        <pc:inkChg chg="del">
          <ac:chgData name="Cheng Fan" userId="73b39abba4055029" providerId="LiveId" clId="{7E7E38EF-9E22-498E-BC0E-BC224CA4490D}" dt="2021-02-17T13:04:21.157" v="2"/>
          <ac:inkMkLst>
            <pc:docMk/>
            <pc:sldMk cId="3098130318" sldId="874"/>
            <ac:inkMk id="5" creationId="{DBDF6CC3-AB4B-43FE-9EF8-4BFDDA3C4595}"/>
          </ac:inkMkLst>
        </pc:inkChg>
      </pc:sldChg>
      <pc:sldChg chg="delSp modAnim">
        <pc:chgData name="Cheng Fan" userId="73b39abba4055029" providerId="LiveId" clId="{7E7E38EF-9E22-498E-BC0E-BC224CA4490D}" dt="2021-02-17T13:04:21.157" v="2"/>
        <pc:sldMkLst>
          <pc:docMk/>
          <pc:sldMk cId="2970542052" sldId="875"/>
        </pc:sldMkLst>
        <pc:picChg chg="del">
          <ac:chgData name="Cheng Fan" userId="73b39abba4055029" providerId="LiveId" clId="{7E7E38EF-9E22-498E-BC0E-BC224CA4490D}" dt="2021-02-17T13:04:21.157" v="2"/>
          <ac:picMkLst>
            <pc:docMk/>
            <pc:sldMk cId="2970542052" sldId="875"/>
            <ac:picMk id="7" creationId="{045D8B89-818A-4ED6-85BC-05EBC8C3DD10}"/>
          </ac:picMkLst>
        </pc:picChg>
        <pc:inkChg chg="del">
          <ac:chgData name="Cheng Fan" userId="73b39abba4055029" providerId="LiveId" clId="{7E7E38EF-9E22-498E-BC0E-BC224CA4490D}" dt="2021-02-17T13:04:21.157" v="2"/>
          <ac:inkMkLst>
            <pc:docMk/>
            <pc:sldMk cId="2970542052" sldId="875"/>
            <ac:inkMk id="5" creationId="{61C4B973-EB9D-477A-A1F8-559C30832154}"/>
          </ac:inkMkLst>
        </pc:inkChg>
      </pc:sldChg>
      <pc:sldChg chg="delSp modAnim">
        <pc:chgData name="Cheng Fan" userId="73b39abba4055029" providerId="LiveId" clId="{7E7E38EF-9E22-498E-BC0E-BC224CA4490D}" dt="2021-02-17T13:04:21.157" v="2"/>
        <pc:sldMkLst>
          <pc:docMk/>
          <pc:sldMk cId="991749654" sldId="876"/>
        </pc:sldMkLst>
        <pc:picChg chg="del">
          <ac:chgData name="Cheng Fan" userId="73b39abba4055029" providerId="LiveId" clId="{7E7E38EF-9E22-498E-BC0E-BC224CA4490D}" dt="2021-02-17T13:04:21.157" v="2"/>
          <ac:picMkLst>
            <pc:docMk/>
            <pc:sldMk cId="991749654" sldId="876"/>
            <ac:picMk id="13" creationId="{851D577D-9155-432D-8226-FC17649BBF88}"/>
          </ac:picMkLst>
        </pc:picChg>
        <pc:inkChg chg="del">
          <ac:chgData name="Cheng Fan" userId="73b39abba4055029" providerId="LiveId" clId="{7E7E38EF-9E22-498E-BC0E-BC224CA4490D}" dt="2021-02-17T13:04:21.157" v="2"/>
          <ac:inkMkLst>
            <pc:docMk/>
            <pc:sldMk cId="991749654" sldId="876"/>
            <ac:inkMk id="8" creationId="{254DD0BE-C717-4287-946B-A07EF658DD63}"/>
          </ac:inkMkLst>
        </pc:inkChg>
      </pc:sldChg>
      <pc:sldChg chg="delSp modAnim">
        <pc:chgData name="Cheng Fan" userId="73b39abba4055029" providerId="LiveId" clId="{7E7E38EF-9E22-498E-BC0E-BC224CA4490D}" dt="2021-02-17T13:04:21.157" v="2"/>
        <pc:sldMkLst>
          <pc:docMk/>
          <pc:sldMk cId="1780426040" sldId="882"/>
        </pc:sldMkLst>
        <pc:picChg chg="del">
          <ac:chgData name="Cheng Fan" userId="73b39abba4055029" providerId="LiveId" clId="{7E7E38EF-9E22-498E-BC0E-BC224CA4490D}" dt="2021-02-17T13:04:21.157" v="2"/>
          <ac:picMkLst>
            <pc:docMk/>
            <pc:sldMk cId="1780426040" sldId="882"/>
            <ac:picMk id="11" creationId="{5EB76B7B-6839-4E6A-A56F-D8135F4CDA13}"/>
          </ac:picMkLst>
        </pc:picChg>
        <pc:inkChg chg="del">
          <ac:chgData name="Cheng Fan" userId="73b39abba4055029" providerId="LiveId" clId="{7E7E38EF-9E22-498E-BC0E-BC224CA4490D}" dt="2021-02-17T13:04:21.157" v="2"/>
          <ac:inkMkLst>
            <pc:docMk/>
            <pc:sldMk cId="1780426040" sldId="882"/>
            <ac:inkMk id="10" creationId="{68A9465E-9BE0-47D6-B509-EDE8521C14B6}"/>
          </ac:inkMkLst>
        </pc:inkChg>
      </pc:sldChg>
      <pc:sldChg chg="delSp modAnim">
        <pc:chgData name="Cheng Fan" userId="73b39abba4055029" providerId="LiveId" clId="{7E7E38EF-9E22-498E-BC0E-BC224CA4490D}" dt="2021-02-17T13:04:21.157" v="2"/>
        <pc:sldMkLst>
          <pc:docMk/>
          <pc:sldMk cId="975226465" sldId="883"/>
        </pc:sldMkLst>
        <pc:picChg chg="del">
          <ac:chgData name="Cheng Fan" userId="73b39abba4055029" providerId="LiveId" clId="{7E7E38EF-9E22-498E-BC0E-BC224CA4490D}" dt="2021-02-17T13:04:21.157" v="2"/>
          <ac:picMkLst>
            <pc:docMk/>
            <pc:sldMk cId="975226465" sldId="883"/>
            <ac:picMk id="66" creationId="{436DFF06-B749-4084-9659-9140C4429E5E}"/>
          </ac:picMkLst>
        </pc:picChg>
        <pc:inkChg chg="del">
          <ac:chgData name="Cheng Fan" userId="73b39abba4055029" providerId="LiveId" clId="{7E7E38EF-9E22-498E-BC0E-BC224CA4490D}" dt="2021-02-17T13:04:21.157" v="2"/>
          <ac:inkMkLst>
            <pc:docMk/>
            <pc:sldMk cId="975226465" sldId="883"/>
            <ac:inkMk id="65" creationId="{3466A855-DEEC-432D-B0C1-E419C885F350}"/>
          </ac:inkMkLst>
        </pc:inkChg>
      </pc:sldChg>
      <pc:sldChg chg="delSp modAnim">
        <pc:chgData name="Cheng Fan" userId="73b39abba4055029" providerId="LiveId" clId="{7E7E38EF-9E22-498E-BC0E-BC224CA4490D}" dt="2021-02-17T13:04:21.157" v="2"/>
        <pc:sldMkLst>
          <pc:docMk/>
          <pc:sldMk cId="2126611488" sldId="885"/>
        </pc:sldMkLst>
        <pc:picChg chg="del">
          <ac:chgData name="Cheng Fan" userId="73b39abba4055029" providerId="LiveId" clId="{7E7E38EF-9E22-498E-BC0E-BC224CA4490D}" dt="2021-02-17T13:04:21.157" v="2"/>
          <ac:picMkLst>
            <pc:docMk/>
            <pc:sldMk cId="2126611488" sldId="885"/>
            <ac:picMk id="7" creationId="{1329DFD4-0D82-4887-8D31-59DE69D37532}"/>
          </ac:picMkLst>
        </pc:picChg>
        <pc:inkChg chg="del">
          <ac:chgData name="Cheng Fan" userId="73b39abba4055029" providerId="LiveId" clId="{7E7E38EF-9E22-498E-BC0E-BC224CA4490D}" dt="2021-02-17T13:04:21.157" v="2"/>
          <ac:inkMkLst>
            <pc:docMk/>
            <pc:sldMk cId="2126611488" sldId="885"/>
            <ac:inkMk id="6" creationId="{AEF55E36-0B7D-4B05-AF30-2FE88451D04D}"/>
          </ac:inkMkLst>
        </pc:inkChg>
      </pc:sldChg>
    </pc:docChg>
  </pc:docChgLst>
  <pc:docChgLst>
    <pc:chgData name="Fan" userId="73b39abba4055029" providerId="LiveId" clId="{55EC071A-2F3E-4DF0-BC7D-7C0C949EDEEF}"/>
    <pc:docChg chg="modSld">
      <pc:chgData name="Fan" userId="73b39abba4055029" providerId="LiveId" clId="{55EC071A-2F3E-4DF0-BC7D-7C0C949EDEEF}" dt="2023-03-07T03:09:45.569" v="0" actId="20577"/>
      <pc:docMkLst>
        <pc:docMk/>
      </pc:docMkLst>
      <pc:sldChg chg="modSp mod">
        <pc:chgData name="Fan" userId="73b39abba4055029" providerId="LiveId" clId="{55EC071A-2F3E-4DF0-BC7D-7C0C949EDEEF}" dt="2023-03-07T03:09:45.569" v="0" actId="20577"/>
        <pc:sldMkLst>
          <pc:docMk/>
          <pc:sldMk cId="2040243274" sldId="628"/>
        </pc:sldMkLst>
        <pc:spChg chg="mod">
          <ac:chgData name="Fan" userId="73b39abba4055029" providerId="LiveId" clId="{55EC071A-2F3E-4DF0-BC7D-7C0C949EDEEF}" dt="2023-03-07T03:09:45.569" v="0" actId="20577"/>
          <ac:spMkLst>
            <pc:docMk/>
            <pc:sldMk cId="2040243274" sldId="628"/>
            <ac:spMk id="5" creationId="{0C494AC4-83F7-A546-AA32-D9C97D2A9A6A}"/>
          </ac:spMkLst>
        </pc:spChg>
      </pc:sldChg>
    </pc:docChg>
  </pc:docChgLst>
  <pc:docChgLst>
    <pc:chgData name="Fan" userId="73b39abba4055029" providerId="LiveId" clId="{3A28E2C2-0499-4DD9-A07D-C21D7D635497}"/>
    <pc:docChg chg="modSld">
      <pc:chgData name="Fan" userId="73b39abba4055029" providerId="LiveId" clId="{3A28E2C2-0499-4DD9-A07D-C21D7D635497}" dt="2022-03-06T11:03:38.127" v="1" actId="20577"/>
      <pc:docMkLst>
        <pc:docMk/>
      </pc:docMkLst>
      <pc:sldChg chg="modSp mod">
        <pc:chgData name="Fan" userId="73b39abba4055029" providerId="LiveId" clId="{3A28E2C2-0499-4DD9-A07D-C21D7D635497}" dt="2022-03-06T11:03:38.127" v="1" actId="20577"/>
        <pc:sldMkLst>
          <pc:docMk/>
          <pc:sldMk cId="2040243274" sldId="628"/>
        </pc:sldMkLst>
        <pc:spChg chg="mod">
          <ac:chgData name="Fan" userId="73b39abba4055029" providerId="LiveId" clId="{3A28E2C2-0499-4DD9-A07D-C21D7D635497}" dt="2022-03-06T11:03:38.127" v="1" actId="20577"/>
          <ac:spMkLst>
            <pc:docMk/>
            <pc:sldMk cId="2040243274" sldId="628"/>
            <ac:spMk id="5" creationId="{0C494AC4-83F7-A546-AA32-D9C97D2A9A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4/19/23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10</a:t>
            </a:fld>
            <a:endParaRPr lang="en-US"/>
          </a:p>
        </p:txBody>
      </p:sp>
    </p:spTree>
    <p:extLst>
      <p:ext uri="{BB962C8B-B14F-4D97-AF65-F5344CB8AC3E}">
        <p14:creationId xmlns:p14="http://schemas.microsoft.com/office/powerpoint/2010/main" val="468494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2795615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12</a:t>
            </a:fld>
            <a:endParaRPr lang="en-US"/>
          </a:p>
        </p:txBody>
      </p:sp>
    </p:spTree>
    <p:extLst>
      <p:ext uri="{BB962C8B-B14F-4D97-AF65-F5344CB8AC3E}">
        <p14:creationId xmlns:p14="http://schemas.microsoft.com/office/powerpoint/2010/main" val="2417955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13</a:t>
            </a:fld>
            <a:endParaRPr lang="en-US"/>
          </a:p>
        </p:txBody>
      </p:sp>
    </p:spTree>
    <p:extLst>
      <p:ext uri="{BB962C8B-B14F-4D97-AF65-F5344CB8AC3E}">
        <p14:creationId xmlns:p14="http://schemas.microsoft.com/office/powerpoint/2010/main" val="242985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14</a:t>
            </a:fld>
            <a:endParaRPr lang="en-US"/>
          </a:p>
        </p:txBody>
      </p:sp>
    </p:spTree>
    <p:extLst>
      <p:ext uri="{BB962C8B-B14F-4D97-AF65-F5344CB8AC3E}">
        <p14:creationId xmlns:p14="http://schemas.microsoft.com/office/powerpoint/2010/main" val="87651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15</a:t>
            </a:fld>
            <a:endParaRPr lang="en-US"/>
          </a:p>
        </p:txBody>
      </p:sp>
    </p:spTree>
    <p:extLst>
      <p:ext uri="{BB962C8B-B14F-4D97-AF65-F5344CB8AC3E}">
        <p14:creationId xmlns:p14="http://schemas.microsoft.com/office/powerpoint/2010/main" val="2808733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16</a:t>
            </a:fld>
            <a:endParaRPr lang="en-US"/>
          </a:p>
        </p:txBody>
      </p:sp>
    </p:spTree>
    <p:extLst>
      <p:ext uri="{BB962C8B-B14F-4D97-AF65-F5344CB8AC3E}">
        <p14:creationId xmlns:p14="http://schemas.microsoft.com/office/powerpoint/2010/main" val="316676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a:t>
            </a:fld>
            <a:endParaRPr lang="en-US"/>
          </a:p>
        </p:txBody>
      </p:sp>
    </p:spTree>
    <p:extLst>
      <p:ext uri="{BB962C8B-B14F-4D97-AF65-F5344CB8AC3E}">
        <p14:creationId xmlns:p14="http://schemas.microsoft.com/office/powerpoint/2010/main" val="285368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25413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4</a:t>
            </a:fld>
            <a:endParaRPr lang="en-US"/>
          </a:p>
        </p:txBody>
      </p:sp>
    </p:spTree>
    <p:extLst>
      <p:ext uri="{BB962C8B-B14F-4D97-AF65-F5344CB8AC3E}">
        <p14:creationId xmlns:p14="http://schemas.microsoft.com/office/powerpoint/2010/main" val="186580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5</a:t>
            </a:fld>
            <a:endParaRPr lang="en-US"/>
          </a:p>
        </p:txBody>
      </p:sp>
    </p:spTree>
    <p:extLst>
      <p:ext uri="{BB962C8B-B14F-4D97-AF65-F5344CB8AC3E}">
        <p14:creationId xmlns:p14="http://schemas.microsoft.com/office/powerpoint/2010/main" val="23258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6</a:t>
            </a:fld>
            <a:endParaRPr lang="en-US"/>
          </a:p>
        </p:txBody>
      </p:sp>
    </p:spTree>
    <p:extLst>
      <p:ext uri="{BB962C8B-B14F-4D97-AF65-F5344CB8AC3E}">
        <p14:creationId xmlns:p14="http://schemas.microsoft.com/office/powerpoint/2010/main" val="375766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7</a:t>
            </a:fld>
            <a:endParaRPr lang="en-US"/>
          </a:p>
        </p:txBody>
      </p:sp>
    </p:spTree>
    <p:extLst>
      <p:ext uri="{BB962C8B-B14F-4D97-AF65-F5344CB8AC3E}">
        <p14:creationId xmlns:p14="http://schemas.microsoft.com/office/powerpoint/2010/main" val="236575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8</a:t>
            </a:fld>
            <a:endParaRPr lang="en-US"/>
          </a:p>
        </p:txBody>
      </p:sp>
    </p:spTree>
    <p:extLst>
      <p:ext uri="{BB962C8B-B14F-4D97-AF65-F5344CB8AC3E}">
        <p14:creationId xmlns:p14="http://schemas.microsoft.com/office/powerpoint/2010/main" val="2049420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9</a:t>
            </a:fld>
            <a:endParaRPr lang="en-US"/>
          </a:p>
        </p:txBody>
      </p:sp>
    </p:spTree>
    <p:extLst>
      <p:ext uri="{BB962C8B-B14F-4D97-AF65-F5344CB8AC3E}">
        <p14:creationId xmlns:p14="http://schemas.microsoft.com/office/powerpoint/2010/main" val="358055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70.png"/><Relationship Id="rId7" Type="http://schemas.openxmlformats.org/officeDocument/2006/relationships/image" Target="../media/image16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1.png"/><Relationship Id="rId5" Type="http://schemas.openxmlformats.org/officeDocument/2006/relationships/image" Target="../media/image40.png"/><Relationship Id="rId9" Type="http://schemas.openxmlformats.org/officeDocument/2006/relationships/image" Target="../media/image180.png"/></Relationships>
</file>

<file path=ppt/slides/_rels/slide11.xml.rels><?xml version="1.0" encoding="UTF-8" standalone="yes"?>
<Relationships xmlns="http://schemas.openxmlformats.org/package/2006/relationships"><Relationship Id="rId8" Type="http://schemas.openxmlformats.org/officeDocument/2006/relationships/image" Target="../media/image4.tmp"/><Relationship Id="rId7" Type="http://schemas.openxmlformats.org/officeDocument/2006/relationships/image" Target="../media/image43.png"/><Relationship Id="rId12"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150.png"/></Relationships>
</file>

<file path=ppt/slides/_rels/slide12.xml.rels><?xml version="1.0" encoding="UTF-8" standalone="yes"?>
<Relationships xmlns="http://schemas.openxmlformats.org/package/2006/relationships"><Relationship Id="rId8" Type="http://schemas.openxmlformats.org/officeDocument/2006/relationships/image" Target="../media/image5.tmp"/><Relationship Id="rId7" Type="http://schemas.openxmlformats.org/officeDocument/2006/relationships/image" Target="../media/image2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0.png"/><Relationship Id="rId5" Type="http://schemas.openxmlformats.org/officeDocument/2006/relationships/image" Target="../media/image190.png"/><Relationship Id="rId9" Type="http://schemas.openxmlformats.org/officeDocument/2006/relationships/image" Target="../media/image230.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www.huffmancoding.com/my-uncle/scientific-american"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50.png"/><Relationship Id="rId9" Type="http://schemas.openxmlformats.org/officeDocument/2006/relationships/image" Target="../media/image290.png"/></Relationships>
</file>

<file path=ppt/slides/_rels/slide15.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12.png"/><Relationship Id="rId7" Type="http://schemas.openxmlformats.org/officeDocument/2006/relationships/image" Target="../media/image32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s>
</file>

<file path=ppt/slides/_rels/slide7.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CS258: Information T</a:t>
            </a:r>
            <a:r>
              <a:rPr lang="en-US" altLang="zh-CN" sz="4500" dirty="0">
                <a:solidFill>
                  <a:schemeClr val="accent2">
                    <a:lumMod val="75000"/>
                  </a:schemeClr>
                </a:solidFill>
                <a:latin typeface="+mj-lt"/>
              </a:rPr>
              <a:t>heory</a:t>
            </a:r>
            <a:endParaRPr lang="en-US" sz="4500" dirty="0">
              <a:solidFill>
                <a:schemeClr val="accent2">
                  <a:lumMod val="75000"/>
                </a:schemeClr>
              </a:solidFill>
              <a:latin typeface="+mj-lt"/>
            </a:endParaRP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Spring</a:t>
            </a:r>
            <a:r>
              <a:rPr lang="en-US" sz="2013"/>
              <a:t>, </a:t>
            </a:r>
            <a:r>
              <a:rPr lang="en-US" altLang="zh-CN" sz="2013"/>
              <a:t>2023</a:t>
            </a:r>
            <a:endParaRPr lang="en-US" sz="2013" dirty="0"/>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5519"/>
    </mc:Choice>
    <mc:Fallback xmlns="">
      <p:transition spd="slow" advTm="55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Optimality: Strategy</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940680" y="1345318"/>
                <a:ext cx="8404831" cy="20162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We prove the optimality of Huffman coding for </a:t>
                </a:r>
                <a:r>
                  <a:rPr lang="en-US" altLang="zh-CN" sz="1800" dirty="0">
                    <a:solidFill>
                      <a:srgbClr val="7030A0"/>
                    </a:solidFill>
                  </a:rPr>
                  <a:t>a binary alphabet</a:t>
                </a:r>
              </a:p>
              <a:p>
                <a:pPr marL="285750" indent="-285750">
                  <a:buFont typeface="Wingdings" panose="05000000000000000000" pitchFamily="2" charset="2"/>
                  <a:buChar char="p"/>
                </a:pPr>
                <a:r>
                  <a:rPr lang="en-US" altLang="zh-CN" sz="1800" dirty="0">
                    <a:solidFill>
                      <a:schemeClr val="tx1"/>
                    </a:solidFill>
                  </a:rPr>
                  <a:t>When </a:t>
                </a:r>
                <a14:m>
                  <m:oMath xmlns:m="http://schemas.openxmlformats.org/officeDocument/2006/math">
                    <m:r>
                      <a:rPr lang="en-US" altLang="zh-CN" sz="1800" b="0" i="1" smtClean="0">
                        <a:solidFill>
                          <a:schemeClr val="tx1"/>
                        </a:solidFill>
                        <a:latin typeface="Cambria Math" panose="02040503050406030204" pitchFamily="18" charset="0"/>
                      </a:rPr>
                      <m:t>𝑚</m:t>
                    </m:r>
                    <m:r>
                      <a:rPr lang="en-US" altLang="zh-CN" sz="1800" b="0" i="1" smtClean="0">
                        <a:solidFill>
                          <a:schemeClr val="tx1"/>
                        </a:solidFill>
                        <a:latin typeface="Cambria Math" panose="02040503050406030204" pitchFamily="18" charset="0"/>
                      </a:rPr>
                      <m:t>=2</m:t>
                    </m:r>
                  </m:oMath>
                </a14:m>
                <a:r>
                  <a:rPr lang="en-US" altLang="zh-CN" sz="1800" dirty="0">
                    <a:solidFill>
                      <a:schemeClr val="tx1"/>
                    </a:solidFill>
                  </a:rPr>
                  <a:t>,  it is trivial</a:t>
                </a:r>
              </a:p>
              <a:p>
                <a:pPr marL="285750" indent="-285750">
                  <a:buFont typeface="Wingdings" panose="05000000000000000000" pitchFamily="2" charset="2"/>
                  <a:buChar char="p"/>
                </a:pPr>
                <a:r>
                  <a:rPr lang="en-US" altLang="zh-CN" sz="1800" dirty="0">
                    <a:solidFill>
                      <a:schemeClr val="tx1"/>
                    </a:solidFill>
                  </a:rPr>
                  <a:t>For any probability mass function for an alphabet of size </a:t>
                </a:r>
                <a14:m>
                  <m:oMath xmlns:m="http://schemas.openxmlformats.org/officeDocument/2006/math">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  </m:t>
                    </m:r>
                    <m:r>
                      <m:rPr>
                        <m:sty m:val="p"/>
                      </m:rPr>
                      <a:rPr lang="en-US" altLang="zh-CN" sz="1800" dirty="0">
                        <a:solidFill>
                          <a:schemeClr val="tx1"/>
                        </a:solidFill>
                        <a:latin typeface="Cambria Math" panose="02040503050406030204" pitchFamily="18" charset="0"/>
                      </a:rPr>
                      <m:t>p</m:t>
                    </m:r>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r>
                      <a:rPr lang="en-US" altLang="zh-CN" sz="1800" i="1" dirty="0">
                        <a:solidFill>
                          <a:schemeClr val="tx1"/>
                        </a:solidFill>
                        <a:latin typeface="Cambria Math" panose="02040503050406030204" pitchFamily="18" charset="0"/>
                      </a:rPr>
                      <m:t>) </m:t>
                    </m:r>
                  </m:oMath>
                </a14:m>
                <a:r>
                  <a:rPr lang="en-US" altLang="zh-CN" sz="1800" dirty="0">
                    <a:solidFill>
                      <a:schemeClr val="tx1"/>
                    </a:solidFill>
                  </a:rPr>
                  <a:t>with </a:t>
                </a:r>
                <a14:m>
                  <m:oMath xmlns:m="http://schemas.openxmlformats.org/officeDocument/2006/math">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 ··· ≥</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oMath>
                </a14:m>
                <a:r>
                  <a:rPr lang="en-US" altLang="zh-CN" sz="1800" dirty="0">
                    <a:solidFill>
                      <a:schemeClr val="tx1"/>
                    </a:solidFill>
                  </a:rPr>
                  <a:t>, we define </a:t>
                </a:r>
                <a14:m>
                  <m:oMath xmlns:m="http://schemas.openxmlformats.org/officeDocument/2006/math">
                    <m:r>
                      <m:rPr>
                        <m:sty m:val="p"/>
                      </m:rPr>
                      <a:rPr lang="en-US" altLang="zh-CN" sz="1800" dirty="0">
                        <a:solidFill>
                          <a:schemeClr val="tx1"/>
                        </a:solidFill>
                        <a:latin typeface="Cambria Math" panose="02040503050406030204" pitchFamily="18" charset="0"/>
                      </a:rPr>
                      <m:t>p</m:t>
                    </m:r>
                    <m:r>
                      <a:rPr lang="en-US" altLang="zh-CN" sz="1800"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r>
                      <a:rPr lang="en-US" altLang="zh-CN" sz="1800" i="1" dirty="0">
                        <a:solidFill>
                          <a:schemeClr val="tx1"/>
                        </a:solidFill>
                        <a:latin typeface="Cambria Math" panose="02040503050406030204" pitchFamily="18" charset="0"/>
                      </a:rPr>
                      <m:t>)</m:t>
                    </m:r>
                  </m:oMath>
                </a14:m>
                <a:r>
                  <a:rPr lang="en-US" altLang="zh-CN" sz="1800" dirty="0">
                    <a:solidFill>
                      <a:schemeClr val="tx1"/>
                    </a:solidFill>
                  </a:rPr>
                  <a:t> over an alphabet of size </a:t>
                </a:r>
                <a14:m>
                  <m:oMath xmlns:m="http://schemas.openxmlformats.org/officeDocument/2006/math">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−1</m:t>
                    </m:r>
                  </m:oMath>
                </a14:m>
                <a:r>
                  <a:rPr lang="en-US" altLang="zh-CN" sz="1800" dirty="0">
                    <a:solidFill>
                      <a:schemeClr val="tx1"/>
                    </a:solidFill>
                  </a:rPr>
                  <a:t>. </a:t>
                </a:r>
              </a:p>
              <a:p>
                <a:r>
                  <a:rPr lang="en-US" altLang="zh-CN" sz="1800" dirty="0">
                    <a:solidFill>
                      <a:schemeClr val="tx1"/>
                    </a:solidFill>
                  </a:rPr>
                  <a:t>     Now we need to prove the optimality Huffman coding on </a:t>
                </a:r>
                <a14:m>
                  <m:oMath xmlns:m="http://schemas.openxmlformats.org/officeDocument/2006/math">
                    <m:r>
                      <m:rPr>
                        <m:sty m:val="p"/>
                      </m:rPr>
                      <a:rPr lang="en-US" altLang="zh-CN" sz="1800" b="0" i="1" smtClean="0">
                        <a:solidFill>
                          <a:schemeClr val="tx1"/>
                        </a:solidFill>
                        <a:latin typeface="Cambria Math" panose="02040503050406030204" pitchFamily="18" charset="0"/>
                      </a:rPr>
                      <m:t>p</m:t>
                    </m:r>
                  </m:oMath>
                </a14:m>
                <a:r>
                  <a:rPr lang="en-US" altLang="zh-CN" sz="1800" dirty="0">
                    <a:solidFill>
                      <a:schemeClr val="tx1"/>
                    </a:solidFill>
                  </a:rPr>
                  <a:t> by the Huffman code on </a:t>
                </a:r>
                <a14:m>
                  <m:oMath xmlns:m="http://schemas.openxmlformats.org/officeDocument/2006/math">
                    <m:r>
                      <m:rPr>
                        <m:sty m:val="p"/>
                      </m:rPr>
                      <a:rPr lang="en-US" altLang="zh-CN" sz="1800" b="0" i="1" smtClean="0">
                        <a:solidFill>
                          <a:schemeClr val="tx1"/>
                        </a:solidFill>
                        <a:latin typeface="Cambria Math" panose="02040503050406030204" pitchFamily="18" charset="0"/>
                      </a:rPr>
                      <m:t>p</m:t>
                    </m:r>
                    <m:r>
                      <a:rPr lang="en-US" altLang="zh-CN" sz="1800" b="0" i="1" smtClean="0">
                        <a:solidFill>
                          <a:schemeClr val="tx1"/>
                        </a:solidFill>
                        <a:latin typeface="Cambria Math" panose="02040503050406030204" pitchFamily="18" charset="0"/>
                      </a:rPr>
                      <m:t>′ </m:t>
                    </m:r>
                  </m:oMath>
                </a14:m>
                <a:endParaRPr lang="en-US" altLang="zh-CN" sz="1800" dirty="0">
                  <a:solidFill>
                    <a:schemeClr val="tx1"/>
                  </a:solidFill>
                </a:endParaRPr>
              </a:p>
              <a:p>
                <a:r>
                  <a:rPr lang="en-US" altLang="zh-CN" sz="1800" b="1" dirty="0">
                    <a:solidFill>
                      <a:srgbClr val="C00000"/>
                    </a:solidFill>
                    <a:effectLst>
                      <a:outerShdw blurRad="38100" dist="38100" dir="2700000" algn="tl">
                        <a:srgbClr val="000000">
                          <a:alpha val="43137"/>
                        </a:srgbClr>
                      </a:outerShdw>
                    </a:effectLst>
                  </a:rPr>
                  <a:t>     Challenge: Not so obvious</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940680" y="1345318"/>
                <a:ext cx="8404831" cy="2016224"/>
              </a:xfrm>
              <a:prstGeom prst="rect">
                <a:avLst/>
              </a:prstGeom>
              <a:blipFill>
                <a:blip r:embed="rId5"/>
                <a:stretch>
                  <a:fillRect l="-507" t="-1205" r="-145" b="-5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7B12816-635B-D249-BE4E-A4969E8EEF6E}"/>
                  </a:ext>
                </a:extLst>
              </p:cNvPr>
              <p:cNvSpPr/>
              <p:nvPr/>
            </p:nvSpPr>
            <p:spPr>
              <a:xfrm>
                <a:off x="1716832" y="3977637"/>
                <a:ext cx="2222171" cy="4509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Huffman coding for </a:t>
                </a:r>
                <a14:m>
                  <m:oMath xmlns:m="http://schemas.openxmlformats.org/officeDocument/2006/math">
                    <m:r>
                      <a:rPr lang="en-US" sz="1400" b="1" i="1" dirty="0" smtClean="0">
                        <a:solidFill>
                          <a:schemeClr val="tx1"/>
                        </a:solidFill>
                        <a:latin typeface="Cambria Math" panose="02040503050406030204" pitchFamily="18" charset="0"/>
                      </a:rPr>
                      <m:t>𝒎</m:t>
                    </m:r>
                    <m:r>
                      <a:rPr lang="en-US" sz="1400" b="1" i="1" dirty="0" smtClean="0">
                        <a:solidFill>
                          <a:schemeClr val="tx1"/>
                        </a:solidFill>
                        <a:latin typeface="Cambria Math" panose="02040503050406030204" pitchFamily="18" charset="0"/>
                      </a:rPr>
                      <m:t>−</m:t>
                    </m:r>
                    <m:r>
                      <a:rPr lang="en-US" sz="1400" b="1" i="1" dirty="0" smtClean="0">
                        <a:solidFill>
                          <a:schemeClr val="tx1"/>
                        </a:solidFill>
                        <a:latin typeface="Cambria Math" panose="02040503050406030204" pitchFamily="18" charset="0"/>
                      </a:rPr>
                      <m:t>𝟏</m:t>
                    </m:r>
                  </m:oMath>
                </a14:m>
                <a:endParaRPr lang="en-US" sz="1400" b="1" dirty="0">
                  <a:solidFill>
                    <a:schemeClr val="tx1"/>
                  </a:solidFill>
                </a:endParaRPr>
              </a:p>
            </p:txBody>
          </p:sp>
        </mc:Choice>
        <mc:Fallback xmlns="">
          <p:sp>
            <p:nvSpPr>
              <p:cNvPr id="5" name="Rectangle 4">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1716832" y="3977637"/>
                <a:ext cx="2222171" cy="450976"/>
              </a:xfrm>
              <a:prstGeom prst="rect">
                <a:avLst/>
              </a:prstGeom>
              <a:blipFill>
                <a:blip r:embed="rId6"/>
                <a:stretch>
                  <a:fillRect l="-5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F618E3F-8199-410F-8249-26D1A91AE36F}"/>
                  </a:ext>
                </a:extLst>
              </p:cNvPr>
              <p:cNvSpPr/>
              <p:nvPr/>
            </p:nvSpPr>
            <p:spPr>
              <a:xfrm>
                <a:off x="5710008" y="3975556"/>
                <a:ext cx="2232247" cy="4509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Huffman coding for </a:t>
                </a:r>
                <a14:m>
                  <m:oMath xmlns:m="http://schemas.openxmlformats.org/officeDocument/2006/math">
                    <m:r>
                      <a:rPr lang="en-US" sz="1400" b="1" i="1" dirty="0" smtClean="0">
                        <a:solidFill>
                          <a:schemeClr val="tx1"/>
                        </a:solidFill>
                        <a:latin typeface="Cambria Math" panose="02040503050406030204" pitchFamily="18" charset="0"/>
                      </a:rPr>
                      <m:t>𝒎</m:t>
                    </m:r>
                  </m:oMath>
                </a14:m>
                <a:endParaRPr lang="en-US" sz="1400" b="1" dirty="0">
                  <a:solidFill>
                    <a:schemeClr val="tx1"/>
                  </a:solidFill>
                </a:endParaRPr>
              </a:p>
            </p:txBody>
          </p:sp>
        </mc:Choice>
        <mc:Fallback xmlns="">
          <p:sp>
            <p:nvSpPr>
              <p:cNvPr id="7" name="Rectangle 6">
                <a:extLst>
                  <a:ext uri="{FF2B5EF4-FFF2-40B4-BE49-F238E27FC236}">
                    <a16:creationId xmlns:a16="http://schemas.microsoft.com/office/drawing/2014/main" id="{2F618E3F-8199-410F-8249-26D1A91AE36F}"/>
                  </a:ext>
                </a:extLst>
              </p:cNvPr>
              <p:cNvSpPr>
                <a:spLocks noRot="1" noChangeAspect="1" noMove="1" noResize="1" noEditPoints="1" noAdjustHandles="1" noChangeArrowheads="1" noChangeShapeType="1" noTextEdit="1"/>
              </p:cNvSpPr>
              <p:nvPr/>
            </p:nvSpPr>
            <p:spPr>
              <a:xfrm>
                <a:off x="5710008" y="3975556"/>
                <a:ext cx="2232247" cy="450976"/>
              </a:xfrm>
              <a:prstGeom prst="rect">
                <a:avLst/>
              </a:prstGeom>
              <a:blipFill>
                <a:blip r:embed="rId7"/>
                <a:stretch>
                  <a:fillRect l="-543"/>
                </a:stretch>
              </a:blipFill>
            </p:spPr>
            <p:txBody>
              <a:bodyPr/>
              <a:lstStyle/>
              <a:p>
                <a:r>
                  <a:rPr lang="zh-CN" altLang="en-US">
                    <a:noFill/>
                  </a:rPr>
                  <a:t> </a:t>
                </a:r>
              </a:p>
            </p:txBody>
          </p:sp>
        </mc:Fallback>
      </mc:AlternateContent>
      <p:sp>
        <p:nvSpPr>
          <p:cNvPr id="2" name="Arrow: Right 1">
            <a:extLst>
              <a:ext uri="{FF2B5EF4-FFF2-40B4-BE49-F238E27FC236}">
                <a16:creationId xmlns:a16="http://schemas.microsoft.com/office/drawing/2014/main" id="{DFADD8B9-E6F5-418D-AE70-A38711512637}"/>
              </a:ext>
            </a:extLst>
          </p:cNvPr>
          <p:cNvSpPr/>
          <p:nvPr/>
        </p:nvSpPr>
        <p:spPr>
          <a:xfrm>
            <a:off x="4334119" y="4010487"/>
            <a:ext cx="1087858" cy="3600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1DBA4C5-65DB-463E-8DB7-3945C431ECEC}"/>
                  </a:ext>
                </a:extLst>
              </p:cNvPr>
              <p:cNvSpPr/>
              <p:nvPr/>
            </p:nvSpPr>
            <p:spPr>
              <a:xfrm>
                <a:off x="1716832" y="5013521"/>
                <a:ext cx="2222171" cy="4509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Huffman coding for </a:t>
                </a:r>
                <a14:m>
                  <m:oMath xmlns:m="http://schemas.openxmlformats.org/officeDocument/2006/math">
                    <m:r>
                      <a:rPr lang="en-US" sz="1400" b="1" i="1" dirty="0" smtClean="0">
                        <a:solidFill>
                          <a:schemeClr val="tx1"/>
                        </a:solidFill>
                        <a:latin typeface="Cambria Math" panose="02040503050406030204" pitchFamily="18" charset="0"/>
                      </a:rPr>
                      <m:t>𝒎</m:t>
                    </m:r>
                  </m:oMath>
                </a14:m>
                <a:endParaRPr lang="en-US" sz="1400" b="1" dirty="0">
                  <a:solidFill>
                    <a:schemeClr val="tx1"/>
                  </a:solidFill>
                </a:endParaRPr>
              </a:p>
            </p:txBody>
          </p:sp>
        </mc:Choice>
        <mc:Fallback xmlns="">
          <p:sp>
            <p:nvSpPr>
              <p:cNvPr id="9" name="Rectangle 8">
                <a:extLst>
                  <a:ext uri="{FF2B5EF4-FFF2-40B4-BE49-F238E27FC236}">
                    <a16:creationId xmlns:a16="http://schemas.microsoft.com/office/drawing/2014/main" id="{A1DBA4C5-65DB-463E-8DB7-3945C431ECEC}"/>
                  </a:ext>
                </a:extLst>
              </p:cNvPr>
              <p:cNvSpPr>
                <a:spLocks noRot="1" noChangeAspect="1" noMove="1" noResize="1" noEditPoints="1" noAdjustHandles="1" noChangeArrowheads="1" noChangeShapeType="1" noTextEdit="1"/>
              </p:cNvSpPr>
              <p:nvPr/>
            </p:nvSpPr>
            <p:spPr>
              <a:xfrm>
                <a:off x="1716832" y="5013521"/>
                <a:ext cx="2222171" cy="450976"/>
              </a:xfrm>
              <a:prstGeom prst="rect">
                <a:avLst/>
              </a:prstGeom>
              <a:blipFill>
                <a:blip r:embed="rId8"/>
                <a:stretch>
                  <a:fillRect l="-546"/>
                </a:stretch>
              </a:blipFill>
            </p:spPr>
            <p:txBody>
              <a:bodyPr/>
              <a:lstStyle/>
              <a:p>
                <a:r>
                  <a:rPr lang="zh-CN" altLang="en-US">
                    <a:noFill/>
                  </a:rPr>
                  <a:t> </a:t>
                </a:r>
              </a:p>
            </p:txBody>
          </p:sp>
        </mc:Fallback>
      </mc:AlternateContent>
      <p:sp>
        <p:nvSpPr>
          <p:cNvPr id="10" name="Arrow: Right 9">
            <a:extLst>
              <a:ext uri="{FF2B5EF4-FFF2-40B4-BE49-F238E27FC236}">
                <a16:creationId xmlns:a16="http://schemas.microsoft.com/office/drawing/2014/main" id="{7A1212DD-D3D7-49FA-8620-A6234EF9EF84}"/>
              </a:ext>
            </a:extLst>
          </p:cNvPr>
          <p:cNvSpPr/>
          <p:nvPr/>
        </p:nvSpPr>
        <p:spPr>
          <a:xfrm>
            <a:off x="4334119" y="5040491"/>
            <a:ext cx="1087858" cy="3600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C65E518-9D1B-4338-879A-2B087AC76208}"/>
                  </a:ext>
                </a:extLst>
              </p:cNvPr>
              <p:cNvSpPr/>
              <p:nvPr/>
            </p:nvSpPr>
            <p:spPr>
              <a:xfrm>
                <a:off x="5720085" y="4949555"/>
                <a:ext cx="2222171" cy="4509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Huffman coding for </a:t>
                </a:r>
                <a14:m>
                  <m:oMath xmlns:m="http://schemas.openxmlformats.org/officeDocument/2006/math">
                    <m:r>
                      <a:rPr lang="en-US" sz="1400" b="1" i="1" dirty="0" smtClean="0">
                        <a:solidFill>
                          <a:schemeClr val="tx1"/>
                        </a:solidFill>
                        <a:latin typeface="Cambria Math" panose="02040503050406030204" pitchFamily="18" charset="0"/>
                      </a:rPr>
                      <m:t>𝒎</m:t>
                    </m:r>
                    <m:r>
                      <a:rPr lang="en-US" sz="1400" b="1" i="1" dirty="0" smtClean="0">
                        <a:solidFill>
                          <a:schemeClr val="tx1"/>
                        </a:solidFill>
                        <a:latin typeface="Cambria Math" panose="02040503050406030204" pitchFamily="18" charset="0"/>
                      </a:rPr>
                      <m:t>−</m:t>
                    </m:r>
                    <m:r>
                      <a:rPr lang="en-US" sz="1400" b="1" i="1" dirty="0" smtClean="0">
                        <a:solidFill>
                          <a:schemeClr val="tx1"/>
                        </a:solidFill>
                        <a:latin typeface="Cambria Math" panose="02040503050406030204" pitchFamily="18" charset="0"/>
                      </a:rPr>
                      <m:t>𝟏</m:t>
                    </m:r>
                  </m:oMath>
                </a14:m>
                <a:endParaRPr lang="en-US" sz="1400" b="1" dirty="0">
                  <a:solidFill>
                    <a:schemeClr val="tx1"/>
                  </a:solidFill>
                </a:endParaRPr>
              </a:p>
            </p:txBody>
          </p:sp>
        </mc:Choice>
        <mc:Fallback xmlns="">
          <p:sp>
            <p:nvSpPr>
              <p:cNvPr id="12" name="Rectangle 11">
                <a:extLst>
                  <a:ext uri="{FF2B5EF4-FFF2-40B4-BE49-F238E27FC236}">
                    <a16:creationId xmlns:a16="http://schemas.microsoft.com/office/drawing/2014/main" id="{7C65E518-9D1B-4338-879A-2B087AC76208}"/>
                  </a:ext>
                </a:extLst>
              </p:cNvPr>
              <p:cNvSpPr>
                <a:spLocks noRot="1" noChangeAspect="1" noMove="1" noResize="1" noEditPoints="1" noAdjustHandles="1" noChangeArrowheads="1" noChangeShapeType="1" noTextEdit="1"/>
              </p:cNvSpPr>
              <p:nvPr/>
            </p:nvSpPr>
            <p:spPr>
              <a:xfrm>
                <a:off x="5720085" y="4949555"/>
                <a:ext cx="2222171" cy="450976"/>
              </a:xfrm>
              <a:prstGeom prst="rect">
                <a:avLst/>
              </a:prstGeom>
              <a:blipFill>
                <a:blip r:embed="rId9"/>
                <a:stretch>
                  <a:fillRect l="-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1749654"/>
      </p:ext>
    </p:extLst>
  </p:cSld>
  <p:clrMapOvr>
    <a:masterClrMapping/>
  </p:clrMapOvr>
  <mc:AlternateContent xmlns:mc="http://schemas.openxmlformats.org/markup-compatibility/2006" xmlns:p14="http://schemas.microsoft.com/office/powerpoint/2010/main">
    <mc:Choice Requires="p14">
      <p:transition spd="slow" p14:dur="2000" advTm="166538"/>
    </mc:Choice>
    <mc:Fallback xmlns="">
      <p:transition spd="slow" advTm="16653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Optimality: </a:t>
                </a:r>
                <a14:m>
                  <m:oMath xmlns:m="http://schemas.openxmlformats.org/officeDocument/2006/math">
                    <m:r>
                      <a:rPr lang="en-US" altLang="zh-CN" sz="4301" b="0" i="1" smtClean="0">
                        <a:solidFill>
                          <a:schemeClr val="accent2">
                            <a:lumMod val="75000"/>
                          </a:schemeClr>
                        </a:solidFill>
                        <a:latin typeface="Cambria Math" panose="02040503050406030204" pitchFamily="18" charset="0"/>
                      </a:rPr>
                      <m:t>𝑚</m:t>
                    </m:r>
                    <m:r>
                      <a:rPr lang="en-US" altLang="zh-CN" sz="4301" b="0" i="1" smtClean="0">
                        <a:solidFill>
                          <a:schemeClr val="accent2">
                            <a:lumMod val="75000"/>
                          </a:schemeClr>
                        </a:solidFill>
                        <a:latin typeface="Cambria Math" panose="02040503050406030204" pitchFamily="18" charset="0"/>
                      </a:rPr>
                      <m:t>−1→</m:t>
                    </m:r>
                    <m:r>
                      <a:rPr lang="en-US" altLang="zh-CN" sz="4301" b="0" i="1" smtClean="0">
                        <a:solidFill>
                          <a:schemeClr val="accent2">
                            <a:lumMod val="75000"/>
                          </a:schemeClr>
                        </a:solidFill>
                        <a:latin typeface="Cambria Math" panose="02040503050406030204" pitchFamily="18" charset="0"/>
                      </a:rPr>
                      <m:t>𝑚</m:t>
                    </m:r>
                  </m:oMath>
                </a14:m>
                <a:endParaRPr lang="en-US" sz="4301" dirty="0">
                  <a:solidFill>
                    <a:schemeClr val="accent2">
                      <a:lumMod val="75000"/>
                    </a:schemeClr>
                  </a:solidFill>
                </a:endParaRPr>
              </a:p>
            </p:txBody>
          </p:sp>
        </mc:Choice>
        <mc:Fallback xmlns="">
          <p:sp>
            <p:nvSpPr>
              <p:cNvPr id="4"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8769040" cy="1065397"/>
              </a:xfrm>
              <a:prstGeom prst="rect">
                <a:avLst/>
              </a:prstGeom>
              <a:blipFill>
                <a:blip r:embed="rId5"/>
                <a:stretch>
                  <a:fillRect l="-2710" t="-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852736" y="5392489"/>
                <a:ext cx="8568952" cy="93610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sz="1800" dirty="0">
                    <a:solidFill>
                      <a:schemeClr val="tx1"/>
                    </a:solidFill>
                  </a:rPr>
                  <a:t>Expand an optimal code for </a:t>
                </a:r>
                <a14:m>
                  <m:oMath xmlns:m="http://schemas.openxmlformats.org/officeDocument/2006/math">
                    <m:r>
                      <m:rPr>
                        <m:sty m:val="p"/>
                      </m:rPr>
                      <a:rPr lang="en-US" sz="1800" i="0" dirty="0" smtClean="0">
                        <a:solidFill>
                          <a:schemeClr val="tx1"/>
                        </a:solidFill>
                        <a:latin typeface="Cambria Math" panose="02040503050406030204" pitchFamily="18" charset="0"/>
                      </a:rPr>
                      <m:t>p</m:t>
                    </m:r>
                    <m:r>
                      <a:rPr lang="en-US" sz="1800" b="0" i="1" dirty="0" smtClean="0">
                        <a:solidFill>
                          <a:schemeClr val="tx1"/>
                        </a:solidFill>
                        <a:latin typeface="Cambria Math" panose="02040503050406030204" pitchFamily="18" charset="0"/>
                      </a:rPr>
                      <m:t>′</m:t>
                    </m:r>
                  </m:oMath>
                </a14:m>
                <a:r>
                  <a:rPr lang="en-US" sz="1800" dirty="0">
                    <a:solidFill>
                      <a:schemeClr val="tx1"/>
                    </a:solidFill>
                  </a:rPr>
                  <a:t> to construct a code for </a:t>
                </a:r>
                <a14:m>
                  <m:oMath xmlns:m="http://schemas.openxmlformats.org/officeDocument/2006/math">
                    <m:r>
                      <m:rPr>
                        <m:sty m:val="p"/>
                      </m:rPr>
                      <a:rPr lang="en-US" sz="1800" i="0" dirty="0" smtClean="0">
                        <a:solidFill>
                          <a:schemeClr val="tx1"/>
                        </a:solidFill>
                        <a:latin typeface="Cambria Math" panose="02040503050406030204" pitchFamily="18" charset="0"/>
                      </a:rPr>
                      <m:t>p</m:t>
                    </m:r>
                  </m:oMath>
                </a14:m>
                <a:r>
                  <a:rPr lang="en-US" sz="1800" dirty="0">
                    <a:solidFill>
                      <a:schemeClr val="tx1"/>
                    </a:solidFill>
                  </a:rPr>
                  <a:t> </a:t>
                </a:r>
              </a:p>
              <a:p>
                <a:pPr/>
                <a14:m>
                  <m:oMathPara xmlns:m="http://schemas.openxmlformats.org/officeDocument/2006/math">
                    <m:oMathParaPr>
                      <m:jc m:val="centerGroup"/>
                    </m:oMathParaPr>
                    <m:oMath xmlns:m="http://schemas.openxmlformats.org/officeDocument/2006/math">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𝑳</m:t>
                      </m:r>
                      <m:d>
                        <m:d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𝐩</m:t>
                          </m:r>
                        </m:e>
                      </m:d>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𝑳</m:t>
                          </m:r>
                        </m:e>
                        <m: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d>
                        <m:d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sSup>
                            <m:sSup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𝐩</m:t>
                              </m:r>
                            </m:e>
                            <m: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e>
                      </m:d>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𝒎</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𝒎</m:t>
                          </m:r>
                        </m:sub>
                      </m:sSub>
                    </m:oMath>
                  </m:oMathPara>
                </a14:m>
                <a:endParaRPr lang="en-US" sz="1800" b="1" dirty="0">
                  <a:solidFill>
                    <a:srgbClr val="C00000"/>
                  </a:solidFill>
                </a:endParaRPr>
              </a:p>
              <a:p>
                <a:pPr algn="r"/>
                <a:r>
                  <a:rPr lang="en-US" sz="1800" dirty="0">
                    <a:solidFill>
                      <a:srgbClr val="C00000"/>
                    </a:solidFill>
                  </a:rPr>
                  <a:t>(</a:t>
                </a:r>
                <a14:m>
                  <m:oMath xmlns:m="http://schemas.openxmlformats.org/officeDocument/2006/math">
                    <m:r>
                      <a:rPr lang="en-US" sz="1800" i="1" dirty="0" smtClean="0">
                        <a:solidFill>
                          <a:srgbClr val="C00000"/>
                        </a:solidFill>
                        <a:latin typeface="Cambria Math" panose="02040503050406030204" pitchFamily="18" charset="0"/>
                      </a:rPr>
                      <m:t>𝐿</m:t>
                    </m:r>
                  </m:oMath>
                </a14:m>
                <a:r>
                  <a:rPr lang="en-US" sz="1800" dirty="0">
                    <a:solidFill>
                      <a:srgbClr val="C00000"/>
                    </a:solidFill>
                  </a:rPr>
                  <a:t> and </a:t>
                </a:r>
                <a14:m>
                  <m:oMath xmlns:m="http://schemas.openxmlformats.org/officeDocument/2006/math">
                    <m:sSup>
                      <m:sSupPr>
                        <m:ctrlPr>
                          <a:rPr lang="en-US" sz="1800" b="0" i="1" dirty="0" smtClean="0">
                            <a:solidFill>
                              <a:srgbClr val="C00000"/>
                            </a:solidFill>
                            <a:latin typeface="Cambria Math" panose="02040503050406030204" pitchFamily="18" charset="0"/>
                          </a:rPr>
                        </m:ctrlPr>
                      </m:sSupPr>
                      <m:e>
                        <m:r>
                          <a:rPr lang="en-US" sz="1800" i="1" dirty="0" smtClean="0">
                            <a:solidFill>
                              <a:srgbClr val="C00000"/>
                            </a:solidFill>
                            <a:latin typeface="Cambria Math" panose="02040503050406030204" pitchFamily="18" charset="0"/>
                          </a:rPr>
                          <m:t>𝐿</m:t>
                        </m:r>
                      </m:e>
                      <m:sup>
                        <m:r>
                          <a:rPr lang="en-US" sz="1800" i="1" dirty="0" smtClean="0">
                            <a:solidFill>
                              <a:srgbClr val="C00000"/>
                            </a:solidFill>
                            <a:latin typeface="Cambria Math" panose="02040503050406030204" pitchFamily="18" charset="0"/>
                          </a:rPr>
                          <m:t>∗</m:t>
                        </m:r>
                      </m:sup>
                    </m:sSup>
                    <m:r>
                      <a:rPr lang="en-US" sz="1800" i="1" dirty="0" smtClean="0">
                        <a:solidFill>
                          <a:srgbClr val="C00000"/>
                        </a:solidFill>
                        <a:latin typeface="Cambria Math" panose="02040503050406030204" pitchFamily="18" charset="0"/>
                      </a:rPr>
                      <m:t> </m:t>
                    </m:r>
                  </m:oMath>
                </a14:m>
                <a:r>
                  <a:rPr lang="en-US" sz="1800" dirty="0">
                    <a:solidFill>
                      <a:srgbClr val="C00000"/>
                    </a:solidFill>
                  </a:rPr>
                  <a:t>)</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852736" y="5392489"/>
                <a:ext cx="8568952" cy="936104"/>
              </a:xfrm>
              <a:prstGeom prst="rect">
                <a:avLst/>
              </a:prstGeom>
              <a:blipFill>
                <a:blip r:embed="rId6"/>
                <a:stretch>
                  <a:fillRect l="-426" t="-1935" r="-497" b="-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08720" y="1072009"/>
                <a:ext cx="8568952" cy="1477328"/>
              </a:xfrm>
              <a:prstGeom prst="rect">
                <a:avLst/>
              </a:prstGeom>
              <a:ln>
                <a:solidFill>
                  <a:srgbClr val="00B0F0"/>
                </a:solidFill>
              </a:ln>
            </p:spPr>
            <p:txBody>
              <a:bodyPr wrap="square">
                <a:spAutoFit/>
              </a:bodyPr>
              <a:lstStyle/>
              <a:p>
                <a:pPr marL="285750" indent="-285750">
                  <a:buFont typeface="Wingdings" panose="05000000000000000000" pitchFamily="2" charset="2"/>
                  <a:buChar char="n"/>
                </a:pPr>
                <a:r>
                  <a:rPr lang="en-US" altLang="zh-CN" sz="1800" dirty="0">
                    <a:solidFill>
                      <a:schemeClr val="tx1"/>
                    </a:solidFill>
                  </a:rPr>
                  <a:t>For any probability mass function for an alphabet of size </a:t>
                </a:r>
                <a14:m>
                  <m:oMath xmlns:m="http://schemas.openxmlformats.org/officeDocument/2006/math">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  </m:t>
                    </m:r>
                    <m:r>
                      <m:rPr>
                        <m:sty m:val="p"/>
                      </m:rPr>
                      <a:rPr lang="en-US" altLang="zh-CN" sz="1800" i="0" dirty="0">
                        <a:solidFill>
                          <a:schemeClr val="tx1"/>
                        </a:solidFill>
                        <a:latin typeface="Cambria Math" panose="02040503050406030204" pitchFamily="18" charset="0"/>
                      </a:rPr>
                      <m:t>p</m:t>
                    </m:r>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r>
                      <a:rPr lang="en-US" altLang="zh-CN" sz="1800" i="1" dirty="0">
                        <a:solidFill>
                          <a:schemeClr val="tx1"/>
                        </a:solidFill>
                        <a:latin typeface="Cambria Math" panose="02040503050406030204" pitchFamily="18" charset="0"/>
                      </a:rPr>
                      <m:t>) </m:t>
                    </m:r>
                  </m:oMath>
                </a14:m>
                <a:r>
                  <a:rPr lang="en-US" altLang="zh-CN" sz="1800" dirty="0">
                    <a:solidFill>
                      <a:schemeClr val="tx1"/>
                    </a:solidFill>
                  </a:rPr>
                  <a:t>with </a:t>
                </a:r>
                <a14:m>
                  <m:oMath xmlns:m="http://schemas.openxmlformats.org/officeDocument/2006/math">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 ··· ≥</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oMath>
                </a14:m>
                <a:r>
                  <a:rPr lang="en-US" altLang="zh-CN" sz="1800" dirty="0">
                    <a:solidFill>
                      <a:schemeClr val="tx1"/>
                    </a:solidFill>
                  </a:rPr>
                  <a:t>, we define </a:t>
                </a:r>
                <a14:m>
                  <m:oMath xmlns:m="http://schemas.openxmlformats.org/officeDocument/2006/math">
                    <m:r>
                      <m:rPr>
                        <m:sty m:val="p"/>
                      </m:rPr>
                      <a:rPr lang="en-US" altLang="zh-CN" sz="1800" dirty="0">
                        <a:solidFill>
                          <a:schemeClr val="tx1"/>
                        </a:solidFill>
                        <a:latin typeface="Cambria Math" panose="02040503050406030204" pitchFamily="18" charset="0"/>
                      </a:rPr>
                      <m:t>p</m:t>
                    </m:r>
                    <m:r>
                      <a:rPr lang="en-US" altLang="zh-CN" sz="1800" b="0" i="0" dirty="0" smtClean="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r>
                      <a:rPr lang="en-US" altLang="zh-CN" sz="1800" i="1" dirty="0">
                        <a:solidFill>
                          <a:schemeClr val="tx1"/>
                        </a:solidFill>
                        <a:latin typeface="Cambria Math" panose="02040503050406030204" pitchFamily="18" charset="0"/>
                      </a:rPr>
                      <m:t>)</m:t>
                    </m:r>
                  </m:oMath>
                </a14:m>
                <a:r>
                  <a:rPr lang="en-US" altLang="zh-CN" sz="1800" dirty="0">
                    <a:solidFill>
                      <a:schemeClr val="tx1"/>
                    </a:solidFill>
                  </a:rPr>
                  <a:t> over an alphabet of size </a:t>
                </a:r>
                <a14:m>
                  <m:oMath xmlns:m="http://schemas.openxmlformats.org/officeDocument/2006/math">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−1</m:t>
                    </m:r>
                  </m:oMath>
                </a14:m>
                <a:r>
                  <a:rPr lang="en-US" altLang="zh-CN" sz="1800" dirty="0">
                    <a:solidFill>
                      <a:schemeClr val="tx1"/>
                    </a:solidFill>
                  </a:rPr>
                  <a:t>. </a:t>
                </a:r>
              </a:p>
              <a:p>
                <a:pPr marL="285750" indent="-285750">
                  <a:buFont typeface="Wingdings" panose="05000000000000000000" pitchFamily="2" charset="2"/>
                  <a:buChar char="n"/>
                </a:pPr>
                <a:r>
                  <a:rPr lang="en-US" altLang="zh-CN" sz="1800" dirty="0">
                    <a:solidFill>
                      <a:schemeClr val="tx1"/>
                    </a:solidFill>
                  </a:rPr>
                  <a:t>Let </a:t>
                </a:r>
                <a14:m>
                  <m:oMath xmlns:m="http://schemas.openxmlformats.org/officeDocument/2006/math">
                    <m:sSubSup>
                      <m:sSubSupPr>
                        <m:ctrlPr>
                          <a:rPr lang="en-US" altLang="zh-CN" sz="1800" i="1" dirty="0">
                            <a:solidFill>
                              <a:schemeClr val="tx1"/>
                            </a:solidFill>
                            <a:latin typeface="Cambria Math" panose="02040503050406030204" pitchFamily="18" charset="0"/>
                          </a:rPr>
                        </m:ctrlPr>
                      </m:sSubSupPr>
                      <m:e>
                        <m:r>
                          <a:rPr lang="en-US" altLang="zh-CN" sz="1800" i="1" dirty="0">
                            <a:solidFill>
                              <a:schemeClr val="tx1"/>
                            </a:solidFill>
                            <a:latin typeface="Cambria Math" panose="02040503050406030204" pitchFamily="18" charset="0"/>
                          </a:rPr>
                          <m:t>𝐶</m:t>
                        </m:r>
                      </m:e>
                      <m:sub>
                        <m:r>
                          <a:rPr lang="en-US" altLang="zh-CN" sz="1800" i="1" dirty="0">
                            <a:solidFill>
                              <a:schemeClr val="tx1"/>
                            </a:solidFill>
                            <a:latin typeface="Cambria Math" panose="02040503050406030204" pitchFamily="18" charset="0"/>
                          </a:rPr>
                          <m:t>𝑚</m:t>
                        </m:r>
                        <m:r>
                          <a:rPr lang="en-US" altLang="zh-CN" sz="1800" i="1" dirty="0">
                            <a:solidFill>
                              <a:schemeClr val="tx1"/>
                            </a:solidFill>
                            <a:latin typeface="Cambria Math" panose="02040503050406030204" pitchFamily="18" charset="0"/>
                          </a:rPr>
                          <m:t>−1</m:t>
                        </m:r>
                      </m:sub>
                      <m:sup>
                        <m:r>
                          <a:rPr lang="en-US" altLang="zh-CN" sz="1800" i="1" dirty="0">
                            <a:solidFill>
                              <a:schemeClr val="tx1"/>
                            </a:solidFill>
                            <a:latin typeface="Cambria Math" panose="02040503050406030204" pitchFamily="18" charset="0"/>
                          </a:rPr>
                          <m:t>∗</m:t>
                        </m:r>
                      </m:sup>
                    </m:sSubSup>
                    <m:r>
                      <a:rPr lang="en-US" altLang="zh-CN" sz="1800" i="1" dirty="0">
                        <a:solidFill>
                          <a:schemeClr val="tx1"/>
                        </a:solidFill>
                        <a:latin typeface="Cambria Math" panose="02040503050406030204" pitchFamily="18" charset="0"/>
                      </a:rPr>
                      <m:t>(</m:t>
                    </m:r>
                    <m:r>
                      <m:rPr>
                        <m:sty m:val="p"/>
                      </m:rPr>
                      <a:rPr lang="en-US" altLang="zh-CN" sz="1800" dirty="0">
                        <a:solidFill>
                          <a:schemeClr val="tx1"/>
                        </a:solidFill>
                        <a:latin typeface="Cambria Math" panose="02040503050406030204" pitchFamily="18" charset="0"/>
                      </a:rPr>
                      <m:t>p</m:t>
                    </m:r>
                    <m:r>
                      <a:rPr lang="en-US" altLang="zh-CN" sz="1800" i="1" dirty="0">
                        <a:solidFill>
                          <a:schemeClr val="tx1"/>
                        </a:solidFill>
                        <a:latin typeface="Cambria Math" panose="02040503050406030204" pitchFamily="18" charset="0"/>
                      </a:rPr>
                      <m:t>′)</m:t>
                    </m:r>
                  </m:oMath>
                </a14:m>
                <a:r>
                  <a:rPr lang="en-US" altLang="zh-CN" sz="1800" dirty="0">
                    <a:solidFill>
                      <a:schemeClr val="tx1"/>
                    </a:solidFill>
                  </a:rPr>
                  <a:t> be an </a:t>
                </a:r>
                <a:r>
                  <a:rPr lang="en-US" altLang="zh-CN" sz="1800" dirty="0">
                    <a:solidFill>
                      <a:srgbClr val="7030A0"/>
                    </a:solidFill>
                  </a:rPr>
                  <a:t>optimal code </a:t>
                </a:r>
                <a:r>
                  <a:rPr lang="en-US" altLang="zh-CN" sz="1800" dirty="0">
                    <a:solidFill>
                      <a:schemeClr val="tx1"/>
                    </a:solidFill>
                  </a:rPr>
                  <a:t>for </a:t>
                </a:r>
                <a14:m>
                  <m:oMath xmlns:m="http://schemas.openxmlformats.org/officeDocument/2006/math">
                    <m:r>
                      <m:rPr>
                        <m:sty m:val="p"/>
                      </m:rPr>
                      <a:rPr lang="en-US" altLang="zh-CN" sz="1800">
                        <a:solidFill>
                          <a:schemeClr val="tx1"/>
                        </a:solidFill>
                        <a:latin typeface="Cambria Math" panose="02040503050406030204" pitchFamily="18" charset="0"/>
                      </a:rPr>
                      <m:t>p</m:t>
                    </m:r>
                    <m:r>
                      <a:rPr lang="en-US" altLang="zh-CN" sz="1800" i="1">
                        <a:solidFill>
                          <a:schemeClr val="tx1"/>
                        </a:solidFill>
                        <a:latin typeface="Cambria Math" panose="02040503050406030204" pitchFamily="18" charset="0"/>
                      </a:rPr>
                      <m:t>′</m:t>
                    </m:r>
                  </m:oMath>
                </a14:m>
                <a:r>
                  <a:rPr lang="en-US" altLang="zh-CN" sz="1800" dirty="0"/>
                  <a:t>. Let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𝑚</m:t>
                        </m:r>
                      </m:sub>
                    </m:sSub>
                    <m:r>
                      <a:rPr lang="en-US" altLang="zh-CN" sz="1800" b="0" i="1" smtClean="0">
                        <a:latin typeface="Cambria Math" panose="02040503050406030204" pitchFamily="18" charset="0"/>
                      </a:rPr>
                      <m:t>(</m:t>
                    </m:r>
                    <m:r>
                      <m:rPr>
                        <m:sty m:val="p"/>
                      </m:rPr>
                      <a:rPr lang="en-US" altLang="zh-CN" sz="1800" b="0" i="1" smtClean="0">
                        <a:latin typeface="Cambria Math" panose="02040503050406030204" pitchFamily="18" charset="0"/>
                      </a:rPr>
                      <m:t>p</m:t>
                    </m:r>
                    <m:r>
                      <a:rPr lang="en-US" altLang="zh-CN" sz="1800" b="0" i="1" smtClean="0">
                        <a:latin typeface="Cambria Math" panose="02040503050406030204" pitchFamily="18" charset="0"/>
                      </a:rPr>
                      <m:t>)</m:t>
                    </m:r>
                  </m:oMath>
                </a14:m>
                <a:r>
                  <a:rPr lang="en-US" altLang="zh-CN" sz="1800" dirty="0">
                    <a:solidFill>
                      <a:schemeClr val="tx1"/>
                    </a:solidFill>
                  </a:rPr>
                  <a:t> be </a:t>
                </a:r>
                <a:r>
                  <a:rPr lang="en-US" altLang="zh-CN" sz="1800" dirty="0">
                    <a:solidFill>
                      <a:srgbClr val="7030A0"/>
                    </a:solidFill>
                  </a:rPr>
                  <a:t>a code </a:t>
                </a:r>
                <a:r>
                  <a:rPr lang="en-US" altLang="zh-CN" sz="1800" dirty="0">
                    <a:solidFill>
                      <a:schemeClr val="tx1"/>
                    </a:solidFill>
                  </a:rPr>
                  <a:t>for </a:t>
                </a:r>
                <a14:m>
                  <m:oMath xmlns:m="http://schemas.openxmlformats.org/officeDocument/2006/math">
                    <m:r>
                      <m:rPr>
                        <m:sty m:val="p"/>
                      </m:rPr>
                      <a:rPr lang="en-US" altLang="zh-CN" sz="1800" b="0" i="1" smtClean="0">
                        <a:solidFill>
                          <a:schemeClr val="tx1"/>
                        </a:solidFill>
                        <a:latin typeface="Cambria Math" panose="02040503050406030204" pitchFamily="18" charset="0"/>
                      </a:rPr>
                      <m:t>p</m:t>
                    </m:r>
                  </m:oMath>
                </a14:m>
                <a:endParaRPr lang="en-US" altLang="zh-CN" sz="180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altLang="zh-CN" sz="1800" b="0" i="1" smtClean="0">
                              <a:solidFill>
                                <a:schemeClr val="tx1"/>
                              </a:solidFill>
                              <a:latin typeface="Cambria Math" panose="02040503050406030204" pitchFamily="18" charset="0"/>
                            </a:rPr>
                          </m:ctrlPr>
                        </m:sSubSupPr>
                        <m:e>
                          <m:r>
                            <a:rPr lang="en-US" altLang="zh-CN" sz="1800" b="0" i="1" smtClean="0">
                              <a:solidFill>
                                <a:schemeClr val="tx1"/>
                              </a:solidFill>
                              <a:latin typeface="Cambria Math" panose="02040503050406030204" pitchFamily="18" charset="0"/>
                            </a:rPr>
                            <m:t>𝐶</m:t>
                          </m:r>
                        </m:e>
                        <m:sub>
                          <m:r>
                            <a:rPr lang="en-US" altLang="zh-CN" sz="1800" b="0" i="1" smtClean="0">
                              <a:solidFill>
                                <a:schemeClr val="tx1"/>
                              </a:solidFill>
                              <a:latin typeface="Cambria Math" panose="02040503050406030204" pitchFamily="18" charset="0"/>
                            </a:rPr>
                            <m:t>𝑚</m:t>
                          </m:r>
                          <m:r>
                            <a:rPr lang="en-US" altLang="zh-CN" sz="1800" b="0" i="1" smtClean="0">
                              <a:solidFill>
                                <a:schemeClr val="tx1"/>
                              </a:solidFill>
                              <a:latin typeface="Cambria Math" panose="02040503050406030204" pitchFamily="18" charset="0"/>
                            </a:rPr>
                            <m:t>−1</m:t>
                          </m:r>
                        </m:sub>
                        <m:sup>
                          <m:r>
                            <a:rPr lang="en-US" altLang="zh-CN" sz="1800" b="0" i="1" smtClean="0">
                              <a:solidFill>
                                <a:schemeClr val="tx1"/>
                              </a:solidFill>
                              <a:latin typeface="Cambria Math" panose="02040503050406030204" pitchFamily="18" charset="0"/>
                            </a:rPr>
                            <m:t>∗</m:t>
                          </m:r>
                        </m:sup>
                      </m:sSubSup>
                      <m:d>
                        <m:dPr>
                          <m:ctrlPr>
                            <a:rPr lang="en-US" altLang="zh-CN" sz="1800" b="0" i="1" smtClean="0">
                              <a:solidFill>
                                <a:schemeClr val="tx1"/>
                              </a:solidFill>
                              <a:latin typeface="Cambria Math" panose="02040503050406030204" pitchFamily="18" charset="0"/>
                            </a:rPr>
                          </m:ctrlPr>
                        </m:dPr>
                        <m:e>
                          <m:sSup>
                            <m:sSupPr>
                              <m:ctrlPr>
                                <a:rPr lang="en-US" altLang="zh-CN" sz="1800" b="0" i="1" smtClean="0">
                                  <a:solidFill>
                                    <a:schemeClr val="tx1"/>
                                  </a:solidFill>
                                  <a:latin typeface="Cambria Math" panose="02040503050406030204" pitchFamily="18" charset="0"/>
                                </a:rPr>
                              </m:ctrlPr>
                            </m:sSupPr>
                            <m:e>
                              <m:r>
                                <m:rPr>
                                  <m:sty m:val="p"/>
                                </m:rPr>
                                <a:rPr lang="en-US" altLang="zh-CN" sz="1800" b="0" i="1" smtClean="0">
                                  <a:solidFill>
                                    <a:schemeClr val="tx1"/>
                                  </a:solidFill>
                                  <a:latin typeface="Cambria Math" panose="02040503050406030204" pitchFamily="18" charset="0"/>
                                </a:rPr>
                                <m:t>p</m:t>
                              </m:r>
                            </m:e>
                            <m:sup>
                              <m:r>
                                <a:rPr lang="en-US" altLang="zh-CN" sz="1800" b="0" i="1" smtClean="0">
                                  <a:solidFill>
                                    <a:schemeClr val="tx1"/>
                                  </a:solidFill>
                                  <a:latin typeface="Cambria Math" panose="02040503050406030204" pitchFamily="18" charset="0"/>
                                </a:rPr>
                                <m:t>′</m:t>
                              </m:r>
                            </m:sup>
                          </m:sSup>
                        </m:e>
                      </m:d>
                      <m:r>
                        <a:rPr lang="en-US" altLang="zh-CN" sz="1800" b="0" i="1" smtClean="0">
                          <a:solidFill>
                            <a:schemeClr val="tx1"/>
                          </a:solidFill>
                          <a:latin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𝐶</m:t>
                          </m:r>
                        </m:e>
                        <m:sub>
                          <m:r>
                            <a:rPr lang="en-US" altLang="zh-CN" sz="1800" b="0" i="1" smtClean="0">
                              <a:solidFill>
                                <a:schemeClr val="tx1"/>
                              </a:solidFill>
                              <a:latin typeface="Cambria Math" panose="02040503050406030204" pitchFamily="18" charset="0"/>
                            </a:rPr>
                            <m:t>𝑚</m:t>
                          </m:r>
                        </m:sub>
                      </m:sSub>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𝑝</m:t>
                      </m:r>
                      <m:r>
                        <a:rPr lang="en-US" altLang="zh-CN" sz="1800" b="0" i="1" smtClean="0">
                          <a:solidFill>
                            <a:schemeClr val="tx1"/>
                          </a:solidFill>
                          <a:latin typeface="Cambria Math" panose="02040503050406030204" pitchFamily="18" charset="0"/>
                        </a:rPr>
                        <m:t>)</m:t>
                      </m:r>
                    </m:oMath>
                  </m:oMathPara>
                </a14:m>
                <a:endParaRPr lang="en-US" altLang="zh-CN" sz="18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708720" y="1072009"/>
                <a:ext cx="8568952" cy="1477328"/>
              </a:xfrm>
              <a:prstGeom prst="rect">
                <a:avLst/>
              </a:prstGeom>
              <a:blipFill>
                <a:blip r:embed="rId7"/>
                <a:stretch>
                  <a:fillRect l="-355" t="-2049" r="-497" b="-2049"/>
                </a:stretch>
              </a:blipFill>
              <a:ln>
                <a:solidFill>
                  <a:srgbClr val="00B0F0"/>
                </a:solidFill>
              </a:ln>
            </p:spPr>
            <p:txBody>
              <a:bodyPr/>
              <a:lstStyle/>
              <a:p>
                <a:r>
                  <a:rPr lang="zh-CN" altLang="en-US">
                    <a:noFill/>
                  </a:rPr>
                  <a:t> </a:t>
                </a:r>
              </a:p>
            </p:txBody>
          </p:sp>
        </mc:Fallback>
      </mc:AlternateContent>
      <p:pic>
        <p:nvPicPr>
          <p:cNvPr id="3" name="Picture 2">
            <a:extLst>
              <a:ext uri="{FF2B5EF4-FFF2-40B4-BE49-F238E27FC236}">
                <a16:creationId xmlns:a16="http://schemas.microsoft.com/office/drawing/2014/main" id="{3A237329-B464-42E9-8337-19BB623C52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8404" y="2656185"/>
            <a:ext cx="7769228" cy="2391855"/>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BEE9AC4-07AF-4A2B-912C-C53119730D7F}"/>
                  </a:ext>
                </a:extLst>
              </p:cNvPr>
              <p:cNvSpPr/>
              <p:nvPr/>
            </p:nvSpPr>
            <p:spPr>
              <a:xfrm>
                <a:off x="5117782" y="6451138"/>
                <a:ext cx="3819055" cy="3709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𝑪</m:t>
                        </m:r>
                      </m:e>
                      <m:sub>
                        <m:r>
                          <a:rPr lang="en-US" sz="1400" b="1" i="1" smtClean="0">
                            <a:solidFill>
                              <a:schemeClr val="tx1"/>
                            </a:solidFill>
                            <a:latin typeface="Cambria Math" panose="02040503050406030204" pitchFamily="18" charset="0"/>
                          </a:rPr>
                          <m:t>𝒎</m:t>
                        </m:r>
                      </m:sub>
                    </m:sSub>
                    <m:d>
                      <m:dPr>
                        <m:ctrlPr>
                          <a:rPr lang="en-US" sz="1400" b="1" i="1" smtClean="0">
                            <a:solidFill>
                              <a:schemeClr val="tx1"/>
                            </a:solidFill>
                            <a:latin typeface="Cambria Math" panose="02040503050406030204" pitchFamily="18" charset="0"/>
                          </a:rPr>
                        </m:ctrlPr>
                      </m:dPr>
                      <m:e>
                        <m:r>
                          <a:rPr lang="en-US" sz="1400" b="1" i="1" smtClean="0">
                            <a:solidFill>
                              <a:schemeClr val="tx1"/>
                            </a:solidFill>
                            <a:latin typeface="Cambria Math" panose="02040503050406030204" pitchFamily="18" charset="0"/>
                          </a:rPr>
                          <m:t>𝒑</m:t>
                        </m:r>
                      </m:e>
                    </m:d>
                  </m:oMath>
                </a14:m>
                <a:r>
                  <a:rPr lang="en-US" sz="1400" b="1" dirty="0">
                    <a:solidFill>
                      <a:schemeClr val="tx1"/>
                    </a:solidFill>
                  </a:rPr>
                  <a:t> is a Huffman code. Maybe not optimal</a:t>
                </a:r>
              </a:p>
            </p:txBody>
          </p:sp>
        </mc:Choice>
        <mc:Fallback xmlns="">
          <p:sp>
            <p:nvSpPr>
              <p:cNvPr id="9" name="Rectangle 8">
                <a:extLst>
                  <a:ext uri="{FF2B5EF4-FFF2-40B4-BE49-F238E27FC236}">
                    <a16:creationId xmlns:a16="http://schemas.microsoft.com/office/drawing/2014/main" id="{FBEE9AC4-07AF-4A2B-912C-C53119730D7F}"/>
                  </a:ext>
                </a:extLst>
              </p:cNvPr>
              <p:cNvSpPr>
                <a:spLocks noRot="1" noChangeAspect="1" noMove="1" noResize="1" noEditPoints="1" noAdjustHandles="1" noChangeArrowheads="1" noChangeShapeType="1" noTextEdit="1"/>
              </p:cNvSpPr>
              <p:nvPr/>
            </p:nvSpPr>
            <p:spPr>
              <a:xfrm>
                <a:off x="5117782" y="6451138"/>
                <a:ext cx="3819055" cy="370912"/>
              </a:xfrm>
              <a:prstGeom prst="rect">
                <a:avLst/>
              </a:prstGeom>
              <a:blipFill>
                <a:blip r:embed="rId12"/>
                <a:stretch>
                  <a:fillRect b="-79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0542052"/>
      </p:ext>
    </p:extLst>
  </p:cSld>
  <p:clrMapOvr>
    <a:masterClrMapping/>
  </p:clrMapOvr>
  <mc:AlternateContent xmlns:mc="http://schemas.openxmlformats.org/markup-compatibility/2006" xmlns:p14="http://schemas.microsoft.com/office/powerpoint/2010/main">
    <mc:Choice Requires="p14">
      <p:transition spd="slow" p14:dur="2000" advTm="188824"/>
    </mc:Choice>
    <mc:Fallback xmlns="">
      <p:transition spd="slow" advTm="1888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Optimality: </a:t>
                </a:r>
                <a14:m>
                  <m:oMath xmlns:m="http://schemas.openxmlformats.org/officeDocument/2006/math">
                    <m:r>
                      <a:rPr lang="en-US" altLang="zh-CN" sz="4301" b="0" i="1" smtClean="0">
                        <a:solidFill>
                          <a:schemeClr val="accent2">
                            <a:lumMod val="75000"/>
                          </a:schemeClr>
                        </a:solidFill>
                        <a:latin typeface="Cambria Math" panose="02040503050406030204" pitchFamily="18" charset="0"/>
                      </a:rPr>
                      <m:t>𝑚</m:t>
                    </m:r>
                    <m:r>
                      <a:rPr lang="en-US" altLang="zh-CN" sz="4301" b="0" i="1" smtClean="0">
                        <a:solidFill>
                          <a:schemeClr val="accent2">
                            <a:lumMod val="75000"/>
                          </a:schemeClr>
                        </a:solidFill>
                        <a:latin typeface="Cambria Math" panose="02040503050406030204" pitchFamily="18" charset="0"/>
                      </a:rPr>
                      <m:t>→</m:t>
                    </m:r>
                    <m:r>
                      <a:rPr lang="en-US" altLang="zh-CN" sz="4301" b="0" i="1" smtClean="0">
                        <a:solidFill>
                          <a:schemeClr val="accent2">
                            <a:lumMod val="75000"/>
                          </a:schemeClr>
                        </a:solidFill>
                        <a:latin typeface="Cambria Math" panose="02040503050406030204" pitchFamily="18" charset="0"/>
                      </a:rPr>
                      <m:t>𝑚</m:t>
                    </m:r>
                    <m:r>
                      <a:rPr lang="en-US" altLang="zh-CN" sz="4301" b="0" i="1" smtClean="0">
                        <a:solidFill>
                          <a:schemeClr val="accent2">
                            <a:lumMod val="75000"/>
                          </a:schemeClr>
                        </a:solidFill>
                        <a:latin typeface="Cambria Math" panose="02040503050406030204" pitchFamily="18" charset="0"/>
                      </a:rPr>
                      <m:t>−1</m:t>
                    </m:r>
                  </m:oMath>
                </a14:m>
                <a:endParaRPr lang="en-US" sz="4301" dirty="0">
                  <a:solidFill>
                    <a:schemeClr val="accent2">
                      <a:lumMod val="75000"/>
                    </a:schemeClr>
                  </a:solidFill>
                </a:endParaRPr>
              </a:p>
            </p:txBody>
          </p:sp>
        </mc:Choice>
        <mc:Fallback xmlns="">
          <p:sp>
            <p:nvSpPr>
              <p:cNvPr id="4"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8769040" cy="1065397"/>
              </a:xfrm>
              <a:prstGeom prst="rect">
                <a:avLst/>
              </a:prstGeom>
              <a:blipFill>
                <a:blip r:embed="rId5"/>
                <a:stretch>
                  <a:fillRect l="-2710" t="-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1029092" y="3736305"/>
                <a:ext cx="8312718" cy="266429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p"/>
                </a:pPr>
                <a:r>
                  <a:rPr lang="en-US" sz="1700" dirty="0">
                    <a:solidFill>
                      <a:schemeClr val="tx1"/>
                    </a:solidFill>
                  </a:rPr>
                  <a:t>Expand an optimal code for </a:t>
                </a:r>
                <a14:m>
                  <m:oMath xmlns:m="http://schemas.openxmlformats.org/officeDocument/2006/math">
                    <m:r>
                      <m:rPr>
                        <m:sty m:val="p"/>
                      </m:rPr>
                      <a:rPr lang="en-US" sz="1700" i="0" dirty="0" smtClean="0">
                        <a:solidFill>
                          <a:schemeClr val="tx1"/>
                        </a:solidFill>
                        <a:latin typeface="Cambria Math" panose="02040503050406030204" pitchFamily="18" charset="0"/>
                      </a:rPr>
                      <m:t>p</m:t>
                    </m:r>
                    <m:r>
                      <a:rPr lang="en-US" sz="1700" b="0" i="1" dirty="0" smtClean="0">
                        <a:solidFill>
                          <a:schemeClr val="tx1"/>
                        </a:solidFill>
                        <a:latin typeface="Cambria Math" panose="02040503050406030204" pitchFamily="18" charset="0"/>
                      </a:rPr>
                      <m:t>′</m:t>
                    </m:r>
                  </m:oMath>
                </a14:m>
                <a:r>
                  <a:rPr lang="en-US" sz="1700" dirty="0">
                    <a:solidFill>
                      <a:schemeClr val="tx1"/>
                    </a:solidFill>
                  </a:rPr>
                  <a:t> to construct a code for </a:t>
                </a:r>
                <a14:m>
                  <m:oMath xmlns:m="http://schemas.openxmlformats.org/officeDocument/2006/math">
                    <m:r>
                      <m:rPr>
                        <m:sty m:val="p"/>
                      </m:rPr>
                      <a:rPr lang="en-US" sz="1700" i="0" dirty="0" smtClean="0">
                        <a:solidFill>
                          <a:schemeClr val="tx1"/>
                        </a:solidFill>
                        <a:latin typeface="Cambria Math" panose="02040503050406030204" pitchFamily="18" charset="0"/>
                      </a:rPr>
                      <m:t>p</m:t>
                    </m:r>
                  </m:oMath>
                </a14:m>
                <a:r>
                  <a:rPr lang="en-US" sz="1700" dirty="0">
                    <a:solidFill>
                      <a:schemeClr val="tx1"/>
                    </a:solidFill>
                  </a:rPr>
                  <a:t> </a:t>
                </a:r>
              </a:p>
              <a:p>
                <a:pPr/>
                <a14:m>
                  <m:oMathPara xmlns:m="http://schemas.openxmlformats.org/officeDocument/2006/math">
                    <m:oMathParaPr>
                      <m:jc m:val="centerGroup"/>
                    </m:oMathParaPr>
                    <m:oMath xmlns:m="http://schemas.openxmlformats.org/officeDocument/2006/math">
                      <m:r>
                        <a:rPr lang="en-US" sz="1700" b="0" i="1" smtClean="0">
                          <a:solidFill>
                            <a:schemeClr val="tx1"/>
                          </a:solidFill>
                          <a:latin typeface="Cambria Math" panose="02040503050406030204" pitchFamily="18" charset="0"/>
                        </a:rPr>
                        <m:t>𝐿</m:t>
                      </m:r>
                      <m:d>
                        <m:dPr>
                          <m:ctrlPr>
                            <a:rPr lang="en-US" sz="1700" b="0" i="1" smtClean="0">
                              <a:solidFill>
                                <a:schemeClr val="tx1"/>
                              </a:solidFill>
                              <a:latin typeface="Cambria Math" panose="02040503050406030204" pitchFamily="18" charset="0"/>
                            </a:rPr>
                          </m:ctrlPr>
                        </m:dPr>
                        <m:e>
                          <m:r>
                            <m:rPr>
                              <m:sty m:val="p"/>
                            </m:rPr>
                            <a:rPr lang="en-US" sz="1700" b="0" i="0" smtClean="0">
                              <a:solidFill>
                                <a:schemeClr val="tx1"/>
                              </a:solidFill>
                              <a:latin typeface="Cambria Math" panose="02040503050406030204" pitchFamily="18" charset="0"/>
                            </a:rPr>
                            <m:t>p</m:t>
                          </m:r>
                        </m:e>
                      </m:d>
                      <m:r>
                        <a:rPr lang="en-US" sz="1700" b="0" i="1" smtClean="0">
                          <a:solidFill>
                            <a:schemeClr val="tx1"/>
                          </a:solidFill>
                          <a:latin typeface="Cambria Math" panose="02040503050406030204" pitchFamily="18" charset="0"/>
                        </a:rPr>
                        <m:t>=</m:t>
                      </m:r>
                      <m:sSup>
                        <m:sSupPr>
                          <m:ctrlPr>
                            <a:rPr lang="en-US" sz="1700" b="0" i="1" smtClean="0">
                              <a:solidFill>
                                <a:schemeClr val="tx1"/>
                              </a:solidFill>
                              <a:latin typeface="Cambria Math" panose="02040503050406030204" pitchFamily="18" charset="0"/>
                            </a:rPr>
                          </m:ctrlPr>
                        </m:sSupPr>
                        <m:e>
                          <m:r>
                            <a:rPr lang="en-US" sz="1700" b="0" i="1" smtClean="0">
                              <a:solidFill>
                                <a:schemeClr val="tx1"/>
                              </a:solidFill>
                              <a:latin typeface="Cambria Math" panose="02040503050406030204" pitchFamily="18" charset="0"/>
                            </a:rPr>
                            <m:t>𝐿</m:t>
                          </m:r>
                        </m:e>
                        <m:sup>
                          <m:r>
                            <a:rPr lang="en-US" sz="1700" b="0" i="1" smtClean="0">
                              <a:solidFill>
                                <a:schemeClr val="tx1"/>
                              </a:solidFill>
                              <a:latin typeface="Cambria Math" panose="02040503050406030204" pitchFamily="18" charset="0"/>
                            </a:rPr>
                            <m:t>∗</m:t>
                          </m:r>
                        </m:sup>
                      </m:sSup>
                      <m:d>
                        <m:dPr>
                          <m:ctrlPr>
                            <a:rPr lang="en-US" sz="1700" b="0" i="1" smtClean="0">
                              <a:solidFill>
                                <a:schemeClr val="tx1"/>
                              </a:solidFill>
                              <a:latin typeface="Cambria Math" panose="02040503050406030204" pitchFamily="18" charset="0"/>
                            </a:rPr>
                          </m:ctrlPr>
                        </m:dPr>
                        <m:e>
                          <m:sSup>
                            <m:sSupPr>
                              <m:ctrlPr>
                                <a:rPr lang="en-US" sz="1700" b="0" i="1" smtClean="0">
                                  <a:solidFill>
                                    <a:schemeClr val="tx1"/>
                                  </a:solidFill>
                                  <a:latin typeface="Cambria Math" panose="02040503050406030204" pitchFamily="18" charset="0"/>
                                </a:rPr>
                              </m:ctrlPr>
                            </m:sSupPr>
                            <m:e>
                              <m:r>
                                <m:rPr>
                                  <m:sty m:val="p"/>
                                </m:rPr>
                                <a:rPr lang="en-US" sz="1700" b="0" i="0" smtClean="0">
                                  <a:solidFill>
                                    <a:schemeClr val="tx1"/>
                                  </a:solidFill>
                                  <a:latin typeface="Cambria Math" panose="02040503050406030204" pitchFamily="18" charset="0"/>
                                </a:rPr>
                                <m:t>p</m:t>
                              </m:r>
                            </m:e>
                            <m:sup>
                              <m:r>
                                <a:rPr lang="en-US" sz="1700" b="0" i="1" smtClean="0">
                                  <a:solidFill>
                                    <a:schemeClr val="tx1"/>
                                  </a:solidFill>
                                  <a:latin typeface="Cambria Math" panose="02040503050406030204" pitchFamily="18" charset="0"/>
                                </a:rPr>
                                <m:t>′</m:t>
                              </m:r>
                            </m:sup>
                          </m:sSup>
                        </m:e>
                      </m:d>
                      <m:r>
                        <a:rPr lang="en-US" sz="1700" b="0" i="1" smtClean="0">
                          <a:solidFill>
                            <a:schemeClr val="tx1"/>
                          </a:solidFill>
                          <a:latin typeface="Cambria Math" panose="02040503050406030204" pitchFamily="18" charset="0"/>
                        </a:rPr>
                        <m:t>+</m:t>
                      </m:r>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panose="02040503050406030204" pitchFamily="18" charset="0"/>
                            </a:rPr>
                            <m:t>𝑝</m:t>
                          </m:r>
                        </m:e>
                        <m:sub>
                          <m:r>
                            <a:rPr lang="en-US" sz="1700" b="0" i="1" smtClean="0">
                              <a:solidFill>
                                <a:schemeClr val="tx1"/>
                              </a:solidFill>
                              <a:latin typeface="Cambria Math" panose="02040503050406030204" pitchFamily="18" charset="0"/>
                            </a:rPr>
                            <m:t>𝑚</m:t>
                          </m:r>
                          <m:r>
                            <a:rPr lang="en-US" sz="1700" b="0" i="1" smtClean="0">
                              <a:solidFill>
                                <a:schemeClr val="tx1"/>
                              </a:solidFill>
                              <a:latin typeface="Cambria Math" panose="02040503050406030204" pitchFamily="18" charset="0"/>
                            </a:rPr>
                            <m:t>−1</m:t>
                          </m:r>
                        </m:sub>
                      </m:sSub>
                      <m:r>
                        <a:rPr lang="en-US" sz="1700" b="0" i="1" smtClean="0">
                          <a:solidFill>
                            <a:schemeClr val="tx1"/>
                          </a:solidFill>
                          <a:latin typeface="Cambria Math" panose="02040503050406030204" pitchFamily="18" charset="0"/>
                        </a:rPr>
                        <m:t>+</m:t>
                      </m:r>
                      <m:sSub>
                        <m:sSubPr>
                          <m:ctrlPr>
                            <a:rPr lang="en-US" sz="1700" b="0" i="1" smtClean="0">
                              <a:solidFill>
                                <a:schemeClr val="tx1"/>
                              </a:solidFill>
                              <a:latin typeface="Cambria Math" panose="02040503050406030204" pitchFamily="18" charset="0"/>
                            </a:rPr>
                          </m:ctrlPr>
                        </m:sSubPr>
                        <m:e>
                          <m:r>
                            <a:rPr lang="en-US" sz="1700" b="0" i="1" smtClean="0">
                              <a:solidFill>
                                <a:schemeClr val="tx1"/>
                              </a:solidFill>
                              <a:latin typeface="Cambria Math" panose="02040503050406030204" pitchFamily="18" charset="0"/>
                            </a:rPr>
                            <m:t>𝑝</m:t>
                          </m:r>
                        </m:e>
                        <m:sub>
                          <m:r>
                            <a:rPr lang="en-US" sz="1700" b="0" i="1" smtClean="0">
                              <a:solidFill>
                                <a:schemeClr val="tx1"/>
                              </a:solidFill>
                              <a:latin typeface="Cambria Math" panose="02040503050406030204" pitchFamily="18" charset="0"/>
                            </a:rPr>
                            <m:t>𝑚</m:t>
                          </m:r>
                        </m:sub>
                      </m:sSub>
                    </m:oMath>
                  </m:oMathPara>
                </a14:m>
                <a:endParaRPr lang="en-US" sz="1700" dirty="0">
                  <a:solidFill>
                    <a:schemeClr val="tx1"/>
                  </a:solidFill>
                </a:endParaRPr>
              </a:p>
              <a:p>
                <a:pPr marL="285750" indent="-285750">
                  <a:buFont typeface="Wingdings" panose="05000000000000000000" pitchFamily="2" charset="2"/>
                  <a:buChar char="p"/>
                </a:pPr>
                <a:r>
                  <a:rPr lang="en-US" sz="1700" dirty="0">
                    <a:solidFill>
                      <a:srgbClr val="7030A0"/>
                    </a:solidFill>
                  </a:rPr>
                  <a:t>Condense an optimal canonical code for p to construct a code for the reduction </a:t>
                </a:r>
                <a14:m>
                  <m:oMath xmlns:m="http://schemas.openxmlformats.org/officeDocument/2006/math">
                    <m:r>
                      <m:rPr>
                        <m:sty m:val="p"/>
                      </m:rPr>
                      <a:rPr lang="en-US" sz="1700" i="0" dirty="0" smtClean="0">
                        <a:solidFill>
                          <a:srgbClr val="7030A0"/>
                        </a:solidFill>
                        <a:latin typeface="Cambria Math" panose="02040503050406030204" pitchFamily="18" charset="0"/>
                      </a:rPr>
                      <m:t>p</m:t>
                    </m:r>
                    <m:r>
                      <a:rPr lang="en-US" sz="1700" b="0" i="0" dirty="0" smtClean="0">
                        <a:solidFill>
                          <a:srgbClr val="7030A0"/>
                        </a:solidFill>
                        <a:latin typeface="Cambria Math" panose="02040503050406030204" pitchFamily="18" charset="0"/>
                      </a:rPr>
                      <m:t>′</m:t>
                    </m:r>
                  </m:oMath>
                </a14:m>
                <a:endParaRPr lang="en-US" sz="1700" dirty="0">
                  <a:solidFill>
                    <a:srgbClr val="7030A0"/>
                  </a:solidFill>
                </a:endParaRPr>
              </a:p>
              <a:p>
                <a:pPr/>
                <a14:m>
                  <m:oMathPara xmlns:m="http://schemas.openxmlformats.org/officeDocument/2006/math">
                    <m:oMathParaPr>
                      <m:jc m:val="centerGroup"/>
                    </m:oMathParaPr>
                    <m:oMath xmlns:m="http://schemas.openxmlformats.org/officeDocument/2006/math">
                      <m:r>
                        <a:rPr lang="en-US" sz="1700" b="0" i="1" smtClean="0">
                          <a:solidFill>
                            <a:srgbClr val="7030A0"/>
                          </a:solidFill>
                          <a:latin typeface="Cambria Math" panose="02040503050406030204" pitchFamily="18" charset="0"/>
                        </a:rPr>
                        <m:t>𝐿</m:t>
                      </m:r>
                      <m:d>
                        <m:dPr>
                          <m:ctrlPr>
                            <a:rPr lang="en-US" sz="1700" b="0" i="1" smtClean="0">
                              <a:solidFill>
                                <a:srgbClr val="7030A0"/>
                              </a:solidFill>
                              <a:latin typeface="Cambria Math" panose="02040503050406030204" pitchFamily="18" charset="0"/>
                            </a:rPr>
                          </m:ctrlPr>
                        </m:dPr>
                        <m:e>
                          <m:sSup>
                            <m:sSupPr>
                              <m:ctrlPr>
                                <a:rPr lang="en-US" sz="1700" b="0" i="1" smtClean="0">
                                  <a:solidFill>
                                    <a:srgbClr val="7030A0"/>
                                  </a:solidFill>
                                  <a:latin typeface="Cambria Math" panose="02040503050406030204" pitchFamily="18" charset="0"/>
                                </a:rPr>
                              </m:ctrlPr>
                            </m:sSupPr>
                            <m:e>
                              <m:r>
                                <m:rPr>
                                  <m:sty m:val="p"/>
                                </m:rPr>
                                <a:rPr lang="en-US" sz="1700" b="0" i="0" smtClean="0">
                                  <a:solidFill>
                                    <a:srgbClr val="7030A0"/>
                                  </a:solidFill>
                                  <a:latin typeface="Cambria Math" panose="02040503050406030204" pitchFamily="18" charset="0"/>
                                </a:rPr>
                                <m:t>p</m:t>
                              </m:r>
                            </m:e>
                            <m:sup>
                              <m:r>
                                <a:rPr lang="en-US" sz="1700" b="0" i="1" smtClean="0">
                                  <a:solidFill>
                                    <a:srgbClr val="7030A0"/>
                                  </a:solidFill>
                                  <a:latin typeface="Cambria Math" panose="02040503050406030204" pitchFamily="18" charset="0"/>
                                </a:rPr>
                                <m:t>′</m:t>
                              </m:r>
                            </m:sup>
                          </m:sSup>
                        </m:e>
                      </m:d>
                      <m:r>
                        <a:rPr lang="en-US" sz="1700" b="0" i="1" smtClean="0">
                          <a:solidFill>
                            <a:srgbClr val="7030A0"/>
                          </a:solidFill>
                          <a:latin typeface="Cambria Math" panose="02040503050406030204" pitchFamily="18" charset="0"/>
                        </a:rPr>
                        <m:t>=</m:t>
                      </m:r>
                      <m:sSup>
                        <m:sSupPr>
                          <m:ctrlPr>
                            <a:rPr lang="en-US" sz="1700" b="0" i="1" smtClean="0">
                              <a:solidFill>
                                <a:srgbClr val="7030A0"/>
                              </a:solidFill>
                              <a:latin typeface="Cambria Math" panose="02040503050406030204" pitchFamily="18" charset="0"/>
                            </a:rPr>
                          </m:ctrlPr>
                        </m:sSupPr>
                        <m:e>
                          <m:r>
                            <a:rPr lang="en-US" sz="1700" b="0" i="1" smtClean="0">
                              <a:solidFill>
                                <a:srgbClr val="7030A0"/>
                              </a:solidFill>
                              <a:latin typeface="Cambria Math" panose="02040503050406030204" pitchFamily="18" charset="0"/>
                            </a:rPr>
                            <m:t>𝐿</m:t>
                          </m:r>
                        </m:e>
                        <m:sup>
                          <m:r>
                            <a:rPr lang="en-US" sz="1700" b="0" i="1" smtClean="0">
                              <a:solidFill>
                                <a:srgbClr val="7030A0"/>
                              </a:solidFill>
                              <a:latin typeface="Cambria Math" panose="02040503050406030204" pitchFamily="18" charset="0"/>
                            </a:rPr>
                            <m:t>∗</m:t>
                          </m:r>
                        </m:sup>
                      </m:sSup>
                      <m:d>
                        <m:dPr>
                          <m:ctrlPr>
                            <a:rPr lang="en-US" sz="1700" b="0" i="1" smtClean="0">
                              <a:solidFill>
                                <a:srgbClr val="7030A0"/>
                              </a:solidFill>
                              <a:latin typeface="Cambria Math" panose="02040503050406030204" pitchFamily="18" charset="0"/>
                            </a:rPr>
                          </m:ctrlPr>
                        </m:dPr>
                        <m:e>
                          <m:r>
                            <m:rPr>
                              <m:sty m:val="p"/>
                            </m:rPr>
                            <a:rPr lang="en-US" sz="1700" b="0" i="0" smtClean="0">
                              <a:solidFill>
                                <a:srgbClr val="7030A0"/>
                              </a:solidFill>
                              <a:latin typeface="Cambria Math" panose="02040503050406030204" pitchFamily="18" charset="0"/>
                            </a:rPr>
                            <m:t>p</m:t>
                          </m:r>
                        </m:e>
                      </m:d>
                      <m:r>
                        <a:rPr lang="en-US" sz="1700" b="0" i="1" smtClean="0">
                          <a:solidFill>
                            <a:srgbClr val="7030A0"/>
                          </a:solidFill>
                          <a:latin typeface="Cambria Math" panose="02040503050406030204" pitchFamily="18" charset="0"/>
                        </a:rPr>
                        <m:t>−</m:t>
                      </m:r>
                      <m:sSub>
                        <m:sSubPr>
                          <m:ctrlPr>
                            <a:rPr lang="en-US" sz="1700" b="0" i="1" smtClean="0">
                              <a:solidFill>
                                <a:srgbClr val="7030A0"/>
                              </a:solidFill>
                              <a:latin typeface="Cambria Math" panose="02040503050406030204" pitchFamily="18" charset="0"/>
                            </a:rPr>
                          </m:ctrlPr>
                        </m:sSubPr>
                        <m:e>
                          <m:r>
                            <a:rPr lang="en-US" sz="1700" b="0" i="1" smtClean="0">
                              <a:solidFill>
                                <a:srgbClr val="7030A0"/>
                              </a:solidFill>
                              <a:latin typeface="Cambria Math" panose="02040503050406030204" pitchFamily="18" charset="0"/>
                            </a:rPr>
                            <m:t>𝑝</m:t>
                          </m:r>
                        </m:e>
                        <m:sub>
                          <m:r>
                            <a:rPr lang="en-US" sz="1700" b="0" i="1" smtClean="0">
                              <a:solidFill>
                                <a:srgbClr val="7030A0"/>
                              </a:solidFill>
                              <a:latin typeface="Cambria Math" panose="02040503050406030204" pitchFamily="18" charset="0"/>
                            </a:rPr>
                            <m:t>𝑚</m:t>
                          </m:r>
                          <m:r>
                            <a:rPr lang="en-US" sz="1700" b="0" i="1" smtClean="0">
                              <a:solidFill>
                                <a:srgbClr val="7030A0"/>
                              </a:solidFill>
                              <a:latin typeface="Cambria Math" panose="02040503050406030204" pitchFamily="18" charset="0"/>
                            </a:rPr>
                            <m:t>−1</m:t>
                          </m:r>
                        </m:sub>
                      </m:sSub>
                      <m:r>
                        <a:rPr lang="en-US" sz="1700" b="0" i="1" smtClean="0">
                          <a:solidFill>
                            <a:srgbClr val="7030A0"/>
                          </a:solidFill>
                          <a:latin typeface="Cambria Math" panose="02040503050406030204" pitchFamily="18" charset="0"/>
                        </a:rPr>
                        <m:t>−</m:t>
                      </m:r>
                      <m:sSub>
                        <m:sSubPr>
                          <m:ctrlPr>
                            <a:rPr lang="en-US" sz="1700" b="0" i="1" smtClean="0">
                              <a:solidFill>
                                <a:srgbClr val="7030A0"/>
                              </a:solidFill>
                              <a:latin typeface="Cambria Math" panose="02040503050406030204" pitchFamily="18" charset="0"/>
                            </a:rPr>
                          </m:ctrlPr>
                        </m:sSubPr>
                        <m:e>
                          <m:r>
                            <a:rPr lang="en-US" sz="1700" b="0" i="1" smtClean="0">
                              <a:solidFill>
                                <a:srgbClr val="7030A0"/>
                              </a:solidFill>
                              <a:latin typeface="Cambria Math" panose="02040503050406030204" pitchFamily="18" charset="0"/>
                            </a:rPr>
                            <m:t>𝑝</m:t>
                          </m:r>
                        </m:e>
                        <m:sub>
                          <m:r>
                            <a:rPr lang="en-US" sz="1700" b="0" i="1" smtClean="0">
                              <a:solidFill>
                                <a:srgbClr val="7030A0"/>
                              </a:solidFill>
                              <a:latin typeface="Cambria Math" panose="02040503050406030204" pitchFamily="18" charset="0"/>
                            </a:rPr>
                            <m:t>𝑚</m:t>
                          </m:r>
                        </m:sub>
                      </m:sSub>
                    </m:oMath>
                  </m:oMathPara>
                </a14:m>
                <a:endParaRPr lang="en-US" sz="1700" dirty="0">
                  <a:solidFill>
                    <a:srgbClr val="7030A0"/>
                  </a:solidFill>
                </a:endParaRPr>
              </a:p>
              <a:p>
                <a:pPr marL="285750" indent="-285750">
                  <a:buFont typeface="Wingdings" panose="05000000000000000000" pitchFamily="2" charset="2"/>
                  <a:buChar char="p"/>
                </a:pPr>
                <a:r>
                  <a:rPr lang="en-US" sz="1700" dirty="0">
                    <a:solidFill>
                      <a:schemeClr val="tx1"/>
                    </a:solidFill>
                  </a:rPr>
                  <a:t>Together,</a:t>
                </a:r>
                <a:endParaRPr lang="en-US" sz="1700" b="0" dirty="0">
                  <a:solidFill>
                    <a:schemeClr val="tx1"/>
                  </a:solidFill>
                </a:endParaRPr>
              </a:p>
              <a:p>
                <a:pPr/>
                <a14:m>
                  <m:oMathPara xmlns:m="http://schemas.openxmlformats.org/officeDocument/2006/math">
                    <m:oMathParaPr>
                      <m:jc m:val="centerGroup"/>
                    </m:oMathParaPr>
                    <m:oMath xmlns:m="http://schemas.openxmlformats.org/officeDocument/2006/math">
                      <m:r>
                        <a:rPr lang="en-US" sz="1700" b="0" i="1" smtClean="0">
                          <a:solidFill>
                            <a:schemeClr val="tx1"/>
                          </a:solidFill>
                          <a:latin typeface="Cambria Math" panose="02040503050406030204" pitchFamily="18" charset="0"/>
                        </a:rPr>
                        <m:t>𝐿</m:t>
                      </m:r>
                      <m:d>
                        <m:dPr>
                          <m:ctrlPr>
                            <a:rPr lang="en-US" sz="1700" b="0" i="1" smtClean="0">
                              <a:solidFill>
                                <a:schemeClr val="tx1"/>
                              </a:solidFill>
                              <a:latin typeface="Cambria Math" panose="02040503050406030204" pitchFamily="18" charset="0"/>
                            </a:rPr>
                          </m:ctrlPr>
                        </m:dPr>
                        <m:e>
                          <m:r>
                            <m:rPr>
                              <m:sty m:val="p"/>
                            </m:rPr>
                            <a:rPr lang="en-US" sz="1700" b="0" i="0" smtClean="0">
                              <a:solidFill>
                                <a:schemeClr val="tx1"/>
                              </a:solidFill>
                              <a:latin typeface="Cambria Math" panose="02040503050406030204" pitchFamily="18" charset="0"/>
                            </a:rPr>
                            <m:t>p</m:t>
                          </m:r>
                        </m:e>
                      </m:d>
                      <m:r>
                        <a:rPr lang="en-US" sz="1700" b="0" i="1" smtClean="0">
                          <a:solidFill>
                            <a:schemeClr val="tx1"/>
                          </a:solidFill>
                          <a:latin typeface="Cambria Math" panose="02040503050406030204" pitchFamily="18" charset="0"/>
                        </a:rPr>
                        <m:t>+</m:t>
                      </m:r>
                      <m:r>
                        <a:rPr lang="en-US" sz="1700" b="0" i="1" smtClean="0">
                          <a:solidFill>
                            <a:schemeClr val="tx1"/>
                          </a:solidFill>
                          <a:latin typeface="Cambria Math" panose="02040503050406030204" pitchFamily="18" charset="0"/>
                        </a:rPr>
                        <m:t>𝐿</m:t>
                      </m:r>
                      <m:d>
                        <m:dPr>
                          <m:ctrlPr>
                            <a:rPr lang="en-US" sz="1700" b="0" i="1" smtClean="0">
                              <a:solidFill>
                                <a:schemeClr val="tx1"/>
                              </a:solidFill>
                              <a:latin typeface="Cambria Math" panose="02040503050406030204" pitchFamily="18" charset="0"/>
                            </a:rPr>
                          </m:ctrlPr>
                        </m:dPr>
                        <m:e>
                          <m:sSup>
                            <m:sSupPr>
                              <m:ctrlPr>
                                <a:rPr lang="en-US" sz="1700" b="0" i="1" smtClean="0">
                                  <a:solidFill>
                                    <a:schemeClr val="tx1"/>
                                  </a:solidFill>
                                  <a:latin typeface="Cambria Math" panose="02040503050406030204" pitchFamily="18" charset="0"/>
                                </a:rPr>
                              </m:ctrlPr>
                            </m:sSupPr>
                            <m:e>
                              <m:r>
                                <m:rPr>
                                  <m:sty m:val="p"/>
                                </m:rPr>
                                <a:rPr lang="en-US" sz="1700" b="0" i="0" smtClean="0">
                                  <a:solidFill>
                                    <a:schemeClr val="tx1"/>
                                  </a:solidFill>
                                  <a:latin typeface="Cambria Math" panose="02040503050406030204" pitchFamily="18" charset="0"/>
                                </a:rPr>
                                <m:t>p</m:t>
                              </m:r>
                            </m:e>
                            <m:sup>
                              <m:r>
                                <a:rPr lang="en-US" sz="1700" b="0" i="1" smtClean="0">
                                  <a:solidFill>
                                    <a:schemeClr val="tx1"/>
                                  </a:solidFill>
                                  <a:latin typeface="Cambria Math" panose="02040503050406030204" pitchFamily="18" charset="0"/>
                                </a:rPr>
                                <m:t>′</m:t>
                              </m:r>
                            </m:sup>
                          </m:sSup>
                        </m:e>
                      </m:d>
                      <m:r>
                        <a:rPr lang="en-US" sz="1700" b="0" i="1" smtClean="0">
                          <a:solidFill>
                            <a:schemeClr val="tx1"/>
                          </a:solidFill>
                          <a:latin typeface="Cambria Math" panose="02040503050406030204" pitchFamily="18" charset="0"/>
                        </a:rPr>
                        <m:t>=</m:t>
                      </m:r>
                      <m:sSup>
                        <m:sSupPr>
                          <m:ctrlPr>
                            <a:rPr lang="en-US" sz="1700" b="0" i="1" smtClean="0">
                              <a:solidFill>
                                <a:schemeClr val="tx1"/>
                              </a:solidFill>
                              <a:latin typeface="Cambria Math" panose="02040503050406030204" pitchFamily="18" charset="0"/>
                            </a:rPr>
                          </m:ctrlPr>
                        </m:sSupPr>
                        <m:e>
                          <m:r>
                            <a:rPr lang="en-US" sz="1700" b="0" i="1" smtClean="0">
                              <a:solidFill>
                                <a:schemeClr val="tx1"/>
                              </a:solidFill>
                              <a:latin typeface="Cambria Math" panose="02040503050406030204" pitchFamily="18" charset="0"/>
                            </a:rPr>
                            <m:t>𝐿</m:t>
                          </m:r>
                        </m:e>
                        <m:sup>
                          <m:r>
                            <a:rPr lang="en-US" sz="1700" b="0" i="1" smtClean="0">
                              <a:solidFill>
                                <a:schemeClr val="tx1"/>
                              </a:solidFill>
                              <a:latin typeface="Cambria Math" panose="02040503050406030204" pitchFamily="18" charset="0"/>
                            </a:rPr>
                            <m:t>∗</m:t>
                          </m:r>
                        </m:sup>
                      </m:sSup>
                      <m:d>
                        <m:dPr>
                          <m:ctrlPr>
                            <a:rPr lang="en-US" sz="1700" b="0" i="1" smtClean="0">
                              <a:solidFill>
                                <a:schemeClr val="tx1"/>
                              </a:solidFill>
                              <a:latin typeface="Cambria Math" panose="02040503050406030204" pitchFamily="18" charset="0"/>
                            </a:rPr>
                          </m:ctrlPr>
                        </m:dPr>
                        <m:e>
                          <m:r>
                            <m:rPr>
                              <m:sty m:val="p"/>
                            </m:rPr>
                            <a:rPr lang="en-US" sz="1700" b="0" i="0" smtClean="0">
                              <a:solidFill>
                                <a:schemeClr val="tx1"/>
                              </a:solidFill>
                              <a:latin typeface="Cambria Math" panose="02040503050406030204" pitchFamily="18" charset="0"/>
                            </a:rPr>
                            <m:t>p</m:t>
                          </m:r>
                        </m:e>
                      </m:d>
                      <m:r>
                        <a:rPr lang="en-US" sz="1700" b="0" i="1" smtClean="0">
                          <a:solidFill>
                            <a:schemeClr val="tx1"/>
                          </a:solidFill>
                          <a:latin typeface="Cambria Math" panose="02040503050406030204" pitchFamily="18" charset="0"/>
                        </a:rPr>
                        <m:t>+</m:t>
                      </m:r>
                      <m:sSup>
                        <m:sSupPr>
                          <m:ctrlPr>
                            <a:rPr lang="en-US" sz="1700" b="0" i="1" smtClean="0">
                              <a:solidFill>
                                <a:schemeClr val="tx1"/>
                              </a:solidFill>
                              <a:latin typeface="Cambria Math" panose="02040503050406030204" pitchFamily="18" charset="0"/>
                            </a:rPr>
                          </m:ctrlPr>
                        </m:sSupPr>
                        <m:e>
                          <m:r>
                            <a:rPr lang="en-US" sz="1700" b="0" i="1" smtClean="0">
                              <a:solidFill>
                                <a:schemeClr val="tx1"/>
                              </a:solidFill>
                              <a:latin typeface="Cambria Math" panose="02040503050406030204" pitchFamily="18" charset="0"/>
                            </a:rPr>
                            <m:t>𝐿</m:t>
                          </m:r>
                        </m:e>
                        <m:sup>
                          <m:r>
                            <a:rPr lang="en-US" sz="1700" b="0" i="1" smtClean="0">
                              <a:solidFill>
                                <a:schemeClr val="tx1"/>
                              </a:solidFill>
                              <a:latin typeface="Cambria Math" panose="02040503050406030204" pitchFamily="18" charset="0"/>
                            </a:rPr>
                            <m:t>∗</m:t>
                          </m:r>
                        </m:sup>
                      </m:sSup>
                      <m:r>
                        <a:rPr lang="en-US" sz="1700" b="0" i="1" smtClean="0">
                          <a:solidFill>
                            <a:schemeClr val="tx1"/>
                          </a:solidFill>
                          <a:latin typeface="Cambria Math" panose="02040503050406030204" pitchFamily="18" charset="0"/>
                        </a:rPr>
                        <m:t>(</m:t>
                      </m:r>
                      <m:r>
                        <m:rPr>
                          <m:sty m:val="p"/>
                        </m:rPr>
                        <a:rPr lang="en-US" sz="1700" b="0" i="0" smtClean="0">
                          <a:solidFill>
                            <a:schemeClr val="tx1"/>
                          </a:solidFill>
                          <a:latin typeface="Cambria Math" panose="02040503050406030204" pitchFamily="18" charset="0"/>
                        </a:rPr>
                        <m:t>p</m:t>
                      </m:r>
                      <m:r>
                        <a:rPr lang="en-US" sz="1700" b="0" i="1" smtClean="0">
                          <a:solidFill>
                            <a:schemeClr val="tx1"/>
                          </a:solidFill>
                          <a:latin typeface="Cambria Math" panose="02040503050406030204" pitchFamily="18" charset="0"/>
                        </a:rPr>
                        <m:t>′)</m:t>
                      </m:r>
                    </m:oMath>
                  </m:oMathPara>
                </a14:m>
                <a:endParaRPr lang="en-US" sz="1700" dirty="0">
                  <a:solidFill>
                    <a:schemeClr val="tx1"/>
                  </a:solidFill>
                </a:endParaRPr>
              </a:p>
              <a:p>
                <a:r>
                  <a:rPr lang="en-US" altLang="zh-CN" sz="1700" dirty="0">
                    <a:solidFill>
                      <a:schemeClr val="tx1"/>
                    </a:solidFill>
                  </a:rPr>
                  <a:t>     Since </a:t>
                </a:r>
                <a14:m>
                  <m:oMath xmlns:m="http://schemas.openxmlformats.org/officeDocument/2006/math">
                    <m:r>
                      <a:rPr lang="en-US" altLang="zh-CN" sz="1700" b="0" i="1" smtClean="0">
                        <a:solidFill>
                          <a:schemeClr val="tx1"/>
                        </a:solidFill>
                        <a:latin typeface="Cambria Math" panose="02040503050406030204" pitchFamily="18" charset="0"/>
                      </a:rPr>
                      <m:t>𝐿</m:t>
                    </m:r>
                    <m:d>
                      <m:dPr>
                        <m:ctrlPr>
                          <a:rPr lang="en-US" altLang="zh-CN" sz="1700" b="0" i="1" smtClean="0">
                            <a:solidFill>
                              <a:schemeClr val="tx1"/>
                            </a:solidFill>
                            <a:latin typeface="Cambria Math" panose="02040503050406030204" pitchFamily="18" charset="0"/>
                          </a:rPr>
                        </m:ctrlPr>
                      </m:dPr>
                      <m:e>
                        <m:r>
                          <m:rPr>
                            <m:sty m:val="p"/>
                          </m:rPr>
                          <a:rPr lang="en-US" altLang="zh-CN" sz="1700" b="0" i="0" smtClean="0">
                            <a:solidFill>
                              <a:schemeClr val="tx1"/>
                            </a:solidFill>
                            <a:latin typeface="Cambria Math" panose="02040503050406030204" pitchFamily="18" charset="0"/>
                          </a:rPr>
                          <m:t>p</m:t>
                        </m:r>
                      </m:e>
                    </m:d>
                    <m:r>
                      <a:rPr lang="en-US" altLang="zh-CN" sz="1700" b="0" i="1" smtClean="0">
                        <a:solidFill>
                          <a:schemeClr val="tx1"/>
                        </a:solidFill>
                        <a:latin typeface="Cambria Math" panose="02040503050406030204" pitchFamily="18" charset="0"/>
                      </a:rPr>
                      <m:t>≥</m:t>
                    </m:r>
                    <m:sSup>
                      <m:sSupPr>
                        <m:ctrlPr>
                          <a:rPr lang="en-US" altLang="zh-CN" sz="1700" b="0" i="1" smtClean="0">
                            <a:solidFill>
                              <a:schemeClr val="tx1"/>
                            </a:solidFill>
                            <a:latin typeface="Cambria Math" panose="02040503050406030204" pitchFamily="18" charset="0"/>
                          </a:rPr>
                        </m:ctrlPr>
                      </m:sSupPr>
                      <m:e>
                        <m:r>
                          <a:rPr lang="en-US" altLang="zh-CN" sz="1700" b="0" i="1" smtClean="0">
                            <a:solidFill>
                              <a:schemeClr val="tx1"/>
                            </a:solidFill>
                            <a:latin typeface="Cambria Math" panose="02040503050406030204" pitchFamily="18" charset="0"/>
                          </a:rPr>
                          <m:t>𝐿</m:t>
                        </m:r>
                      </m:e>
                      <m:sup>
                        <m:r>
                          <a:rPr lang="en-US" altLang="zh-CN" sz="1700" b="0" i="1" smtClean="0">
                            <a:solidFill>
                              <a:schemeClr val="tx1"/>
                            </a:solidFill>
                            <a:latin typeface="Cambria Math" panose="02040503050406030204" pitchFamily="18" charset="0"/>
                          </a:rPr>
                          <m:t>∗</m:t>
                        </m:r>
                      </m:sup>
                    </m:sSup>
                    <m:r>
                      <a:rPr lang="en-US" altLang="zh-CN" sz="1700" b="0" i="1" smtClean="0">
                        <a:solidFill>
                          <a:schemeClr val="tx1"/>
                        </a:solidFill>
                        <a:latin typeface="Cambria Math" panose="02040503050406030204" pitchFamily="18" charset="0"/>
                      </a:rPr>
                      <m:t>(</m:t>
                    </m:r>
                    <m:r>
                      <m:rPr>
                        <m:sty m:val="p"/>
                      </m:rPr>
                      <a:rPr lang="en-US" altLang="zh-CN" sz="1700" b="0" i="0" smtClean="0">
                        <a:solidFill>
                          <a:schemeClr val="tx1"/>
                        </a:solidFill>
                        <a:latin typeface="Cambria Math" panose="02040503050406030204" pitchFamily="18" charset="0"/>
                      </a:rPr>
                      <m:t>p</m:t>
                    </m:r>
                    <m:r>
                      <a:rPr lang="en-US" altLang="zh-CN" sz="1700" b="0" i="1" smtClean="0">
                        <a:solidFill>
                          <a:schemeClr val="tx1"/>
                        </a:solidFill>
                        <a:latin typeface="Cambria Math" panose="02040503050406030204" pitchFamily="18" charset="0"/>
                      </a:rPr>
                      <m:t>)</m:t>
                    </m:r>
                  </m:oMath>
                </a14:m>
                <a:r>
                  <a:rPr lang="en-US" sz="1700" dirty="0">
                    <a:solidFill>
                      <a:schemeClr val="tx1"/>
                    </a:solidFill>
                  </a:rPr>
                  <a:t>, </a:t>
                </a:r>
                <a14:m>
                  <m:oMath xmlns:m="http://schemas.openxmlformats.org/officeDocument/2006/math">
                    <m:r>
                      <a:rPr lang="en-US" sz="1700" b="0" i="1" dirty="0" smtClean="0">
                        <a:solidFill>
                          <a:schemeClr val="tx1"/>
                        </a:solidFill>
                        <a:latin typeface="Cambria Math" panose="02040503050406030204" pitchFamily="18" charset="0"/>
                      </a:rPr>
                      <m:t>𝐿</m:t>
                    </m:r>
                    <m:d>
                      <m:dPr>
                        <m:ctrlPr>
                          <a:rPr lang="en-US" sz="1700" b="0" i="1" dirty="0" smtClean="0">
                            <a:solidFill>
                              <a:schemeClr val="tx1"/>
                            </a:solidFill>
                            <a:latin typeface="Cambria Math" panose="02040503050406030204" pitchFamily="18" charset="0"/>
                          </a:rPr>
                        </m:ctrlPr>
                      </m:dPr>
                      <m:e>
                        <m:sSup>
                          <m:sSupPr>
                            <m:ctrlPr>
                              <a:rPr lang="en-US" sz="1700" b="0" i="1" dirty="0" smtClean="0">
                                <a:solidFill>
                                  <a:schemeClr val="tx1"/>
                                </a:solidFill>
                                <a:latin typeface="Cambria Math" panose="02040503050406030204" pitchFamily="18" charset="0"/>
                              </a:rPr>
                            </m:ctrlPr>
                          </m:sSupPr>
                          <m:e>
                            <m:r>
                              <m:rPr>
                                <m:sty m:val="p"/>
                              </m:rPr>
                              <a:rPr lang="en-US" sz="1700" b="0" i="0" dirty="0" smtClean="0">
                                <a:solidFill>
                                  <a:schemeClr val="tx1"/>
                                </a:solidFill>
                                <a:latin typeface="Cambria Math" panose="02040503050406030204" pitchFamily="18" charset="0"/>
                              </a:rPr>
                              <m:t>p</m:t>
                            </m:r>
                          </m:e>
                          <m:sup>
                            <m:r>
                              <a:rPr lang="en-US" sz="1700" b="0" i="0" dirty="0" smtClean="0">
                                <a:solidFill>
                                  <a:schemeClr val="tx1"/>
                                </a:solidFill>
                                <a:latin typeface="Cambria Math" panose="02040503050406030204" pitchFamily="18" charset="0"/>
                              </a:rPr>
                              <m:t>′</m:t>
                            </m:r>
                          </m:sup>
                        </m:sSup>
                      </m:e>
                    </m:d>
                    <m:r>
                      <a:rPr lang="en-US" sz="1700" b="0" i="1" dirty="0" smtClean="0">
                        <a:solidFill>
                          <a:schemeClr val="tx1"/>
                        </a:solidFill>
                        <a:latin typeface="Cambria Math" panose="02040503050406030204" pitchFamily="18" charset="0"/>
                      </a:rPr>
                      <m:t>≥</m:t>
                    </m:r>
                    <m:sSup>
                      <m:sSupPr>
                        <m:ctrlPr>
                          <a:rPr lang="en-US" sz="1700" b="0" i="1" dirty="0" smtClean="0">
                            <a:solidFill>
                              <a:schemeClr val="tx1"/>
                            </a:solidFill>
                            <a:latin typeface="Cambria Math" panose="02040503050406030204" pitchFamily="18" charset="0"/>
                          </a:rPr>
                        </m:ctrlPr>
                      </m:sSupPr>
                      <m:e>
                        <m:r>
                          <a:rPr lang="en-US" sz="1700" b="0" i="1" dirty="0" smtClean="0">
                            <a:solidFill>
                              <a:schemeClr val="tx1"/>
                            </a:solidFill>
                            <a:latin typeface="Cambria Math" panose="02040503050406030204" pitchFamily="18" charset="0"/>
                          </a:rPr>
                          <m:t>𝐿</m:t>
                        </m:r>
                      </m:e>
                      <m:sup>
                        <m:r>
                          <a:rPr lang="en-US" sz="1700" b="0" i="1" dirty="0" smtClean="0">
                            <a:solidFill>
                              <a:schemeClr val="tx1"/>
                            </a:solidFill>
                            <a:latin typeface="Cambria Math" panose="02040503050406030204" pitchFamily="18" charset="0"/>
                          </a:rPr>
                          <m:t>∗</m:t>
                        </m:r>
                      </m:sup>
                    </m:sSup>
                    <m:d>
                      <m:dPr>
                        <m:ctrlPr>
                          <a:rPr lang="en-US" sz="1700" b="0" i="1" dirty="0" smtClean="0">
                            <a:solidFill>
                              <a:schemeClr val="tx1"/>
                            </a:solidFill>
                            <a:latin typeface="Cambria Math" panose="02040503050406030204" pitchFamily="18" charset="0"/>
                          </a:rPr>
                        </m:ctrlPr>
                      </m:dPr>
                      <m:e>
                        <m:sSup>
                          <m:sSupPr>
                            <m:ctrlPr>
                              <a:rPr lang="en-US" sz="1700" b="0" i="1" dirty="0" smtClean="0">
                                <a:solidFill>
                                  <a:schemeClr val="tx1"/>
                                </a:solidFill>
                                <a:latin typeface="Cambria Math" panose="02040503050406030204" pitchFamily="18" charset="0"/>
                              </a:rPr>
                            </m:ctrlPr>
                          </m:sSupPr>
                          <m:e>
                            <m:r>
                              <m:rPr>
                                <m:sty m:val="p"/>
                              </m:rPr>
                              <a:rPr lang="en-US" sz="1700" b="0" i="0" dirty="0" smtClean="0">
                                <a:solidFill>
                                  <a:schemeClr val="tx1"/>
                                </a:solidFill>
                                <a:latin typeface="Cambria Math" panose="02040503050406030204" pitchFamily="18" charset="0"/>
                              </a:rPr>
                              <m:t>p</m:t>
                            </m:r>
                          </m:e>
                          <m:sup>
                            <m:r>
                              <a:rPr lang="en-US" sz="1700" b="0" i="1" dirty="0" smtClean="0">
                                <a:solidFill>
                                  <a:schemeClr val="tx1"/>
                                </a:solidFill>
                                <a:latin typeface="Cambria Math" panose="02040503050406030204" pitchFamily="18" charset="0"/>
                              </a:rPr>
                              <m:t>′</m:t>
                            </m:r>
                          </m:sup>
                        </m:sSup>
                      </m:e>
                    </m:d>
                  </m:oMath>
                </a14:m>
                <a:endParaRPr lang="en-US" sz="1700" b="0" dirty="0">
                  <a:solidFill>
                    <a:schemeClr val="tx1"/>
                  </a:solidFill>
                </a:endParaRPr>
              </a:p>
              <a:p>
                <a:pPr algn="ctr"/>
                <a14:m>
                  <m:oMath xmlns:m="http://schemas.openxmlformats.org/officeDocument/2006/math">
                    <m:r>
                      <a:rPr lang="en-US" altLang="zh-CN" sz="1700" b="1" i="1" smtClean="0">
                        <a:solidFill>
                          <a:srgbClr val="C00000"/>
                        </a:solidFill>
                        <a:effectLst>
                          <a:outerShdw blurRad="38100" dist="38100" dir="2700000" algn="tl">
                            <a:srgbClr val="000000">
                              <a:alpha val="43137"/>
                            </a:srgbClr>
                          </a:outerShdw>
                        </a:effectLst>
                        <a:latin typeface="Cambria Math" panose="02040503050406030204" pitchFamily="18" charset="0"/>
                      </a:rPr>
                      <m:t>𝑳</m:t>
                    </m:r>
                    <m:d>
                      <m:dPr>
                        <m:ctrlPr>
                          <a:rPr lang="en-US" altLang="zh-CN" sz="1700" b="1" i="1">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700" b="1" i="0">
                            <a:solidFill>
                              <a:srgbClr val="C00000"/>
                            </a:solidFill>
                            <a:effectLst>
                              <a:outerShdw blurRad="38100" dist="38100" dir="2700000" algn="tl">
                                <a:srgbClr val="000000">
                                  <a:alpha val="43137"/>
                                </a:srgbClr>
                              </a:outerShdw>
                            </a:effectLst>
                            <a:latin typeface="Cambria Math" panose="02040503050406030204" pitchFamily="18" charset="0"/>
                          </a:rPr>
                          <m:t>𝐩</m:t>
                        </m:r>
                      </m:e>
                    </m:d>
                    <m:r>
                      <a:rPr lang="en-US" altLang="zh-CN" sz="17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7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700" b="1" i="1">
                            <a:solidFill>
                              <a:srgbClr val="C00000"/>
                            </a:solidFill>
                            <a:effectLst>
                              <a:outerShdw blurRad="38100" dist="38100" dir="2700000" algn="tl">
                                <a:srgbClr val="000000">
                                  <a:alpha val="43137"/>
                                </a:srgbClr>
                              </a:outerShdw>
                            </a:effectLst>
                            <a:latin typeface="Cambria Math" panose="02040503050406030204" pitchFamily="18" charset="0"/>
                          </a:rPr>
                          <m:t>𝑳</m:t>
                        </m:r>
                      </m:e>
                      <m:sup>
                        <m:r>
                          <a:rPr lang="en-US" altLang="zh-CN" sz="1700" b="1" i="1">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altLang="zh-CN" sz="17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700" b="1" i="0">
                        <a:solidFill>
                          <a:srgbClr val="C00000"/>
                        </a:solidFill>
                        <a:effectLst>
                          <a:outerShdw blurRad="38100" dist="38100" dir="2700000" algn="tl">
                            <a:srgbClr val="000000">
                              <a:alpha val="43137"/>
                            </a:srgbClr>
                          </a:outerShdw>
                        </a:effectLst>
                        <a:latin typeface="Cambria Math" panose="02040503050406030204" pitchFamily="18" charset="0"/>
                      </a:rPr>
                      <m:t>𝐩</m:t>
                    </m:r>
                    <m:r>
                      <a:rPr lang="en-US" altLang="zh-CN" sz="1700" b="1" i="1">
                        <a:solidFill>
                          <a:srgbClr val="C00000"/>
                        </a:solidFill>
                        <a:effectLst>
                          <a:outerShdw blurRad="38100" dist="38100" dir="2700000" algn="tl">
                            <a:srgbClr val="000000">
                              <a:alpha val="43137"/>
                            </a:srgbClr>
                          </a:outerShdw>
                        </a:effectLst>
                        <a:latin typeface="Cambria Math" panose="02040503050406030204" pitchFamily="18" charset="0"/>
                      </a:rPr>
                      <m:t>)</m:t>
                    </m:r>
                  </m:oMath>
                </a14:m>
                <a:r>
                  <a:rPr lang="en-US" altLang="zh-CN" sz="1700" b="1" dirty="0">
                    <a:solidFill>
                      <a:srgbClr val="C00000"/>
                    </a:solidFill>
                    <a:effectLst>
                      <a:outerShdw blurRad="38100" dist="38100" dir="2700000" algn="tl">
                        <a:srgbClr val="000000">
                          <a:alpha val="43137"/>
                        </a:srgbClr>
                      </a:outerShdw>
                    </a:effectLst>
                  </a:rPr>
                  <a:t> and </a:t>
                </a:r>
                <a14:m>
                  <m:oMath xmlns:m="http://schemas.openxmlformats.org/officeDocument/2006/math">
                    <m: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t>𝑳</m:t>
                    </m:r>
                    <m:d>
                      <m:dPr>
                        <m:ctrlP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ctrlPr>
                      </m:dPr>
                      <m:e>
                        <m:sSup>
                          <m:sSupPr>
                            <m:ctrlP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700" b="1" i="0" dirty="0">
                                <a:solidFill>
                                  <a:srgbClr val="C00000"/>
                                </a:solidFill>
                                <a:effectLst>
                                  <a:outerShdw blurRad="38100" dist="38100" dir="2700000" algn="tl">
                                    <a:srgbClr val="000000">
                                      <a:alpha val="43137"/>
                                    </a:srgbClr>
                                  </a:outerShdw>
                                </a:effectLst>
                                <a:latin typeface="Cambria Math" panose="02040503050406030204" pitchFamily="18" charset="0"/>
                              </a:rPr>
                              <m:t>𝐩</m:t>
                            </m:r>
                          </m:e>
                          <m:sup>
                            <m: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t>′</m:t>
                            </m:r>
                          </m:sup>
                        </m:sSup>
                      </m:e>
                    </m:d>
                    <m:r>
                      <a:rPr lang="en-US" altLang="zh-CN" sz="17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t>𝑳</m:t>
                        </m:r>
                      </m:e>
                      <m:sup>
                        <m: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700" b="1" i="0" dirty="0">
                        <a:solidFill>
                          <a:srgbClr val="C00000"/>
                        </a:solidFill>
                        <a:effectLst>
                          <a:outerShdw blurRad="38100" dist="38100" dir="2700000" algn="tl">
                            <a:srgbClr val="000000">
                              <a:alpha val="43137"/>
                            </a:srgbClr>
                          </a:outerShdw>
                        </a:effectLst>
                        <a:latin typeface="Cambria Math" panose="02040503050406030204" pitchFamily="18" charset="0"/>
                      </a:rPr>
                      <m:t>𝐩</m:t>
                    </m:r>
                    <m:r>
                      <a:rPr lang="en-US" altLang="zh-CN" sz="17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700" b="1" i="1" dirty="0">
                        <a:solidFill>
                          <a:srgbClr val="C00000"/>
                        </a:solidFill>
                        <a:effectLst>
                          <a:outerShdw blurRad="38100" dist="38100" dir="2700000" algn="tl">
                            <a:srgbClr val="000000">
                              <a:alpha val="43137"/>
                            </a:srgbClr>
                          </a:outerShdw>
                        </a:effectLst>
                        <a:latin typeface="Cambria Math" panose="02040503050406030204" pitchFamily="18" charset="0"/>
                      </a:rPr>
                      <m:t>)</m:t>
                    </m:r>
                  </m:oMath>
                </a14:m>
                <a:endParaRPr lang="en-US" altLang="zh-CN" sz="1700" b="1" dirty="0">
                  <a:solidFill>
                    <a:srgbClr val="C00000"/>
                  </a:solidFill>
                  <a:effectLst>
                    <a:outerShdw blurRad="38100" dist="38100" dir="2700000" algn="tl">
                      <a:srgbClr val="000000">
                        <a:alpha val="43137"/>
                      </a:srgbClr>
                    </a:outerShdw>
                  </a:effectLst>
                </a:endParaRPr>
              </a:p>
              <a:p>
                <a:pPr marL="285750" indent="-285750">
                  <a:buFont typeface="Wingdings" panose="05000000000000000000" pitchFamily="2" charset="2"/>
                  <a:buChar char="n"/>
                </a:pPr>
                <a:r>
                  <a:rPr lang="en-US" altLang="zh-CN" sz="1700" b="1" dirty="0">
                    <a:solidFill>
                      <a:srgbClr val="C00000"/>
                    </a:solidFill>
                    <a:effectLst>
                      <a:outerShdw blurRad="38100" dist="38100" dir="2700000" algn="tl">
                        <a:srgbClr val="000000">
                          <a:alpha val="43137"/>
                        </a:srgbClr>
                      </a:outerShdw>
                    </a:effectLst>
                  </a:rPr>
                  <a:t>Let the optimal code on p</a:t>
                </a:r>
                <a14:m>
                  <m:oMath xmlns:m="http://schemas.openxmlformats.org/officeDocument/2006/math">
                    <m:r>
                      <a:rPr lang="en-US" altLang="zh-CN" sz="17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oMath>
                </a14:m>
                <a:r>
                  <a:rPr lang="en-US" altLang="zh-CN" sz="1700" b="1" dirty="0">
                    <a:solidFill>
                      <a:srgbClr val="C00000"/>
                    </a:solidFill>
                    <a:effectLst>
                      <a:outerShdw blurRad="38100" dist="38100" dir="2700000" algn="tl">
                        <a:srgbClr val="000000">
                          <a:alpha val="43137"/>
                        </a:srgbClr>
                      </a:outerShdw>
                    </a:effectLst>
                  </a:rPr>
                  <a:t> be a Huffman code, then the expanded code on p is also a Huffman code and it is optimal for </a:t>
                </a:r>
                <a14:m>
                  <m:oMath xmlns:m="http://schemas.openxmlformats.org/officeDocument/2006/math">
                    <m:r>
                      <m:rPr>
                        <m:sty m:val="p"/>
                      </m:rPr>
                      <a:rPr lang="en-US" altLang="zh-CN" sz="1700" b="1" i="1" smtClean="0">
                        <a:solidFill>
                          <a:srgbClr val="C00000"/>
                        </a:solidFill>
                        <a:effectLst>
                          <a:outerShdw blurRad="38100" dist="38100" dir="2700000" algn="tl">
                            <a:srgbClr val="000000">
                              <a:alpha val="43137"/>
                            </a:srgbClr>
                          </a:outerShdw>
                        </a:effectLst>
                        <a:latin typeface="Cambria Math" panose="02040503050406030204" pitchFamily="18" charset="0"/>
                      </a:rPr>
                      <m:t>p</m:t>
                    </m:r>
                  </m:oMath>
                </a14:m>
                <a:r>
                  <a:rPr lang="en-US" altLang="zh-CN" sz="1700" b="1" dirty="0">
                    <a:solidFill>
                      <a:srgbClr val="C00000"/>
                    </a:solidFill>
                    <a:effectLst>
                      <a:outerShdw blurRad="38100" dist="38100" dir="2700000" algn="tl">
                        <a:srgbClr val="000000">
                          <a:alpha val="43137"/>
                        </a:srgbClr>
                      </a:outerShdw>
                    </a:effectLst>
                  </a:rPr>
                  <a:t>. </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1029092" y="3736305"/>
                <a:ext cx="8312718" cy="2664296"/>
              </a:xfrm>
              <a:prstGeom prst="rect">
                <a:avLst/>
              </a:prstGeom>
              <a:blipFill>
                <a:blip r:embed="rId6"/>
                <a:stretch>
                  <a:fillRect l="-293" t="-911" b="-4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08720" y="1125090"/>
                <a:ext cx="8633090" cy="1244700"/>
              </a:xfrm>
              <a:prstGeom prst="rect">
                <a:avLst/>
              </a:prstGeom>
              <a:ln>
                <a:solidFill>
                  <a:srgbClr val="00B0F0"/>
                </a:solidFill>
              </a:ln>
            </p:spPr>
            <p:txBody>
              <a:bodyPr wrap="square">
                <a:spAutoFit/>
              </a:bodyPr>
              <a:lstStyle/>
              <a:p>
                <a:r>
                  <a:rPr lang="en-US" altLang="zh-CN" dirty="0"/>
                  <a:t>From the canonical code for </a:t>
                </a:r>
                <a14:m>
                  <m:oMath xmlns:m="http://schemas.openxmlformats.org/officeDocument/2006/math">
                    <m:r>
                      <a:rPr lang="en-US" altLang="zh-CN" b="1" i="0" dirty="0" smtClean="0">
                        <a:latin typeface="Cambria Math" panose="02040503050406030204" pitchFamily="18" charset="0"/>
                      </a:rPr>
                      <m:t>𝐩</m:t>
                    </m:r>
                  </m:oMath>
                </a14:m>
                <a:r>
                  <a:rPr lang="en-US" altLang="zh-CN" dirty="0"/>
                  <a:t>, we construct a code for </a:t>
                </a:r>
                <a14:m>
                  <m:oMath xmlns:m="http://schemas.openxmlformats.org/officeDocument/2006/math">
                    <m:r>
                      <a:rPr lang="en-US" altLang="zh-CN" b="1" i="0" dirty="0" smtClean="0">
                        <a:latin typeface="Cambria Math" panose="02040503050406030204" pitchFamily="18" charset="0"/>
                      </a:rPr>
                      <m:t>𝐩</m:t>
                    </m:r>
                    <m:r>
                      <a:rPr lang="en-US" altLang="zh-CN" b="1" i="0" dirty="0" smtClean="0">
                        <a:latin typeface="Cambria Math" panose="02040503050406030204" pitchFamily="18" charset="0"/>
                      </a:rPr>
                      <m:t>′</m:t>
                    </m:r>
                  </m:oMath>
                </a14:m>
                <a:r>
                  <a:rPr lang="en-US" altLang="zh-CN" dirty="0"/>
                  <a:t> by merging the codewords for the two lowest-probability symbols </a:t>
                </a:r>
                <a14:m>
                  <m:oMath xmlns:m="http://schemas.openxmlformats.org/officeDocument/2006/math">
                    <m:r>
                      <a:rPr lang="en-US" altLang="zh-CN" i="1" dirty="0" smtClean="0">
                        <a:latin typeface="Cambria Math" panose="02040503050406030204" pitchFamily="18" charset="0"/>
                      </a:rPr>
                      <m:t>𝑚</m:t>
                    </m:r>
                    <m:r>
                      <a:rPr lang="en-US" altLang="zh-CN" i="1" dirty="0" smtClean="0">
                        <a:latin typeface="Cambria Math" panose="02040503050406030204" pitchFamily="18" charset="0"/>
                      </a:rPr>
                      <m:t>−1</m:t>
                    </m:r>
                  </m:oMath>
                </a14:m>
                <a:r>
                  <a:rPr lang="en-US" altLang="zh-CN" dirty="0"/>
                  <a:t> and </a:t>
                </a:r>
                <a14:m>
                  <m:oMath xmlns:m="http://schemas.openxmlformats.org/officeDocument/2006/math">
                    <m:r>
                      <a:rPr lang="en-US" altLang="zh-CN" i="1" dirty="0" smtClean="0">
                        <a:latin typeface="Cambria Math" panose="02040503050406030204" pitchFamily="18" charset="0"/>
                      </a:rPr>
                      <m:t>𝑚</m:t>
                    </m:r>
                  </m:oMath>
                </a14:m>
                <a:r>
                  <a:rPr lang="en-US" altLang="zh-CN" i="1" dirty="0"/>
                  <a:t> </a:t>
                </a:r>
                <a:r>
                  <a:rPr lang="en-US" altLang="zh-CN" dirty="0"/>
                  <a:t>with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𝑚</m:t>
                        </m:r>
                        <m:r>
                          <a:rPr lang="en-US" altLang="zh-CN" b="0" i="1" dirty="0" smtClean="0">
                            <a:latin typeface="Cambria Math" panose="02040503050406030204" pitchFamily="18" charset="0"/>
                          </a:rPr>
                          <m:t>−1</m:t>
                        </m:r>
                      </m:sub>
                    </m:sSub>
                  </m:oMath>
                </a14:m>
                <a:r>
                  <a:rPr lang="en-US" altLang="zh-CN" dirty="0"/>
                  <a:t> 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𝑚</m:t>
                        </m:r>
                      </m:sub>
                    </m:sSub>
                  </m:oMath>
                </a14:m>
                <a:r>
                  <a:rPr lang="en-US" altLang="zh-CN" dirty="0"/>
                  <a:t>, which are siblings by the properties of the canonical code. The new code for </a:t>
                </a:r>
                <a14:m>
                  <m:oMath xmlns:m="http://schemas.openxmlformats.org/officeDocument/2006/math">
                    <m:r>
                      <a:rPr lang="en-US" altLang="zh-CN" b="1" i="0" dirty="0" smtClean="0">
                        <a:latin typeface="Cambria Math" panose="02040503050406030204" pitchFamily="18" charset="0"/>
                      </a:rPr>
                      <m:t>𝐩</m:t>
                    </m:r>
                    <m:r>
                      <a:rPr lang="en-US" altLang="zh-CN" b="1" i="0" dirty="0" smtClean="0">
                        <a:latin typeface="Cambria Math" panose="02040503050406030204" pitchFamily="18" charset="0"/>
                      </a:rPr>
                      <m:t>′</m:t>
                    </m:r>
                  </m:oMath>
                </a14:m>
                <a:r>
                  <a:rPr lang="en-US" altLang="zh-CN" dirty="0"/>
                  <a:t> has average length</a:t>
                </a:r>
                <a:r>
                  <a:rPr lang="en-US" altLang="zh-CN" sz="1800" dirty="0"/>
                  <a:t>:</a:t>
                </a:r>
                <a:endParaRPr lang="en-US" altLang="zh-CN" sz="18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708720" y="1125090"/>
                <a:ext cx="8633090" cy="1244700"/>
              </a:xfrm>
              <a:prstGeom prst="rect">
                <a:avLst/>
              </a:prstGeom>
              <a:blipFill>
                <a:blip r:embed="rId7"/>
                <a:stretch>
                  <a:fillRect l="-564" t="-1942" r="-846" b="-6311"/>
                </a:stretch>
              </a:blipFill>
              <a:ln>
                <a:solidFill>
                  <a:srgbClr val="00B0F0"/>
                </a:solidFill>
              </a:ln>
            </p:spPr>
            <p:txBody>
              <a:bodyPr/>
              <a:lstStyle/>
              <a:p>
                <a:r>
                  <a:rPr lang="zh-CN" altLang="en-US">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4A8ABA74-8EAC-4485-A9CB-370F950920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6952" y="2419595"/>
            <a:ext cx="3168352" cy="1244701"/>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7B12816-635B-D249-BE4E-A4969E8EEF6E}"/>
                  </a:ext>
                </a:extLst>
              </p:cNvPr>
              <p:cNvSpPr/>
              <p:nvPr/>
            </p:nvSpPr>
            <p:spPr>
              <a:xfrm>
                <a:off x="4885184" y="6256585"/>
                <a:ext cx="4917199" cy="56795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Huffman coding is optimal; that is, if </a:t>
                </a:r>
                <a14:m>
                  <m:oMath xmlns:m="http://schemas.openxmlformats.org/officeDocument/2006/math">
                    <m:sSup>
                      <m:sSupPr>
                        <m:ctrlPr>
                          <a:rPr lang="en-US" sz="1400" b="1" i="1" dirty="0" smtClean="0">
                            <a:solidFill>
                              <a:schemeClr val="tx1"/>
                            </a:solidFill>
                            <a:latin typeface="Cambria Math" panose="02040503050406030204" pitchFamily="18" charset="0"/>
                          </a:rPr>
                        </m:ctrlPr>
                      </m:sSupPr>
                      <m:e>
                        <m:r>
                          <a:rPr lang="en-US" sz="1400" b="1" i="1" dirty="0" smtClean="0">
                            <a:solidFill>
                              <a:schemeClr val="tx1"/>
                            </a:solidFill>
                            <a:latin typeface="Cambria Math" panose="02040503050406030204" pitchFamily="18" charset="0"/>
                          </a:rPr>
                          <m:t>𝑪</m:t>
                        </m:r>
                      </m:e>
                      <m:sup>
                        <m:r>
                          <a:rPr lang="en-US" sz="1400" b="1" i="1" dirty="0" smtClean="0">
                            <a:solidFill>
                              <a:schemeClr val="tx1"/>
                            </a:solidFill>
                            <a:latin typeface="Cambria Math" panose="02040503050406030204" pitchFamily="18" charset="0"/>
                          </a:rPr>
                          <m:t>∗</m:t>
                        </m:r>
                      </m:sup>
                    </m:sSup>
                  </m:oMath>
                </a14:m>
                <a:r>
                  <a:rPr lang="en-US" sz="1400" b="1" dirty="0">
                    <a:solidFill>
                      <a:schemeClr val="tx1"/>
                    </a:solidFill>
                  </a:rPr>
                  <a:t> is a Huffman code and </a:t>
                </a:r>
                <a14:m>
                  <m:oMath xmlns:m="http://schemas.openxmlformats.org/officeDocument/2006/math">
                    <m:r>
                      <a:rPr lang="en-US" sz="1400" b="1" i="1" dirty="0" smtClean="0">
                        <a:solidFill>
                          <a:schemeClr val="tx1"/>
                        </a:solidFill>
                        <a:latin typeface="Cambria Math" panose="02040503050406030204" pitchFamily="18" charset="0"/>
                      </a:rPr>
                      <m:t>𝑪</m:t>
                    </m:r>
                    <m:r>
                      <a:rPr lang="en-US" sz="1400" b="1" i="1" dirty="0" smtClean="0">
                        <a:solidFill>
                          <a:schemeClr val="tx1"/>
                        </a:solidFill>
                        <a:latin typeface="Cambria Math" panose="02040503050406030204" pitchFamily="18" charset="0"/>
                      </a:rPr>
                      <m:t>′</m:t>
                    </m:r>
                  </m:oMath>
                </a14:m>
                <a:r>
                  <a:rPr lang="en-US" sz="1400" b="1" dirty="0">
                    <a:solidFill>
                      <a:schemeClr val="tx1"/>
                    </a:solidFill>
                  </a:rPr>
                  <a:t> is any other uniquely decodable code, </a:t>
                </a:r>
                <a14:m>
                  <m:oMath xmlns:m="http://schemas.openxmlformats.org/officeDocument/2006/math">
                    <m:r>
                      <a:rPr lang="en-US" sz="1400" b="1" i="1" dirty="0" smtClean="0">
                        <a:solidFill>
                          <a:schemeClr val="tx1"/>
                        </a:solidFill>
                        <a:latin typeface="Cambria Math" panose="02040503050406030204" pitchFamily="18" charset="0"/>
                      </a:rPr>
                      <m:t>𝑳</m:t>
                    </m:r>
                    <m:r>
                      <a:rPr lang="en-US" sz="1400" b="1" i="1" dirty="0" smtClean="0">
                        <a:solidFill>
                          <a:schemeClr val="tx1"/>
                        </a:solidFill>
                        <a:latin typeface="Cambria Math" panose="02040503050406030204" pitchFamily="18" charset="0"/>
                      </a:rPr>
                      <m:t>(</m:t>
                    </m:r>
                    <m:sSup>
                      <m:sSupPr>
                        <m:ctrlPr>
                          <a:rPr lang="en-US" sz="1400" b="1" i="1" dirty="0" smtClean="0">
                            <a:solidFill>
                              <a:schemeClr val="tx1"/>
                            </a:solidFill>
                            <a:latin typeface="Cambria Math" panose="02040503050406030204" pitchFamily="18" charset="0"/>
                          </a:rPr>
                        </m:ctrlPr>
                      </m:sSupPr>
                      <m:e>
                        <m:r>
                          <a:rPr lang="en-US" sz="1400" b="1" i="1" dirty="0" smtClean="0">
                            <a:solidFill>
                              <a:schemeClr val="tx1"/>
                            </a:solidFill>
                            <a:latin typeface="Cambria Math" panose="02040503050406030204" pitchFamily="18" charset="0"/>
                          </a:rPr>
                          <m:t>𝑪</m:t>
                        </m:r>
                      </m:e>
                      <m:sup>
                        <m:r>
                          <a:rPr lang="en-US" sz="1400" b="1" i="1" dirty="0" smtClean="0">
                            <a:solidFill>
                              <a:schemeClr val="tx1"/>
                            </a:solidFill>
                            <a:latin typeface="Cambria Math" panose="02040503050406030204" pitchFamily="18" charset="0"/>
                          </a:rPr>
                          <m:t>∗</m:t>
                        </m:r>
                      </m:sup>
                    </m:sSup>
                    <m:r>
                      <a:rPr lang="en-US" sz="1400" b="1" i="1" dirty="0" smtClean="0">
                        <a:solidFill>
                          <a:schemeClr val="tx1"/>
                        </a:solidFill>
                        <a:latin typeface="Cambria Math" panose="02040503050406030204" pitchFamily="18" charset="0"/>
                      </a:rPr>
                      <m:t>) </m:t>
                    </m:r>
                    <m:r>
                      <a:rPr lang="en-US" sz="1400" b="1" i="1" dirty="0">
                        <a:solidFill>
                          <a:schemeClr val="tx1"/>
                        </a:solidFill>
                        <a:latin typeface="Cambria Math" panose="02040503050406030204" pitchFamily="18" charset="0"/>
                      </a:rPr>
                      <m:t>≤ </m:t>
                    </m:r>
                    <m:r>
                      <a:rPr lang="en-US" sz="1400" b="1" i="1" dirty="0" smtClean="0">
                        <a:solidFill>
                          <a:schemeClr val="tx1"/>
                        </a:solidFill>
                        <a:latin typeface="Cambria Math" panose="02040503050406030204" pitchFamily="18" charset="0"/>
                      </a:rPr>
                      <m:t>𝑳</m:t>
                    </m:r>
                    <m:r>
                      <a:rPr lang="en-US" sz="1400" b="1" i="1" dirty="0" smtClean="0">
                        <a:solidFill>
                          <a:schemeClr val="tx1"/>
                        </a:solidFill>
                        <a:latin typeface="Cambria Math" panose="02040503050406030204" pitchFamily="18" charset="0"/>
                      </a:rPr>
                      <m:t>(</m:t>
                    </m:r>
                    <m:r>
                      <a:rPr lang="en-US" sz="1400" b="1" i="1" dirty="0" smtClean="0">
                        <a:solidFill>
                          <a:schemeClr val="tx1"/>
                        </a:solidFill>
                        <a:latin typeface="Cambria Math" panose="02040503050406030204" pitchFamily="18" charset="0"/>
                      </a:rPr>
                      <m:t>𝑪</m:t>
                    </m:r>
                    <m:r>
                      <a:rPr lang="en-US" sz="1400" b="1" i="1" dirty="0" smtClean="0">
                        <a:solidFill>
                          <a:schemeClr val="tx1"/>
                        </a:solidFill>
                        <a:latin typeface="Cambria Math" panose="02040503050406030204" pitchFamily="18" charset="0"/>
                      </a:rPr>
                      <m:t>′).</m:t>
                    </m:r>
                  </m:oMath>
                </a14:m>
                <a:endParaRPr lang="en-US" sz="1400" b="1" dirty="0">
                  <a:solidFill>
                    <a:schemeClr val="tx1"/>
                  </a:solidFill>
                </a:endParaRPr>
              </a:p>
            </p:txBody>
          </p:sp>
        </mc:Choice>
        <mc:Fallback xmlns="">
          <p:sp>
            <p:nvSpPr>
              <p:cNvPr id="5" name="Rectangle 4">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4885184" y="6256585"/>
                <a:ext cx="4917199" cy="567954"/>
              </a:xfrm>
              <a:prstGeom prst="rect">
                <a:avLst/>
              </a:prstGeom>
              <a:blipFill>
                <a:blip r:embed="rId9"/>
                <a:stretch>
                  <a:fillRect l="-247" b="-6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9498365"/>
      </p:ext>
    </p:extLst>
  </p:cSld>
  <p:clrMapOvr>
    <a:masterClrMapping/>
  </p:clrMapOvr>
  <mc:AlternateContent xmlns:mc="http://schemas.openxmlformats.org/markup-compatibility/2006" xmlns:p14="http://schemas.microsoft.com/office/powerpoint/2010/main">
    <mc:Choice Requires="p14">
      <p:transition spd="slow" p14:dur="2000" advTm="374380"/>
    </mc:Choice>
    <mc:Fallback xmlns="">
      <p:transition spd="slow" advTm="3743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David Huffman</a:t>
            </a:r>
            <a:endParaRPr lang="en-US" sz="4301" dirty="0">
              <a:solidFill>
                <a:schemeClr val="accent2">
                  <a:lumMod val="75000"/>
                </a:schemeClr>
              </a:solidFill>
            </a:endParaRPr>
          </a:p>
        </p:txBody>
      </p:sp>
      <p:sp>
        <p:nvSpPr>
          <p:cNvPr id="11" name="Rectangle 10">
            <a:extLst>
              <a:ext uri="{FF2B5EF4-FFF2-40B4-BE49-F238E27FC236}">
                <a16:creationId xmlns:a16="http://schemas.microsoft.com/office/drawing/2014/main" id="{C2DCF6C4-C663-47B3-8957-5EDF492C4B24}"/>
              </a:ext>
            </a:extLst>
          </p:cNvPr>
          <p:cNvSpPr/>
          <p:nvPr/>
        </p:nvSpPr>
        <p:spPr>
          <a:xfrm>
            <a:off x="5029200" y="1072009"/>
            <a:ext cx="4476818" cy="11218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kern="0" dirty="0">
                <a:solidFill>
                  <a:srgbClr val="C00000"/>
                </a:solidFill>
                <a:ea typeface="宋体" panose="02010600030101010101" pitchFamily="2" charset="-122"/>
                <a:cs typeface="Times New Roman" panose="02020603050405020304" pitchFamily="18" charset="0"/>
              </a:rPr>
              <a:t>   “Huffman code is one of the fundamental ideas that people in computer science and data communications are using all the time” </a:t>
            </a:r>
          </a:p>
          <a:p>
            <a:pPr algn="r"/>
            <a:r>
              <a:rPr lang="en-US" altLang="zh-CN" sz="1800" kern="0" dirty="0">
                <a:solidFill>
                  <a:srgbClr val="C00000"/>
                </a:solidFill>
                <a:ea typeface="宋体" panose="02010600030101010101" pitchFamily="2" charset="-122"/>
                <a:cs typeface="Times New Roman" panose="02020603050405020304" pitchFamily="18" charset="0"/>
              </a:rPr>
              <a:t>Donald E. Knuth, Stanford University</a:t>
            </a:r>
            <a:endParaRPr lang="zh-CN" altLang="zh-CN" sz="1800" kern="100" dirty="0">
              <a:solidFill>
                <a:srgbClr val="C00000"/>
              </a:solidFill>
              <a:ea typeface="等线"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51003309-5BFE-4753-9A5C-868EA7FDF88E}"/>
              </a:ext>
            </a:extLst>
          </p:cNvPr>
          <p:cNvSpPr/>
          <p:nvPr/>
        </p:nvSpPr>
        <p:spPr>
          <a:xfrm>
            <a:off x="1140768" y="4438047"/>
            <a:ext cx="2592288" cy="668516"/>
          </a:xfrm>
          <a:prstGeom prst="rect">
            <a:avLst/>
          </a:prstGeom>
        </p:spPr>
        <p:txBody>
          <a:bodyPr wrap="square">
            <a:spAutoFit/>
          </a:bodyPr>
          <a:lstStyle/>
          <a:p>
            <a:r>
              <a:rPr lang="en-US" altLang="zh-CN" dirty="0">
                <a:effectLst>
                  <a:outerShdw blurRad="38100" dist="38100" dir="2700000" algn="tl">
                    <a:srgbClr val="000000">
                      <a:alpha val="43137"/>
                    </a:srgbClr>
                  </a:outerShdw>
                </a:effectLst>
                <a:latin typeface="Arial" panose="020B0604020202020204" pitchFamily="34" charset="0"/>
              </a:rPr>
              <a:t>David Albert Huffman</a:t>
            </a:r>
          </a:p>
          <a:p>
            <a:pPr algn="ctr"/>
            <a:r>
              <a:rPr lang="en-US" altLang="zh-CN" dirty="0">
                <a:effectLst>
                  <a:outerShdw blurRad="38100" dist="38100" dir="2700000" algn="tl">
                    <a:srgbClr val="000000">
                      <a:alpha val="43137"/>
                    </a:srgbClr>
                  </a:outerShdw>
                </a:effectLst>
                <a:latin typeface="Arial" panose="020B0604020202020204" pitchFamily="34" charset="0"/>
              </a:rPr>
              <a:t> (1925 – 1999)</a:t>
            </a:r>
            <a:endParaRPr lang="zh-CN" altLang="en-US"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0E6B5C0D-A5CC-4D8E-8D21-903FF80D199C}"/>
              </a:ext>
            </a:extLst>
          </p:cNvPr>
          <p:cNvSpPr/>
          <p:nvPr/>
        </p:nvSpPr>
        <p:spPr>
          <a:xfrm>
            <a:off x="204664" y="5124901"/>
            <a:ext cx="4320480" cy="1077218"/>
          </a:xfrm>
          <a:prstGeom prst="rect">
            <a:avLst/>
          </a:prstGeom>
        </p:spPr>
        <p:txBody>
          <a:bodyPr wrap="square">
            <a:spAutoFit/>
          </a:bodyPr>
          <a:lstStyle/>
          <a:p>
            <a:r>
              <a:rPr lang="en-US" altLang="zh-CN" sz="1600" dirty="0">
                <a:solidFill>
                  <a:srgbClr val="333333"/>
                </a:solidFill>
                <a:latin typeface="Arial" panose="020B0604020202020204" pitchFamily="34" charset="0"/>
                <a:cs typeface="Arial" panose="020B0604020202020204" pitchFamily="34" charset="0"/>
              </a:rPr>
              <a:t>    He then served in the U.S. Navy as a radar maintenance officer on a destroyer that helped to </a:t>
            </a:r>
            <a:r>
              <a:rPr lang="en-US" altLang="zh-CN" sz="1600" b="1" dirty="0">
                <a:solidFill>
                  <a:srgbClr val="7030A0"/>
                </a:solidFill>
                <a:effectLst>
                  <a:outerShdw blurRad="38100" dist="38100" dir="2700000" algn="tl">
                    <a:srgbClr val="000000">
                      <a:alpha val="43137"/>
                    </a:srgbClr>
                  </a:outerShdw>
                </a:effectLst>
                <a:cs typeface="Arial" panose="020B0604020202020204" pitchFamily="34" charset="0"/>
              </a:rPr>
              <a:t>clear mines in Japanese and Chinese waters after World War II</a:t>
            </a:r>
            <a:r>
              <a:rPr lang="en-US" altLang="zh-CN" sz="1600" dirty="0">
                <a:solidFill>
                  <a:srgbClr val="333333"/>
                </a:solidFill>
                <a:latin typeface="Arial" panose="020B0604020202020204" pitchFamily="34" charset="0"/>
                <a:cs typeface="Arial" panose="020B0604020202020204" pitchFamily="34" charset="0"/>
              </a:rPr>
              <a:t>.</a:t>
            </a:r>
          </a:p>
        </p:txBody>
      </p:sp>
      <p:pic>
        <p:nvPicPr>
          <p:cNvPr id="1026" name="Picture 2" descr="Picture of David Huffman">
            <a:extLst>
              <a:ext uri="{FF2B5EF4-FFF2-40B4-BE49-F238E27FC236}">
                <a16:creationId xmlns:a16="http://schemas.microsoft.com/office/drawing/2014/main" id="{D972C2D3-0C6D-442D-9470-8DFD326AB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792" y="1432049"/>
            <a:ext cx="1938363" cy="2763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F0132AF-ADD7-46F7-B238-810773129995}"/>
              </a:ext>
            </a:extLst>
          </p:cNvPr>
          <p:cNvSpPr/>
          <p:nvPr/>
        </p:nvSpPr>
        <p:spPr>
          <a:xfrm>
            <a:off x="4669160" y="2296145"/>
            <a:ext cx="5029200" cy="4016484"/>
          </a:xfrm>
          <a:prstGeom prst="rect">
            <a:avLst/>
          </a:prstGeom>
        </p:spPr>
        <p:txBody>
          <a:bodyPr>
            <a:spAutoFit/>
          </a:bodyPr>
          <a:lstStyle/>
          <a:p>
            <a:pPr marL="342900" indent="-342900">
              <a:buFont typeface="Wingdings" panose="05000000000000000000" pitchFamily="2" charset="2"/>
              <a:buChar char="n"/>
            </a:pPr>
            <a:r>
              <a:rPr lang="en-US" altLang="zh-CN" sz="1500" dirty="0"/>
              <a:t>Huffman worked on the problem for months, developing a number of approaches, but none that he could prove to be the most efficient. </a:t>
            </a:r>
            <a:r>
              <a:rPr lang="en-US" altLang="zh-CN" sz="1500" b="1" dirty="0">
                <a:solidFill>
                  <a:srgbClr val="7030A0"/>
                </a:solidFill>
                <a:effectLst>
                  <a:outerShdw blurRad="38100" dist="38100" dir="2700000" algn="tl">
                    <a:srgbClr val="000000">
                      <a:alpha val="43137"/>
                    </a:srgbClr>
                  </a:outerShdw>
                </a:effectLst>
              </a:rPr>
              <a:t>Finally, he despaired of ever reaching a solution and decided to start studying for the final. Just as he was throwing his notes in the garbage, the solution came to him. </a:t>
            </a:r>
            <a:r>
              <a:rPr lang="en-US" altLang="zh-CN" sz="1500" dirty="0"/>
              <a:t>“It was the most singular moment of my life,” Huffman says. “There was the absolute lightning of sudden realization.”</a:t>
            </a:r>
            <a:endParaRPr lang="en-US" altLang="zh-CN" sz="1500" dirty="0">
              <a:solidFill>
                <a:srgbClr val="333333"/>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n"/>
            </a:pPr>
            <a:r>
              <a:rPr lang="en-US" altLang="zh-CN" sz="1500" dirty="0"/>
              <a:t>Huffman says he might never have tried his hand at the problem—much less solved it at the age of 25—if he had known that Fano, his professor, and Claude E. Shannon, the creator of information theory, had struggled with it. “It was my luck to be there at the right time and also </a:t>
            </a:r>
            <a:r>
              <a:rPr lang="en-US" altLang="zh-CN" sz="1500" b="1" dirty="0">
                <a:solidFill>
                  <a:srgbClr val="7030A0"/>
                </a:solidFill>
                <a:effectLst>
                  <a:outerShdw blurRad="38100" dist="38100" dir="2700000" algn="tl">
                    <a:srgbClr val="000000">
                      <a:alpha val="43137"/>
                    </a:srgbClr>
                  </a:outerShdw>
                </a:effectLst>
              </a:rPr>
              <a:t>not have my professor discourage me by telling me that other good people had struggled with this problem,</a:t>
            </a:r>
            <a:r>
              <a:rPr lang="en-US" altLang="zh-CN" sz="1500" dirty="0"/>
              <a:t>” he says.</a:t>
            </a:r>
            <a:endParaRPr lang="en-US" altLang="zh-CN" sz="1500" dirty="0">
              <a:solidFill>
                <a:srgbClr val="333333"/>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n"/>
            </a:pPr>
            <a:r>
              <a:rPr lang="en-US" altLang="zh-CN" sz="1500" dirty="0">
                <a:solidFill>
                  <a:srgbClr val="0563C1"/>
                </a:solidFill>
                <a:hlinkClick r:id="rId4">
                  <a:extLst>
                    <a:ext uri="{A12FA001-AC4F-418D-AE19-62706E023703}">
                      <ahyp:hlinkClr xmlns:ahyp="http://schemas.microsoft.com/office/drawing/2018/hyperlinkcolor" val="tx"/>
                    </a:ext>
                  </a:extLst>
                </a:hlinkClick>
              </a:rPr>
              <a:t>https://www.huffmancoding.com/</a:t>
            </a:r>
            <a:r>
              <a:rPr lang="en-US" altLang="zh-CN" sz="1500" dirty="0">
                <a:solidFill>
                  <a:srgbClr val="C00000"/>
                </a:solidFill>
                <a:hlinkClick r:id="rId4">
                  <a:extLst>
                    <a:ext uri="{A12FA001-AC4F-418D-AE19-62706E023703}">
                      <ahyp:hlinkClr xmlns:ahyp="http://schemas.microsoft.com/office/drawing/2018/hyperlinkcolor" val="tx"/>
                    </a:ext>
                  </a:extLst>
                </a:hlinkClick>
              </a:rPr>
              <a:t>my-uncle</a:t>
            </a:r>
            <a:r>
              <a:rPr lang="en-US" altLang="zh-CN" sz="1500" dirty="0">
                <a:solidFill>
                  <a:srgbClr val="0563C1"/>
                </a:solidFill>
                <a:hlinkClick r:id="rId4">
                  <a:extLst>
                    <a:ext uri="{A12FA001-AC4F-418D-AE19-62706E023703}">
                      <ahyp:hlinkClr xmlns:ahyp="http://schemas.microsoft.com/office/drawing/2018/hyperlinkcolor" val="tx"/>
                    </a:ext>
                  </a:extLst>
                </a:hlinkClick>
              </a:rPr>
              <a:t>/scientific-american</a:t>
            </a:r>
            <a:endParaRPr lang="zh-CN" alt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3592549"/>
      </p:ext>
    </p:extLst>
  </p:cSld>
  <p:clrMapOvr>
    <a:masterClrMapping/>
  </p:clrMapOvr>
  <mc:AlternateContent xmlns:mc="http://schemas.openxmlformats.org/markup-compatibility/2006" xmlns:p14="http://schemas.microsoft.com/office/powerpoint/2010/main">
    <mc:Choice Requires="p14">
      <p:transition spd="slow" p14:dur="2000" advTm="250112"/>
    </mc:Choice>
    <mc:Fallback xmlns="">
      <p:transition spd="slow" advTm="25011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0" dirty="0">
                <a:solidFill>
                  <a:schemeClr val="accent2">
                    <a:lumMod val="75000"/>
                  </a:schemeClr>
                </a:solidFill>
              </a:rPr>
              <a:t>Shannon–Fano–Elias Coding</a:t>
            </a:r>
            <a:endParaRPr lang="en-US" sz="43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7B12816-635B-D249-BE4E-A4969E8EEF6E}"/>
                  </a:ext>
                </a:extLst>
              </p:cNvPr>
              <p:cNvSpPr/>
              <p:nvPr/>
            </p:nvSpPr>
            <p:spPr>
              <a:xfrm>
                <a:off x="743550" y="5624423"/>
                <a:ext cx="3744416" cy="5472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Wingdings" panose="05000000000000000000" pitchFamily="2" charset="2"/>
                  <a:buChar char="n"/>
                </a:pPr>
                <a:r>
                  <a:rPr lang="en-US" altLang="zh-CN" sz="1400" b="1" dirty="0">
                    <a:solidFill>
                      <a:prstClr val="black"/>
                    </a:solidFill>
                  </a:rPr>
                  <a:t>The step size is </a:t>
                </a:r>
                <a14:m>
                  <m:oMath xmlns:m="http://schemas.openxmlformats.org/officeDocument/2006/math">
                    <m:r>
                      <a:rPr lang="en-US" altLang="zh-CN" sz="1400" i="1">
                        <a:solidFill>
                          <a:prstClr val="black"/>
                        </a:solidFill>
                        <a:latin typeface="Cambria Math" panose="02040503050406030204" pitchFamily="18" charset="0"/>
                      </a:rPr>
                      <m:t>𝑝</m:t>
                    </m:r>
                    <m:r>
                      <a:rPr lang="en-US" altLang="zh-CN" sz="1400" i="1">
                        <a:solidFill>
                          <a:prstClr val="black"/>
                        </a:solidFill>
                        <a:latin typeface="Cambria Math" panose="02040503050406030204" pitchFamily="18" charset="0"/>
                      </a:rPr>
                      <m:t>(</m:t>
                    </m:r>
                    <m:r>
                      <a:rPr lang="en-US" altLang="zh-CN" sz="1400" i="1">
                        <a:solidFill>
                          <a:prstClr val="black"/>
                        </a:solidFill>
                        <a:latin typeface="Cambria Math" panose="02040503050406030204" pitchFamily="18" charset="0"/>
                      </a:rPr>
                      <m:t>𝑥</m:t>
                    </m:r>
                    <m:r>
                      <a:rPr lang="en-US" altLang="zh-CN" sz="1400" i="1">
                        <a:solidFill>
                          <a:prstClr val="black"/>
                        </a:solidFill>
                        <a:latin typeface="Cambria Math" panose="02040503050406030204" pitchFamily="18" charset="0"/>
                      </a:rPr>
                      <m:t>)</m:t>
                    </m:r>
                  </m:oMath>
                </a14:m>
                <a:r>
                  <a:rPr lang="en-US" altLang="zh-CN" sz="1400" dirty="0">
                    <a:solidFill>
                      <a:prstClr val="black"/>
                    </a:solidFill>
                  </a:rPr>
                  <a:t>. </a:t>
                </a:r>
                <a14:m>
                  <m:oMath xmlns:m="http://schemas.openxmlformats.org/officeDocument/2006/math">
                    <m:acc>
                      <m:accPr>
                        <m:chr m:val="̅"/>
                        <m:ctrlPr>
                          <a:rPr lang="en-US" altLang="zh-CN" sz="1400" i="1" dirty="0">
                            <a:solidFill>
                              <a:prstClr val="black"/>
                            </a:solidFill>
                            <a:latin typeface="Cambria Math" panose="02040503050406030204" pitchFamily="18" charset="0"/>
                          </a:rPr>
                        </m:ctrlPr>
                      </m:accPr>
                      <m:e>
                        <m:r>
                          <a:rPr lang="en-US" altLang="zh-CN" sz="1400" i="1" dirty="0">
                            <a:solidFill>
                              <a:prstClr val="black"/>
                            </a:solidFill>
                            <a:latin typeface="Cambria Math" panose="02040503050406030204" pitchFamily="18" charset="0"/>
                          </a:rPr>
                          <m:t>𝐹</m:t>
                        </m:r>
                      </m:e>
                    </m:acc>
                    <m:d>
                      <m:dPr>
                        <m:ctrlPr>
                          <a:rPr lang="en-US" altLang="zh-CN" sz="1400" i="1" dirty="0">
                            <a:solidFill>
                              <a:prstClr val="black"/>
                            </a:solidFill>
                            <a:latin typeface="Cambria Math" panose="02040503050406030204" pitchFamily="18" charset="0"/>
                          </a:rPr>
                        </m:ctrlPr>
                      </m:dPr>
                      <m:e>
                        <m:r>
                          <a:rPr lang="en-US" altLang="zh-CN" sz="1400" i="1" dirty="0">
                            <a:solidFill>
                              <a:prstClr val="black"/>
                            </a:solidFill>
                            <a:latin typeface="Cambria Math" panose="02040503050406030204" pitchFamily="18" charset="0"/>
                          </a:rPr>
                          <m:t>𝑥</m:t>
                        </m:r>
                      </m:e>
                    </m:d>
                  </m:oMath>
                </a14:m>
                <a:r>
                  <a:rPr lang="en-US" altLang="zh-CN" sz="1400" b="1" dirty="0">
                    <a:solidFill>
                      <a:prstClr val="black"/>
                    </a:solidFill>
                  </a:rPr>
                  <a:t> is the midpoint </a:t>
                </a:r>
              </a:p>
              <a:p>
                <a:pPr marL="342900" lvl="0" indent="-342900">
                  <a:buFont typeface="Wingdings" panose="05000000000000000000" pitchFamily="2" charset="2"/>
                  <a:buChar char="n"/>
                </a:pPr>
                <a14:m>
                  <m:oMath xmlns:m="http://schemas.openxmlformats.org/officeDocument/2006/math">
                    <m:acc>
                      <m:accPr>
                        <m:chr m:val="̅"/>
                        <m:ctrlPr>
                          <a:rPr lang="en-US" altLang="zh-CN" sz="14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accPr>
                      <m:e>
                        <m:r>
                          <a:rPr lang="en-US" altLang="zh-CN" sz="1400" b="1" i="1" dirty="0">
                            <a:solidFill>
                              <a:srgbClr val="C00000"/>
                            </a:solidFill>
                            <a:effectLst>
                              <a:outerShdw blurRad="38100" dist="38100" dir="2700000" algn="tl">
                                <a:srgbClr val="000000">
                                  <a:alpha val="43137"/>
                                </a:srgbClr>
                              </a:outerShdw>
                            </a:effectLst>
                            <a:latin typeface="Cambria Math" panose="02040503050406030204" pitchFamily="18" charset="0"/>
                          </a:rPr>
                          <m:t>𝑭</m:t>
                        </m:r>
                      </m:e>
                    </m:acc>
                    <m:d>
                      <m:dPr>
                        <m:ctrlPr>
                          <a:rPr lang="en-US" altLang="zh-CN" sz="1400" b="1" i="1" dirty="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400" b="1" i="1" dirty="0">
                            <a:solidFill>
                              <a:srgbClr val="C00000"/>
                            </a:solidFill>
                            <a:effectLst>
                              <a:outerShdw blurRad="38100" dist="38100" dir="2700000" algn="tl">
                                <a:srgbClr val="000000">
                                  <a:alpha val="43137"/>
                                </a:srgbClr>
                              </a:outerShdw>
                            </a:effectLst>
                            <a:latin typeface="Cambria Math" panose="02040503050406030204" pitchFamily="18" charset="0"/>
                          </a:rPr>
                          <m:t>𝒙</m:t>
                        </m:r>
                      </m:e>
                    </m:d>
                  </m:oMath>
                </a14:m>
                <a:r>
                  <a:rPr lang="en-US" altLang="zh-CN" sz="1400" b="1" dirty="0">
                    <a:solidFill>
                      <a:srgbClr val="C00000"/>
                    </a:solidFill>
                    <a:effectLst>
                      <a:outerShdw blurRad="38100" dist="38100" dir="2700000" algn="tl">
                        <a:srgbClr val="000000">
                          <a:alpha val="43137"/>
                        </a:srgbClr>
                      </a:outerShdw>
                    </a:effectLst>
                  </a:rPr>
                  <a:t> can determine </a:t>
                </a:r>
                <a14:m>
                  <m:oMath xmlns:m="http://schemas.openxmlformats.org/officeDocument/2006/math">
                    <m:r>
                      <a:rPr lang="en-US" altLang="zh-CN" sz="1400" b="1" i="1" dirty="0">
                        <a:solidFill>
                          <a:srgbClr val="C00000"/>
                        </a:solidFill>
                        <a:effectLst>
                          <a:outerShdw blurRad="38100" dist="38100" dir="2700000" algn="tl">
                            <a:srgbClr val="000000">
                              <a:alpha val="43137"/>
                            </a:srgbClr>
                          </a:outerShdw>
                        </a:effectLst>
                        <a:latin typeface="Cambria Math" panose="02040503050406030204" pitchFamily="18" charset="0"/>
                      </a:rPr>
                      <m:t>𝒙</m:t>
                    </m:r>
                    <m:r>
                      <a:rPr lang="en-US" altLang="zh-CN" sz="1400" b="1" i="1" dirty="0">
                        <a:solidFill>
                          <a:srgbClr val="C00000"/>
                        </a:solidFill>
                        <a:effectLst>
                          <a:outerShdw blurRad="38100" dist="38100" dir="2700000" algn="tl">
                            <a:srgbClr val="000000">
                              <a:alpha val="43137"/>
                            </a:srgbClr>
                          </a:outerShdw>
                        </a:effectLst>
                        <a:latin typeface="Cambria Math" panose="02040503050406030204" pitchFamily="18" charset="0"/>
                      </a:rPr>
                      <m:t>.</m:t>
                    </m:r>
                  </m:oMath>
                </a14:m>
                <a:r>
                  <a:rPr lang="en-US" altLang="zh-CN" sz="1400" b="1" dirty="0">
                    <a:solidFill>
                      <a:srgbClr val="C00000"/>
                    </a:solidFill>
                    <a:effectLst>
                      <a:outerShdw blurRad="38100" dist="38100" dir="2700000" algn="tl">
                        <a:srgbClr val="000000">
                          <a:alpha val="43137"/>
                        </a:srgbClr>
                      </a:outerShdw>
                    </a:effectLst>
                  </a:rPr>
                  <a:t> Thus is a code for </a:t>
                </a:r>
                <a14:m>
                  <m:oMath xmlns:m="http://schemas.openxmlformats.org/officeDocument/2006/math">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𝒙</m:t>
                    </m:r>
                  </m:oMath>
                </a14:m>
                <a:r>
                  <a:rPr lang="en-US" altLang="zh-CN" sz="1400" b="1" dirty="0">
                    <a:solidFill>
                      <a:srgbClr val="C00000"/>
                    </a:solidFill>
                    <a:effectLst>
                      <a:outerShdw blurRad="38100" dist="38100" dir="2700000" algn="tl">
                        <a:srgbClr val="000000">
                          <a:alpha val="43137"/>
                        </a:srgbClr>
                      </a:outerShdw>
                    </a:effectLst>
                  </a:rPr>
                  <a:t> </a:t>
                </a:r>
              </a:p>
            </p:txBody>
          </p:sp>
        </mc:Choice>
        <mc:Fallback xmlns="">
          <p:sp>
            <p:nvSpPr>
              <p:cNvPr id="5" name="Rectangle 4">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743550" y="5624423"/>
                <a:ext cx="3744416" cy="547259"/>
              </a:xfrm>
              <a:prstGeom prst="rect">
                <a:avLst/>
              </a:prstGeom>
              <a:blipFill>
                <a:blip r:embed="rId5"/>
                <a:stretch>
                  <a:fillRect l="-162" b="-13187"/>
                </a:stretch>
              </a:blipFill>
            </p:spPr>
            <p:txBody>
              <a:bodyPr/>
              <a:lstStyle/>
              <a:p>
                <a:r>
                  <a:rPr lang="zh-CN" altLang="en-US">
                    <a:noFill/>
                  </a:rPr>
                  <a:t> </a:t>
                </a:r>
              </a:p>
            </p:txBody>
          </p:sp>
        </mc:Fallback>
      </mc:AlternateContent>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7564" y="3382542"/>
            <a:ext cx="3000438" cy="1972534"/>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39FDB06-DD5D-4A97-BEB2-B3E46C242CCD}"/>
                  </a:ext>
                </a:extLst>
              </p:cNvPr>
              <p:cNvSpPr/>
              <p:nvPr/>
            </p:nvSpPr>
            <p:spPr>
              <a:xfrm>
                <a:off x="744724" y="1261289"/>
                <a:ext cx="8568952" cy="195780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n"/>
                </a:pPr>
                <a:r>
                  <a:rPr lang="en-US" altLang="zh-CN" sz="1600" dirty="0">
                    <a:solidFill>
                      <a:prstClr val="black"/>
                    </a:solidFill>
                  </a:rPr>
                  <a:t>Motivation: the </a:t>
                </a:r>
                <a:r>
                  <a:rPr lang="en-US" altLang="zh-CN" sz="1600" dirty="0" err="1">
                    <a:solidFill>
                      <a:prstClr val="black"/>
                    </a:solidFill>
                  </a:rPr>
                  <a:t>codeword</a:t>
                </a:r>
                <a:r>
                  <a:rPr lang="en-US" altLang="zh-CN" sz="1600" dirty="0">
                    <a:solidFill>
                      <a:prstClr val="black"/>
                    </a:solidFill>
                  </a:rPr>
                  <a:t> lengths </a:t>
                </a:r>
                <a14:m>
                  <m:oMath xmlns:m="http://schemas.openxmlformats.org/officeDocument/2006/math">
                    <m:r>
                      <a:rPr lang="en-US" altLang="zh-CN" sz="1600" i="1" dirty="0">
                        <a:solidFill>
                          <a:prstClr val="black"/>
                        </a:solidFill>
                        <a:latin typeface="Cambria Math" panose="02040503050406030204" pitchFamily="18" charset="0"/>
                      </a:rPr>
                      <m:t>𝑙</m:t>
                    </m:r>
                    <m:d>
                      <m:dPr>
                        <m:ctrlPr>
                          <a:rPr lang="en-US" altLang="zh-CN" sz="1600" i="1" dirty="0">
                            <a:solidFill>
                              <a:prstClr val="black"/>
                            </a:solidFill>
                            <a:latin typeface="Cambria Math" panose="02040503050406030204" pitchFamily="18" charset="0"/>
                          </a:rPr>
                        </m:ctrlPr>
                      </m:dPr>
                      <m:e>
                        <m:r>
                          <a:rPr lang="en-US" altLang="zh-CN" sz="1600" i="1" dirty="0">
                            <a:solidFill>
                              <a:prstClr val="black"/>
                            </a:solidFill>
                            <a:latin typeface="Cambria Math" panose="02040503050406030204" pitchFamily="18" charset="0"/>
                          </a:rPr>
                          <m:t>𝑥</m:t>
                        </m:r>
                      </m:e>
                    </m:d>
                    <m:r>
                      <a:rPr lang="en-US" altLang="zh-CN" sz="1600" i="1" dirty="0">
                        <a:solidFill>
                          <a:prstClr val="black"/>
                        </a:solidFill>
                        <a:latin typeface="Cambria Math" panose="02040503050406030204" pitchFamily="18" charset="0"/>
                      </a:rPr>
                      <m:t>=</m:t>
                    </m:r>
                    <m:d>
                      <m:dPr>
                        <m:begChr m:val="⌈"/>
                        <m:endChr m:val="⌉"/>
                        <m:ctrlPr>
                          <a:rPr lang="en-US" altLang="zh-CN" sz="1600" i="1">
                            <a:solidFill>
                              <a:prstClr val="black"/>
                            </a:solidFill>
                            <a:latin typeface="Cambria Math" panose="02040503050406030204" pitchFamily="18" charset="0"/>
                          </a:rPr>
                        </m:ctrlPr>
                      </m:dPr>
                      <m:e>
                        <m:func>
                          <m:funcPr>
                            <m:ctrlPr>
                              <a:rPr lang="en-US" altLang="zh-CN" sz="1600" i="1" dirty="0">
                                <a:solidFill>
                                  <a:prstClr val="black"/>
                                </a:solidFill>
                                <a:latin typeface="Cambria Math" panose="02040503050406030204" pitchFamily="18" charset="0"/>
                              </a:rPr>
                            </m:ctrlPr>
                          </m:funcPr>
                          <m:fName>
                            <m:r>
                              <m:rPr>
                                <m:sty m:val="p"/>
                              </m:rPr>
                              <a:rPr lang="en-US" altLang="zh-CN" sz="1600" dirty="0">
                                <a:solidFill>
                                  <a:prstClr val="black"/>
                                </a:solidFill>
                                <a:latin typeface="Cambria Math" panose="02040503050406030204" pitchFamily="18" charset="0"/>
                              </a:rPr>
                              <m:t>log</m:t>
                            </m:r>
                          </m:fName>
                          <m:e>
                            <m:r>
                              <a:rPr lang="en-US" altLang="zh-CN" sz="1600" i="1" dirty="0">
                                <a:solidFill>
                                  <a:prstClr val="black"/>
                                </a:solidFill>
                                <a:latin typeface="Cambria Math" panose="02040503050406030204" pitchFamily="18" charset="0"/>
                              </a:rPr>
                              <m:t> </m:t>
                            </m:r>
                          </m:e>
                        </m:func>
                        <m:f>
                          <m:fPr>
                            <m:ctrlPr>
                              <a:rPr lang="en-US" altLang="zh-CN" sz="1600" i="1" dirty="0">
                                <a:solidFill>
                                  <a:prstClr val="black"/>
                                </a:solidFill>
                                <a:latin typeface="Cambria Math" panose="02040503050406030204" pitchFamily="18" charset="0"/>
                              </a:rPr>
                            </m:ctrlPr>
                          </m:fPr>
                          <m:num>
                            <m:r>
                              <a:rPr lang="en-US" altLang="zh-CN" sz="1600" i="1" dirty="0">
                                <a:solidFill>
                                  <a:prstClr val="black"/>
                                </a:solidFill>
                                <a:latin typeface="Cambria Math" panose="02040503050406030204" pitchFamily="18" charset="0"/>
                              </a:rPr>
                              <m:t>1</m:t>
                            </m:r>
                          </m:num>
                          <m:den>
                            <m:r>
                              <a:rPr lang="en-US" altLang="zh-CN" sz="1600" i="1" dirty="0">
                                <a:solidFill>
                                  <a:prstClr val="black"/>
                                </a:solidFill>
                                <a:latin typeface="Cambria Math" panose="02040503050406030204" pitchFamily="18" charset="0"/>
                              </a:rPr>
                              <m:t>𝑝</m:t>
                            </m:r>
                            <m:d>
                              <m:dPr>
                                <m:ctrlPr>
                                  <a:rPr lang="en-US" altLang="zh-CN" sz="1600" i="1" dirty="0">
                                    <a:solidFill>
                                      <a:prstClr val="black"/>
                                    </a:solidFill>
                                    <a:latin typeface="Cambria Math" panose="02040503050406030204" pitchFamily="18" charset="0"/>
                                  </a:rPr>
                                </m:ctrlPr>
                              </m:dPr>
                              <m:e>
                                <m:r>
                                  <a:rPr lang="en-US" altLang="zh-CN" sz="1600" i="1" dirty="0">
                                    <a:solidFill>
                                      <a:prstClr val="black"/>
                                    </a:solidFill>
                                    <a:latin typeface="Cambria Math" panose="02040503050406030204" pitchFamily="18" charset="0"/>
                                  </a:rPr>
                                  <m:t>𝑥</m:t>
                                </m:r>
                              </m:e>
                            </m:d>
                          </m:den>
                        </m:f>
                      </m:e>
                    </m:d>
                  </m:oMath>
                </a14:m>
                <a:r>
                  <a:rPr lang="en-US" altLang="zh-CN" sz="1600" dirty="0">
                    <a:solidFill>
                      <a:prstClr val="black"/>
                    </a:solidFill>
                  </a:rPr>
                  <a:t> </a:t>
                </a:r>
                <a14:m>
                  <m:oMath xmlns:m="http://schemas.openxmlformats.org/officeDocument/2006/math">
                    <m:r>
                      <a:rPr lang="en-US" altLang="zh-CN" sz="1600" b="0" i="1" dirty="0" smtClean="0">
                        <a:solidFill>
                          <a:prstClr val="black"/>
                        </a:solidFill>
                        <a:latin typeface="Cambria Math" panose="02040503050406030204" pitchFamily="18" charset="0"/>
                      </a:rPr>
                      <m:t>⇒</m:t>
                    </m:r>
                  </m:oMath>
                </a14:m>
                <a:r>
                  <a:rPr lang="en-US" altLang="zh-CN" sz="1600" dirty="0">
                    <a:solidFill>
                      <a:prstClr val="black"/>
                    </a:solidFill>
                  </a:rPr>
                  <a:t> Kraft’s inequality</a:t>
                </a:r>
              </a:p>
              <a:p>
                <a:pPr marL="285750" lvl="0" indent="-285750">
                  <a:buFont typeface="Wingdings" panose="05000000000000000000" pitchFamily="2" charset="2"/>
                  <a:buChar char="n"/>
                </a:pPr>
                <a:r>
                  <a:rPr lang="en-US" altLang="zh-CN" sz="1600" dirty="0">
                    <a:solidFill>
                      <a:prstClr val="black"/>
                    </a:solidFill>
                  </a:rPr>
                  <a:t>Without loss of generality, we can take </a:t>
                </a:r>
                <a14:m>
                  <m:oMath xmlns:m="http://schemas.openxmlformats.org/officeDocument/2006/math">
                    <m:r>
                      <a:rPr lang="en-US" altLang="zh-CN" sz="1600" i="1" dirty="0">
                        <a:solidFill>
                          <a:prstClr val="black"/>
                        </a:solidFill>
                        <a:latin typeface="Cambria Math" panose="02040503050406030204" pitchFamily="18" charset="0"/>
                      </a:rPr>
                      <m:t>𝒳</m:t>
                    </m:r>
                    <m:r>
                      <a:rPr lang="en-US" altLang="zh-CN" sz="1600" i="1" dirty="0">
                        <a:solidFill>
                          <a:prstClr val="black"/>
                        </a:solidFill>
                        <a:latin typeface="Cambria Math" panose="02040503050406030204" pitchFamily="18" charset="0"/>
                      </a:rPr>
                      <m:t>={1, 2,. .. ,</m:t>
                    </m:r>
                    <m:r>
                      <a:rPr lang="en-US" altLang="zh-CN" sz="1600" i="1" dirty="0">
                        <a:solidFill>
                          <a:prstClr val="black"/>
                        </a:solidFill>
                        <a:latin typeface="Cambria Math" panose="02040503050406030204" pitchFamily="18" charset="0"/>
                      </a:rPr>
                      <m:t>𝑚</m:t>
                    </m:r>
                    <m:r>
                      <a:rPr lang="en-US" altLang="zh-CN" sz="1600" i="1" dirty="0">
                        <a:solidFill>
                          <a:prstClr val="black"/>
                        </a:solidFill>
                        <a:latin typeface="Cambria Math" panose="02040503050406030204" pitchFamily="18" charset="0"/>
                      </a:rPr>
                      <m:t>}.</m:t>
                    </m:r>
                  </m:oMath>
                </a14:m>
                <a:r>
                  <a:rPr lang="en-US" altLang="zh-CN" sz="1600" dirty="0">
                    <a:solidFill>
                      <a:prstClr val="black"/>
                    </a:solidFill>
                  </a:rPr>
                  <a:t> Assume that </a:t>
                </a:r>
                <a14:m>
                  <m:oMath xmlns:m="http://schemas.openxmlformats.org/officeDocument/2006/math">
                    <m:r>
                      <a:rPr lang="en-US" altLang="zh-CN" sz="1600" i="1" dirty="0">
                        <a:solidFill>
                          <a:prstClr val="black"/>
                        </a:solidFill>
                        <a:latin typeface="Cambria Math" panose="02040503050406030204" pitchFamily="18" charset="0"/>
                      </a:rPr>
                      <m:t>𝑝</m:t>
                    </m:r>
                    <m:r>
                      <a:rPr lang="en-US" altLang="zh-CN" sz="1600" i="1" dirty="0">
                        <a:solidFill>
                          <a:prstClr val="black"/>
                        </a:solidFill>
                        <a:latin typeface="Cambria Math" panose="02040503050406030204" pitchFamily="18" charset="0"/>
                      </a:rPr>
                      <m:t>(</m:t>
                    </m:r>
                    <m:r>
                      <a:rPr lang="en-US" altLang="zh-CN" sz="1600" i="1" dirty="0">
                        <a:solidFill>
                          <a:prstClr val="black"/>
                        </a:solidFill>
                        <a:latin typeface="Cambria Math" panose="02040503050406030204" pitchFamily="18" charset="0"/>
                      </a:rPr>
                      <m:t>𝑥</m:t>
                    </m:r>
                    <m:r>
                      <a:rPr lang="en-US" altLang="zh-CN" sz="1600" i="1" dirty="0">
                        <a:solidFill>
                          <a:prstClr val="black"/>
                        </a:solidFill>
                        <a:latin typeface="Cambria Math" panose="02040503050406030204" pitchFamily="18" charset="0"/>
                      </a:rPr>
                      <m:t>)&gt;0</m:t>
                    </m:r>
                  </m:oMath>
                </a14:m>
                <a:r>
                  <a:rPr lang="en-US" altLang="zh-CN" sz="1600" dirty="0">
                    <a:solidFill>
                      <a:prstClr val="black"/>
                    </a:solidFill>
                  </a:rPr>
                  <a:t> for all </a:t>
                </a:r>
                <a14:m>
                  <m:oMath xmlns:m="http://schemas.openxmlformats.org/officeDocument/2006/math">
                    <m:r>
                      <a:rPr lang="en-US" altLang="zh-CN" sz="1600" i="1" dirty="0">
                        <a:solidFill>
                          <a:prstClr val="black"/>
                        </a:solidFill>
                        <a:latin typeface="Cambria Math" panose="02040503050406030204" pitchFamily="18" charset="0"/>
                      </a:rPr>
                      <m:t>𝑥</m:t>
                    </m:r>
                  </m:oMath>
                </a14:m>
                <a:r>
                  <a:rPr lang="en-US" altLang="zh-CN" sz="1600" dirty="0">
                    <a:solidFill>
                      <a:prstClr val="black"/>
                    </a:solidFill>
                  </a:rPr>
                  <a:t>. The </a:t>
                </a:r>
                <a:r>
                  <a:rPr lang="en-US" altLang="zh-CN" sz="1600" b="1" dirty="0">
                    <a:solidFill>
                      <a:srgbClr val="7030A0"/>
                    </a:solidFill>
                    <a:effectLst>
                      <a:outerShdw blurRad="38100" dist="38100" dir="2700000" algn="tl">
                        <a:srgbClr val="000000">
                          <a:alpha val="43137"/>
                        </a:srgbClr>
                      </a:outerShdw>
                    </a:effectLst>
                  </a:rPr>
                  <a:t>cumulative(</a:t>
                </a:r>
                <a:r>
                  <a:rPr lang="zh-CN" altLang="en-US" dirty="0">
                    <a:solidFill>
                      <a:srgbClr val="7030A0"/>
                    </a:solidFill>
                  </a:rPr>
                  <a:t>累积</a:t>
                </a:r>
                <a:r>
                  <a:rPr lang="en-US" altLang="zh-CN" sz="1600" b="1" dirty="0">
                    <a:solidFill>
                      <a:srgbClr val="7030A0"/>
                    </a:solidFill>
                    <a:effectLst>
                      <a:outerShdw blurRad="38100" dist="38100" dir="2700000" algn="tl">
                        <a:srgbClr val="000000">
                          <a:alpha val="43137"/>
                        </a:srgbClr>
                      </a:outerShdw>
                    </a:effectLst>
                  </a:rPr>
                  <a:t>) distribution function </a:t>
                </a:r>
                <a14:m>
                  <m:oMath xmlns:m="http://schemas.openxmlformats.org/officeDocument/2006/math">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𝑭</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𝒙</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oMath>
                </a14:m>
                <a:r>
                  <a:rPr lang="en-US" altLang="zh-CN" sz="1600" b="1" dirty="0">
                    <a:solidFill>
                      <a:srgbClr val="7030A0"/>
                    </a:solidFill>
                    <a:effectLst>
                      <a:outerShdw blurRad="38100" dist="38100" dir="2700000" algn="tl">
                        <a:srgbClr val="000000">
                          <a:alpha val="43137"/>
                        </a:srgbClr>
                      </a:outerShdw>
                    </a:effectLst>
                  </a:rPr>
                  <a:t> </a:t>
                </a:r>
                <a:r>
                  <a:rPr lang="en-US" altLang="zh-CN" sz="1600" dirty="0">
                    <a:solidFill>
                      <a:prstClr val="black"/>
                    </a:solidFill>
                  </a:rPr>
                  <a:t>is defined as </a:t>
                </a:r>
                <a14:m>
                  <m:oMath xmlns:m="http://schemas.openxmlformats.org/officeDocument/2006/math">
                    <m:r>
                      <a:rPr lang="en-US" altLang="zh-CN" sz="1600" i="1" dirty="0" smtClean="0">
                        <a:solidFill>
                          <a:srgbClr val="7030A0"/>
                        </a:solidFill>
                        <a:latin typeface="Cambria Math" panose="02040503050406030204" pitchFamily="18" charset="0"/>
                      </a:rPr>
                      <m:t>𝐹</m:t>
                    </m:r>
                    <m:d>
                      <m:dPr>
                        <m:ctrlPr>
                          <a:rPr lang="en-US" altLang="zh-CN" sz="1600" i="1" dirty="0">
                            <a:solidFill>
                              <a:srgbClr val="7030A0"/>
                            </a:solidFill>
                            <a:latin typeface="Cambria Math" panose="02040503050406030204" pitchFamily="18" charset="0"/>
                          </a:rPr>
                        </m:ctrlPr>
                      </m:dPr>
                      <m:e>
                        <m:r>
                          <a:rPr lang="en-US" altLang="zh-CN" sz="1600" i="1" dirty="0">
                            <a:solidFill>
                              <a:srgbClr val="7030A0"/>
                            </a:solidFill>
                            <a:latin typeface="Cambria Math" panose="02040503050406030204" pitchFamily="18" charset="0"/>
                          </a:rPr>
                          <m:t>𝑥</m:t>
                        </m:r>
                      </m:e>
                    </m:d>
                    <m:r>
                      <a:rPr lang="en-US" altLang="zh-CN" sz="1600" i="1" dirty="0">
                        <a:solidFill>
                          <a:srgbClr val="7030A0"/>
                        </a:solidFill>
                        <a:latin typeface="Cambria Math" panose="02040503050406030204" pitchFamily="18" charset="0"/>
                      </a:rPr>
                      <m:t>=</m:t>
                    </m:r>
                    <m:nary>
                      <m:naryPr>
                        <m:chr m:val="∑"/>
                        <m:supHide m:val="on"/>
                        <m:ctrlPr>
                          <a:rPr lang="en-US" altLang="zh-CN" sz="1600" i="1" dirty="0">
                            <a:solidFill>
                              <a:srgbClr val="7030A0"/>
                            </a:solidFill>
                            <a:latin typeface="Cambria Math" panose="02040503050406030204" pitchFamily="18" charset="0"/>
                          </a:rPr>
                        </m:ctrlPr>
                      </m:naryPr>
                      <m:sub>
                        <m:r>
                          <a:rPr lang="en-US" altLang="zh-CN" sz="1600" i="1" dirty="0">
                            <a:solidFill>
                              <a:srgbClr val="7030A0"/>
                            </a:solidFill>
                            <a:latin typeface="Cambria Math" panose="02040503050406030204" pitchFamily="18" charset="0"/>
                          </a:rPr>
                          <m:t>𝑎</m:t>
                        </m:r>
                        <m:r>
                          <a:rPr lang="en-US" altLang="zh-CN" sz="1600" i="1" dirty="0">
                            <a:solidFill>
                              <a:srgbClr val="7030A0"/>
                            </a:solidFill>
                            <a:latin typeface="Cambria Math" panose="02040503050406030204" pitchFamily="18" charset="0"/>
                          </a:rPr>
                          <m:t>≤</m:t>
                        </m:r>
                        <m:r>
                          <a:rPr lang="en-US" altLang="zh-CN" sz="1600" i="1" dirty="0">
                            <a:solidFill>
                              <a:srgbClr val="7030A0"/>
                            </a:solidFill>
                            <a:latin typeface="Cambria Math" panose="02040503050406030204" pitchFamily="18" charset="0"/>
                          </a:rPr>
                          <m:t>𝑥</m:t>
                        </m:r>
                      </m:sub>
                      <m:sup/>
                      <m:e>
                        <m:r>
                          <a:rPr lang="en-US" altLang="zh-CN" sz="1600" i="1" dirty="0">
                            <a:solidFill>
                              <a:srgbClr val="7030A0"/>
                            </a:solidFill>
                            <a:latin typeface="Cambria Math" panose="02040503050406030204" pitchFamily="18" charset="0"/>
                          </a:rPr>
                          <m:t>𝑝</m:t>
                        </m:r>
                        <m:r>
                          <a:rPr lang="en-US" altLang="zh-CN" sz="1600" i="1" dirty="0">
                            <a:solidFill>
                              <a:srgbClr val="7030A0"/>
                            </a:solidFill>
                            <a:latin typeface="Cambria Math" panose="02040503050406030204" pitchFamily="18" charset="0"/>
                          </a:rPr>
                          <m:t>(</m:t>
                        </m:r>
                        <m:r>
                          <a:rPr lang="en-US" altLang="zh-CN" sz="1600" i="1" dirty="0">
                            <a:solidFill>
                              <a:srgbClr val="7030A0"/>
                            </a:solidFill>
                            <a:latin typeface="Cambria Math" panose="02040503050406030204" pitchFamily="18" charset="0"/>
                          </a:rPr>
                          <m:t>𝑎</m:t>
                        </m:r>
                        <m:r>
                          <a:rPr lang="en-US" altLang="zh-CN" sz="1600" i="1" dirty="0">
                            <a:solidFill>
                              <a:srgbClr val="7030A0"/>
                            </a:solidFill>
                            <a:latin typeface="Cambria Math" panose="02040503050406030204" pitchFamily="18" charset="0"/>
                          </a:rPr>
                          <m:t>)</m:t>
                        </m:r>
                      </m:e>
                    </m:nary>
                    <m:r>
                      <a:rPr lang="en-US" altLang="zh-CN" sz="1600" i="1" dirty="0">
                        <a:solidFill>
                          <a:prstClr val="black"/>
                        </a:solidFill>
                        <a:latin typeface="Cambria Math" panose="02040503050406030204" pitchFamily="18" charset="0"/>
                      </a:rPr>
                      <m:t>.</m:t>
                    </m:r>
                  </m:oMath>
                </a14:m>
                <a:endParaRPr lang="en-US" altLang="zh-CN" sz="1600" dirty="0">
                  <a:solidFill>
                    <a:prstClr val="black"/>
                  </a:solidFill>
                </a:endParaRPr>
              </a:p>
              <a:p>
                <a:pPr marL="285750" lvl="0" indent="-285750">
                  <a:buFont typeface="Wingdings" panose="05000000000000000000" pitchFamily="2" charset="2"/>
                  <a:buChar char="n"/>
                </a:pPr>
                <a:r>
                  <a:rPr lang="en-US" altLang="zh-CN" sz="1600" dirty="0">
                    <a:solidFill>
                      <a:prstClr val="black"/>
                    </a:solidFill>
                  </a:rPr>
                  <a:t>Consider the modified cumulative distribution function  </a:t>
                </a:r>
                <a:endPar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endParaRPr>
              </a:p>
              <a:p>
                <a:pPr lvl="0"/>
                <a14:m>
                  <m:oMathPara xmlns:m="http://schemas.openxmlformats.org/officeDocument/2006/math">
                    <m:oMathParaPr>
                      <m:jc m:val="centerGroup"/>
                    </m:oMathParaPr>
                    <m:oMath xmlns:m="http://schemas.openxmlformats.org/officeDocument/2006/math">
                      <m:acc>
                        <m:accPr>
                          <m:chr m:val="̅"/>
                          <m:ctrlPr>
                            <a:rPr lang="en-US" altLang="zh-CN" sz="16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accPr>
                        <m:e>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𝑭</m:t>
                          </m:r>
                        </m:e>
                      </m:acc>
                      <m:d>
                        <m:dPr>
                          <m:ctrlP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m:t>
                      </m:r>
                      <m:nary>
                        <m:naryPr>
                          <m:chr m:val="∑"/>
                          <m:supHide m:val="on"/>
                          <m:ctrlP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ctrlPr>
                        </m:naryPr>
                        <m:sub>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𝒂</m:t>
                          </m:r>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&lt;</m:t>
                          </m:r>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𝒙</m:t>
                          </m:r>
                        </m:sub>
                        <m:sup/>
                        <m:e>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𝒑</m:t>
                          </m:r>
                          <m:d>
                            <m:dPr>
                              <m:ctrlP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𝒂</m:t>
                              </m:r>
                            </m:e>
                          </m:d>
                        </m:e>
                      </m:nary>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m:t>
                      </m:r>
                      <m:f>
                        <m:fPr>
                          <m:ctrlP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𝟏</m:t>
                          </m:r>
                        </m:num>
                        <m:den>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𝟐</m:t>
                          </m:r>
                        </m:den>
                      </m:f>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𝒑</m:t>
                      </m:r>
                      <m:d>
                        <m:dPr>
                          <m:ctrlP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a:solidFill>
                                <a:srgbClr val="C0000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𝑭</m:t>
                      </m:r>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f>
                        <m:f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fPr>
                        <m:num>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𝟏</m:t>
                          </m:r>
                        </m:num>
                        <m:den>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𝟐</m:t>
                          </m:r>
                        </m:den>
                      </m:f>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𝒑</m:t>
                      </m:r>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oMath>
                  </m:oMathPara>
                </a14:m>
                <a:endParaRPr lang="en-US" altLang="zh-CN" sz="1600" b="1" dirty="0">
                  <a:solidFill>
                    <a:prstClr val="black"/>
                  </a:solidFill>
                </a:endParaRPr>
              </a:p>
            </p:txBody>
          </p:sp>
        </mc:Choice>
        <mc:Fallback xmlns="">
          <p:sp>
            <p:nvSpPr>
              <p:cNvPr id="7" name="Rectangle 6">
                <a:extLst>
                  <a:ext uri="{FF2B5EF4-FFF2-40B4-BE49-F238E27FC236}">
                    <a16:creationId xmlns:a16="http://schemas.microsoft.com/office/drawing/2014/main" id="{E39FDB06-DD5D-4A97-BEB2-B3E46C242CCD}"/>
                  </a:ext>
                </a:extLst>
              </p:cNvPr>
              <p:cNvSpPr>
                <a:spLocks noRot="1" noChangeAspect="1" noMove="1" noResize="1" noEditPoints="1" noAdjustHandles="1" noChangeArrowheads="1" noChangeShapeType="1" noTextEdit="1"/>
              </p:cNvSpPr>
              <p:nvPr/>
            </p:nvSpPr>
            <p:spPr>
              <a:xfrm>
                <a:off x="744724" y="1261289"/>
                <a:ext cx="8568952" cy="1957802"/>
              </a:xfrm>
              <a:prstGeom prst="rect">
                <a:avLst/>
              </a:prstGeom>
              <a:blipFill>
                <a:blip r:embed="rId7"/>
                <a:stretch>
                  <a:fillRect l="-2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4FACCD0-E448-4476-8A4B-3802CB1929A8}"/>
                  </a:ext>
                </a:extLst>
              </p:cNvPr>
              <p:cNvSpPr/>
              <p:nvPr/>
            </p:nvSpPr>
            <p:spPr>
              <a:xfrm>
                <a:off x="4487966" y="3404469"/>
                <a:ext cx="5029200" cy="2528706"/>
              </a:xfrm>
              <a:prstGeom prst="rect">
                <a:avLst/>
              </a:prstGeom>
            </p:spPr>
            <p:txBody>
              <a:bodyPr>
                <a:spAutoFit/>
              </a:bodyPr>
              <a:lstStyle/>
              <a:p>
                <a:pPr marL="285750" indent="-285750">
                  <a:buFont typeface="Wingdings" panose="05000000000000000000" pitchFamily="2" charset="2"/>
                  <a:buChar char="n"/>
                </a:pPr>
                <a14:m>
                  <m:oMath xmlns:m="http://schemas.openxmlformats.org/officeDocument/2006/math">
                    <m:acc>
                      <m:accPr>
                        <m:chr m:val="̅"/>
                        <m:ctrlPr>
                          <a:rPr lang="en-US" altLang="zh-CN" sz="1400" i="1" dirty="0" smtClean="0">
                            <a:latin typeface="Cambria Math" panose="02040503050406030204" pitchFamily="18" charset="0"/>
                          </a:rPr>
                        </m:ctrlPr>
                      </m:accPr>
                      <m:e>
                        <m:r>
                          <a:rPr lang="en-US" altLang="zh-CN" sz="1400" i="1" dirty="0">
                            <a:latin typeface="Cambria Math" panose="02040503050406030204" pitchFamily="18" charset="0"/>
                          </a:rPr>
                          <m:t>𝐹</m:t>
                        </m:r>
                      </m:e>
                    </m:acc>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𝑥</m:t>
                        </m:r>
                      </m:e>
                    </m:d>
                  </m:oMath>
                </a14:m>
                <a:r>
                  <a:rPr lang="en-US" altLang="zh-CN" sz="1400" b="1" dirty="0"/>
                  <a:t> is a real number. Truncate </a:t>
                </a:r>
                <a14:m>
                  <m:oMath xmlns:m="http://schemas.openxmlformats.org/officeDocument/2006/math">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𝐹</m:t>
                        </m:r>
                      </m:e>
                    </m:acc>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𝑥</m:t>
                        </m:r>
                      </m:e>
                    </m:d>
                  </m:oMath>
                </a14:m>
                <a:r>
                  <a:rPr lang="en-US" altLang="zh-CN" sz="1400" b="1" dirty="0"/>
                  <a:t> to </a:t>
                </a:r>
                <a14:m>
                  <m:oMath xmlns:m="http://schemas.openxmlformats.org/officeDocument/2006/math">
                    <m:r>
                      <a:rPr lang="en-US" altLang="zh-CN" sz="1400" i="1">
                        <a:latin typeface="Cambria Math" panose="02040503050406030204" pitchFamily="18" charset="0"/>
                      </a:rPr>
                      <m:t>𝑙</m:t>
                    </m:r>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oMath>
                </a14:m>
                <a:r>
                  <a:rPr lang="en-US" altLang="zh-CN" sz="1400" dirty="0"/>
                  <a:t> </a:t>
                </a:r>
                <a:r>
                  <a:rPr lang="en-US" altLang="zh-CN" sz="1400" b="1" dirty="0"/>
                  <a:t>bits and use the first </a:t>
                </a:r>
                <a14:m>
                  <m:oMath xmlns:m="http://schemas.openxmlformats.org/officeDocument/2006/math">
                    <m:r>
                      <a:rPr lang="en-US" altLang="zh-CN" sz="1400" i="1">
                        <a:latin typeface="Cambria Math" panose="02040503050406030204" pitchFamily="18" charset="0"/>
                      </a:rPr>
                      <m:t>𝑙</m:t>
                    </m:r>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oMath>
                </a14:m>
                <a:r>
                  <a:rPr lang="en-US" altLang="zh-CN" sz="1400" dirty="0"/>
                  <a:t> </a:t>
                </a:r>
                <a:r>
                  <a:rPr lang="en-US" altLang="zh-CN" sz="1400" b="1" dirty="0"/>
                  <a:t>bit of </a:t>
                </a:r>
                <a14:m>
                  <m:oMath xmlns:m="http://schemas.openxmlformats.org/officeDocument/2006/math">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𝐹</m:t>
                        </m:r>
                      </m:e>
                    </m:acc>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𝑥</m:t>
                        </m:r>
                      </m:e>
                    </m:d>
                  </m:oMath>
                </a14:m>
                <a:r>
                  <a:rPr lang="en-US" altLang="zh-CN" sz="1400" b="1" dirty="0"/>
                  <a:t> as a code for </a:t>
                </a:r>
                <a14:m>
                  <m:oMath xmlns:m="http://schemas.openxmlformats.org/officeDocument/2006/math">
                    <m:r>
                      <a:rPr lang="en-US" altLang="zh-CN" sz="1400" i="1">
                        <a:latin typeface="Cambria Math" panose="02040503050406030204" pitchFamily="18" charset="0"/>
                      </a:rPr>
                      <m:t>𝑥</m:t>
                    </m:r>
                  </m:oMath>
                </a14:m>
                <a:r>
                  <a:rPr lang="en-US" altLang="zh-CN" sz="1400" b="1" dirty="0"/>
                  <a:t>. Denote by</a:t>
                </a:r>
                <a14:m>
                  <m:oMath xmlns:m="http://schemas.openxmlformats.org/officeDocument/2006/math">
                    <m:r>
                      <a:rPr lang="en-US" altLang="zh-CN" sz="1400" b="1" dirty="0">
                        <a:latin typeface="Cambria Math" panose="02040503050406030204" pitchFamily="18" charset="0"/>
                      </a:rPr>
                      <m:t> </m:t>
                    </m:r>
                    <m:sSub>
                      <m:sSubPr>
                        <m:ctrlPr>
                          <a:rPr lang="en-US" altLang="zh-CN" sz="1400" i="1" dirty="0">
                            <a:latin typeface="Cambria Math" panose="02040503050406030204" pitchFamily="18" charset="0"/>
                          </a:rPr>
                        </m:ctrlPr>
                      </m:sSubPr>
                      <m:e>
                        <m:d>
                          <m:dPr>
                            <m:begChr m:val="⌊"/>
                            <m:endChr m:val="⌋"/>
                            <m:ctrlPr>
                              <a:rPr lang="en-US" altLang="zh-CN" sz="1400" b="1" i="1" dirty="0">
                                <a:latin typeface="Cambria Math" panose="02040503050406030204" pitchFamily="18" charset="0"/>
                              </a:rPr>
                            </m:ctrlPr>
                          </m:dPr>
                          <m:e>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𝐹</m:t>
                                </m:r>
                              </m:e>
                            </m:acc>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𝑥</m:t>
                                </m:r>
                              </m:e>
                            </m:d>
                          </m:e>
                        </m:d>
                      </m:e>
                      <m:sub>
                        <m:r>
                          <a:rPr lang="en-US" altLang="zh-CN" sz="1400" i="1" dirty="0">
                            <a:latin typeface="Cambria Math" panose="02040503050406030204" pitchFamily="18" charset="0"/>
                          </a:rPr>
                          <m:t>𝑙</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sub>
                    </m:sSub>
                    <m:r>
                      <a:rPr lang="en-US" altLang="zh-CN" sz="1400" i="1" dirty="0">
                        <a:latin typeface="Cambria Math" panose="02040503050406030204" pitchFamily="18" charset="0"/>
                      </a:rPr>
                      <m:t>. </m:t>
                    </m:r>
                  </m:oMath>
                </a14:m>
                <a:endParaRPr lang="en-US" altLang="zh-CN" sz="1400" b="1" dirty="0"/>
              </a:p>
              <a:p>
                <a:pPr marL="285750" indent="-285750">
                  <a:buFont typeface="Wingdings" panose="05000000000000000000" pitchFamily="2" charset="2"/>
                  <a:buChar char="n"/>
                </a:pPr>
                <a:r>
                  <a:rPr lang="en-US" altLang="zh-CN" sz="1400" b="1" dirty="0"/>
                  <a:t>We have: </a:t>
                </a:r>
                <a14:m>
                  <m:oMath xmlns:m="http://schemas.openxmlformats.org/officeDocument/2006/math">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𝐹</m:t>
                        </m:r>
                      </m:e>
                    </m:acc>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𝑥</m:t>
                        </m:r>
                      </m:e>
                    </m:d>
                    <m:r>
                      <a:rPr lang="en-US" altLang="zh-CN" sz="1400" i="1" dirty="0">
                        <a:latin typeface="Cambria Math" panose="02040503050406030204" pitchFamily="18" charset="0"/>
                      </a:rPr>
                      <m:t>−</m:t>
                    </m:r>
                    <m:sSub>
                      <m:sSubPr>
                        <m:ctrlPr>
                          <a:rPr lang="en-US" altLang="zh-CN" sz="1400" i="1" dirty="0">
                            <a:solidFill>
                              <a:srgbClr val="7030A0"/>
                            </a:solidFill>
                            <a:latin typeface="Cambria Math" panose="02040503050406030204" pitchFamily="18" charset="0"/>
                          </a:rPr>
                        </m:ctrlPr>
                      </m:sSubPr>
                      <m:e>
                        <m:d>
                          <m:dPr>
                            <m:begChr m:val="⌊"/>
                            <m:endChr m:val="⌋"/>
                            <m:ctrlPr>
                              <a:rPr lang="en-US" altLang="zh-CN" sz="1400" b="1" i="1" dirty="0">
                                <a:solidFill>
                                  <a:srgbClr val="7030A0"/>
                                </a:solidFill>
                                <a:latin typeface="Cambria Math" panose="02040503050406030204" pitchFamily="18" charset="0"/>
                              </a:rPr>
                            </m:ctrlPr>
                          </m:dPr>
                          <m:e>
                            <m:acc>
                              <m:accPr>
                                <m:chr m:val="̅"/>
                                <m:ctrlPr>
                                  <a:rPr lang="en-US" altLang="zh-CN" sz="1400" i="1" dirty="0">
                                    <a:solidFill>
                                      <a:srgbClr val="7030A0"/>
                                    </a:solidFill>
                                    <a:latin typeface="Cambria Math" panose="02040503050406030204" pitchFamily="18" charset="0"/>
                                  </a:rPr>
                                </m:ctrlPr>
                              </m:accPr>
                              <m:e>
                                <m:r>
                                  <a:rPr lang="en-US" altLang="zh-CN" sz="1400" i="1" dirty="0">
                                    <a:solidFill>
                                      <a:srgbClr val="7030A0"/>
                                    </a:solidFill>
                                    <a:latin typeface="Cambria Math" panose="02040503050406030204" pitchFamily="18" charset="0"/>
                                  </a:rPr>
                                  <m:t>𝐹</m:t>
                                </m:r>
                              </m:e>
                            </m:acc>
                            <m:d>
                              <m:dPr>
                                <m:ctrlPr>
                                  <a:rPr lang="en-US" altLang="zh-CN" sz="1400" i="1" dirty="0">
                                    <a:solidFill>
                                      <a:srgbClr val="7030A0"/>
                                    </a:solidFill>
                                    <a:latin typeface="Cambria Math" panose="02040503050406030204" pitchFamily="18" charset="0"/>
                                  </a:rPr>
                                </m:ctrlPr>
                              </m:dPr>
                              <m:e>
                                <m:r>
                                  <a:rPr lang="en-US" altLang="zh-CN" sz="1400" i="1" dirty="0">
                                    <a:solidFill>
                                      <a:srgbClr val="7030A0"/>
                                    </a:solidFill>
                                    <a:latin typeface="Cambria Math" panose="02040503050406030204" pitchFamily="18" charset="0"/>
                                  </a:rPr>
                                  <m:t>𝑥</m:t>
                                </m:r>
                              </m:e>
                            </m:d>
                          </m:e>
                        </m:d>
                      </m:e>
                      <m:sub>
                        <m:r>
                          <a:rPr lang="en-US" altLang="zh-CN" sz="1400" i="1" dirty="0">
                            <a:solidFill>
                              <a:srgbClr val="7030A0"/>
                            </a:solidFill>
                            <a:latin typeface="Cambria Math" panose="02040503050406030204" pitchFamily="18" charset="0"/>
                          </a:rPr>
                          <m:t>𝑙</m:t>
                        </m:r>
                        <m:r>
                          <a:rPr lang="en-US" altLang="zh-CN" sz="1400" i="1" dirty="0">
                            <a:solidFill>
                              <a:srgbClr val="7030A0"/>
                            </a:solidFill>
                            <a:latin typeface="Cambria Math" panose="02040503050406030204" pitchFamily="18" charset="0"/>
                          </a:rPr>
                          <m:t>(</m:t>
                        </m:r>
                        <m:r>
                          <a:rPr lang="en-US" altLang="zh-CN" sz="1400" i="1" dirty="0">
                            <a:solidFill>
                              <a:srgbClr val="7030A0"/>
                            </a:solidFill>
                            <a:latin typeface="Cambria Math" panose="02040503050406030204" pitchFamily="18" charset="0"/>
                          </a:rPr>
                          <m:t>𝑥</m:t>
                        </m:r>
                        <m:r>
                          <a:rPr lang="en-US" altLang="zh-CN" sz="1400" i="1" dirty="0">
                            <a:solidFill>
                              <a:srgbClr val="7030A0"/>
                            </a:solidFill>
                            <a:latin typeface="Cambria Math" panose="02040503050406030204" pitchFamily="18" charset="0"/>
                          </a:rPr>
                          <m:t>)</m:t>
                        </m:r>
                      </m:sub>
                    </m:sSub>
                    <m:r>
                      <a:rPr lang="en-US" altLang="zh-CN" sz="1400" i="1" dirty="0">
                        <a:latin typeface="Cambria Math" panose="02040503050406030204" pitchFamily="18" charset="0"/>
                      </a:rPr>
                      <m:t>≤</m:t>
                    </m:r>
                    <m:f>
                      <m:fPr>
                        <m:ctrlPr>
                          <a:rPr lang="en-US" altLang="zh-CN" sz="1400" i="1" dirty="0">
                            <a:latin typeface="Cambria Math" panose="02040503050406030204" pitchFamily="18" charset="0"/>
                          </a:rPr>
                        </m:ctrlPr>
                      </m:fPr>
                      <m:num>
                        <m:r>
                          <a:rPr lang="en-US" altLang="zh-CN" sz="1400" i="1" dirty="0">
                            <a:latin typeface="Cambria Math" panose="02040503050406030204" pitchFamily="18" charset="0"/>
                          </a:rPr>
                          <m:t>1</m:t>
                        </m:r>
                      </m:num>
                      <m:den>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2</m:t>
                            </m:r>
                          </m:e>
                          <m:sup>
                            <m:r>
                              <a:rPr lang="en-US" altLang="zh-CN" sz="1400" i="1" dirty="0">
                                <a:latin typeface="Cambria Math" panose="02040503050406030204" pitchFamily="18" charset="0"/>
                              </a:rPr>
                              <m:t>𝑙</m:t>
                            </m:r>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𝑥</m:t>
                                </m:r>
                              </m:e>
                            </m:d>
                          </m:sup>
                        </m:sSup>
                      </m:den>
                    </m:f>
                  </m:oMath>
                </a14:m>
                <a:endParaRPr lang="en-US" altLang="zh-CN" sz="1400" dirty="0"/>
              </a:p>
              <a:p>
                <a:pPr marL="285750" indent="-285750">
                  <a:buFont typeface="Wingdings" panose="05000000000000000000" pitchFamily="2" charset="2"/>
                  <a:buChar char="n"/>
                </a:pPr>
                <a:r>
                  <a:rPr lang="en-US" altLang="zh-CN" sz="1400" b="1" dirty="0"/>
                  <a:t>If </a:t>
                </a:r>
                <a14:m>
                  <m:oMath xmlns:m="http://schemas.openxmlformats.org/officeDocument/2006/math">
                    <m:r>
                      <a:rPr lang="en-US" altLang="zh-CN"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𝒍</m:t>
                    </m:r>
                    <m:d>
                      <m:dPr>
                        <m:ctrlP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𝒙</m:t>
                        </m:r>
                      </m:e>
                    </m:d>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m:t>
                    </m:r>
                    <m:d>
                      <m:dPr>
                        <m:begChr m:val="⌈"/>
                        <m:endChr m:val="⌉"/>
                        <m:ctrlP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ctrlPr>
                      </m:dPr>
                      <m:e>
                        <m:r>
                          <m:rPr>
                            <m:sty m:val="p"/>
                          </m:rPr>
                          <a:rPr lang="en-US" altLang="zh-CN" sz="1400" b="1" i="1" smtClean="0">
                            <a:solidFill>
                              <a:srgbClr val="C00000"/>
                            </a:solidFill>
                            <a:effectLst>
                              <a:outerShdw blurRad="38100" dist="38100" dir="2700000" algn="tl">
                                <a:srgbClr val="000000">
                                  <a:alpha val="43137"/>
                                </a:srgbClr>
                              </a:outerShdw>
                            </a:effectLst>
                            <a:latin typeface="Cambria Math" panose="02040503050406030204" pitchFamily="18" charset="0"/>
                          </a:rPr>
                          <m:t>log</m:t>
                        </m:r>
                        <m:f>
                          <m:fPr>
                            <m:ctrlP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𝟏</m:t>
                            </m:r>
                          </m:num>
                          <m:den>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𝒑</m:t>
                            </m:r>
                            <m:d>
                              <m:dPr>
                                <m:ctrlP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𝒙</m:t>
                                </m:r>
                              </m:e>
                            </m:d>
                          </m:den>
                        </m:f>
                      </m:e>
                    </m:d>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rPr>
                      <m:t>𝟏</m:t>
                    </m:r>
                    <m:r>
                      <a:rPr lang="en-US" altLang="zh-CN" sz="1400" b="1" i="1">
                        <a:latin typeface="Cambria Math" panose="02040503050406030204" pitchFamily="18" charset="0"/>
                      </a:rPr>
                      <m:t>,</m:t>
                    </m:r>
                  </m:oMath>
                </a14:m>
                <a:r>
                  <a:rPr lang="en-US" altLang="zh-CN" sz="1400" b="1" dirty="0"/>
                  <a:t> </a:t>
                </a:r>
              </a:p>
              <a:p>
                <a:pPr/>
                <a14:m>
                  <m:oMathPara xmlns:m="http://schemas.openxmlformats.org/officeDocument/2006/math">
                    <m:oMathParaPr>
                      <m:jc m:val="centerGroup"/>
                    </m:oMathParaPr>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2</m:t>
                              </m:r>
                            </m:e>
                            <m:sup>
                              <m:r>
                                <a:rPr lang="en-US" altLang="zh-CN" sz="1400" b="0" i="1" smtClean="0">
                                  <a:latin typeface="Cambria Math" panose="02040503050406030204" pitchFamily="18" charset="0"/>
                                </a:rPr>
                                <m:t>𝑙</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sup>
                          </m:sSup>
                        </m:den>
                      </m:f>
                      <m:r>
                        <a:rPr lang="en-US" altLang="zh-CN" sz="1400" i="1">
                          <a:latin typeface="Cambria Math" panose="02040503050406030204" pitchFamily="18" charset="0"/>
                        </a:rPr>
                        <m:t>≤</m:t>
                      </m:r>
                      <m:f>
                        <m:fPr>
                          <m:ctrlPr>
                            <a:rPr lang="en-US" altLang="zh-CN" sz="1400" i="1">
                              <a:latin typeface="Cambria Math" panose="02040503050406030204" pitchFamily="18" charset="0"/>
                            </a:rPr>
                          </m:ctrlPr>
                        </m:fPr>
                        <m:num>
                          <m:r>
                            <a:rPr lang="en-US" altLang="zh-CN" sz="1400" i="1">
                              <a:latin typeface="Cambria Math" panose="02040503050406030204" pitchFamily="18" charset="0"/>
                            </a:rPr>
                            <m:t>𝑝</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acc>
                        <m:accPr>
                          <m:chr m:val="̅"/>
                          <m:ctrlPr>
                            <a:rPr lang="en-US" altLang="zh-CN" sz="1400" i="1">
                              <a:solidFill>
                                <a:srgbClr val="7030A0"/>
                              </a:solidFill>
                              <a:latin typeface="Cambria Math" panose="02040503050406030204" pitchFamily="18" charset="0"/>
                            </a:rPr>
                          </m:ctrlPr>
                        </m:accPr>
                        <m:e>
                          <m:r>
                            <a:rPr lang="en-US" altLang="zh-CN" sz="1400" i="1">
                              <a:solidFill>
                                <a:srgbClr val="7030A0"/>
                              </a:solidFill>
                              <a:latin typeface="Cambria Math" panose="02040503050406030204" pitchFamily="18" charset="0"/>
                            </a:rPr>
                            <m:t>𝐹</m:t>
                          </m:r>
                        </m:e>
                      </m:acc>
                      <m:d>
                        <m:dPr>
                          <m:ctrlPr>
                            <a:rPr lang="en-US" altLang="zh-CN" sz="1400" i="1" dirty="0">
                              <a:solidFill>
                                <a:srgbClr val="7030A0"/>
                              </a:solidFill>
                              <a:latin typeface="Cambria Math" panose="02040503050406030204" pitchFamily="18" charset="0"/>
                            </a:rPr>
                          </m:ctrlPr>
                        </m:dPr>
                        <m:e>
                          <m:r>
                            <a:rPr lang="en-US" altLang="zh-CN" sz="1400" i="1" dirty="0">
                              <a:solidFill>
                                <a:srgbClr val="7030A0"/>
                              </a:solidFill>
                              <a:latin typeface="Cambria Math" panose="02040503050406030204" pitchFamily="18" charset="0"/>
                            </a:rPr>
                            <m:t>𝑥</m:t>
                          </m:r>
                        </m:e>
                      </m:d>
                      <m:r>
                        <a:rPr lang="en-US" altLang="zh-CN" sz="1400" i="1" dirty="0" smtClean="0">
                          <a:solidFill>
                            <a:srgbClr val="7030A0"/>
                          </a:solidFill>
                          <a:latin typeface="Cambria Math" panose="02040503050406030204" pitchFamily="18" charset="0"/>
                        </a:rPr>
                        <m:t>−</m:t>
                      </m:r>
                      <m:r>
                        <a:rPr lang="en-US" altLang="zh-CN" sz="1400" b="0" i="1" dirty="0" smtClean="0">
                          <a:solidFill>
                            <a:srgbClr val="7030A0"/>
                          </a:solidFill>
                          <a:latin typeface="Cambria Math" panose="02040503050406030204" pitchFamily="18" charset="0"/>
                        </a:rPr>
                        <m:t>𝐹</m:t>
                      </m:r>
                      <m:d>
                        <m:dPr>
                          <m:ctrlPr>
                            <a:rPr lang="en-US" altLang="zh-CN" sz="1400" i="1" dirty="0">
                              <a:solidFill>
                                <a:srgbClr val="7030A0"/>
                              </a:solidFill>
                              <a:latin typeface="Cambria Math" panose="02040503050406030204" pitchFamily="18" charset="0"/>
                            </a:rPr>
                          </m:ctrlPr>
                        </m:dPr>
                        <m:e>
                          <m:r>
                            <a:rPr lang="en-US" altLang="zh-CN" sz="1400" i="1" dirty="0">
                              <a:solidFill>
                                <a:srgbClr val="7030A0"/>
                              </a:solidFill>
                              <a:latin typeface="Cambria Math" panose="02040503050406030204" pitchFamily="18" charset="0"/>
                            </a:rPr>
                            <m:t>𝑥</m:t>
                          </m:r>
                          <m:r>
                            <a:rPr lang="en-US" altLang="zh-CN" sz="1400" i="1" dirty="0">
                              <a:solidFill>
                                <a:srgbClr val="7030A0"/>
                              </a:solidFill>
                              <a:latin typeface="Cambria Math" panose="02040503050406030204" pitchFamily="18" charset="0"/>
                            </a:rPr>
                            <m:t>−1</m:t>
                          </m:r>
                        </m:e>
                      </m:d>
                    </m:oMath>
                  </m:oMathPara>
                </a14:m>
                <a:endParaRPr lang="en-US" altLang="zh-CN" sz="1400" dirty="0"/>
              </a:p>
              <a:p>
                <a:pPr marL="285750" indent="-285750">
                  <a:buFont typeface="Wingdings" panose="05000000000000000000" pitchFamily="2" charset="2"/>
                  <a:buChar char="n"/>
                </a:pPr>
                <a14:m>
                  <m:oMath xmlns:m="http://schemas.openxmlformats.org/officeDocument/2006/math">
                    <m:sSub>
                      <m:sSubPr>
                        <m:ctrlPr>
                          <a:rPr lang="en-US" altLang="zh-CN" sz="1400" i="1" dirty="0">
                            <a:latin typeface="Cambria Math" panose="02040503050406030204" pitchFamily="18" charset="0"/>
                          </a:rPr>
                        </m:ctrlPr>
                      </m:sSubPr>
                      <m:e>
                        <m:d>
                          <m:dPr>
                            <m:begChr m:val="⌊"/>
                            <m:endChr m:val="⌋"/>
                            <m:ctrlPr>
                              <a:rPr lang="en-US" altLang="zh-CN" sz="1400" b="1" i="1" dirty="0">
                                <a:latin typeface="Cambria Math" panose="02040503050406030204" pitchFamily="18" charset="0"/>
                              </a:rPr>
                            </m:ctrlPr>
                          </m:dPr>
                          <m:e>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𝐹</m:t>
                                </m:r>
                              </m:e>
                            </m:acc>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𝑥</m:t>
                                </m:r>
                              </m:e>
                            </m:d>
                          </m:e>
                        </m:d>
                      </m:e>
                      <m:sub>
                        <m:r>
                          <a:rPr lang="en-US" altLang="zh-CN" sz="1400" i="1" dirty="0">
                            <a:latin typeface="Cambria Math" panose="02040503050406030204" pitchFamily="18" charset="0"/>
                          </a:rPr>
                          <m:t>𝑙</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sub>
                    </m:sSub>
                  </m:oMath>
                </a14:m>
                <a:r>
                  <a:rPr lang="en-US" altLang="zh-CN" sz="1400" b="1" dirty="0"/>
                  <a:t> lies within the step corresponding to </a:t>
                </a:r>
                <a14:m>
                  <m:oMath xmlns:m="http://schemas.openxmlformats.org/officeDocument/2006/math">
                    <m:r>
                      <a:rPr lang="en-US" altLang="zh-CN" sz="1400" i="1" dirty="0">
                        <a:latin typeface="Cambria Math" panose="02040503050406030204" pitchFamily="18" charset="0"/>
                      </a:rPr>
                      <m:t>𝑥</m:t>
                    </m:r>
                  </m:oMath>
                </a14:m>
                <a:r>
                  <a:rPr lang="en-US" altLang="zh-CN" sz="1400" b="1" dirty="0"/>
                  <a:t>. Thus, </a:t>
                </a:r>
                <a14:m>
                  <m:oMath xmlns:m="http://schemas.openxmlformats.org/officeDocument/2006/math">
                    <m:r>
                      <a:rPr lang="en-US" altLang="zh-CN" sz="1400" i="1" dirty="0">
                        <a:latin typeface="Cambria Math" panose="02040503050406030204" pitchFamily="18" charset="0"/>
                      </a:rPr>
                      <m:t>𝑙</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oMath>
                </a14:m>
                <a:r>
                  <a:rPr lang="en-US" altLang="zh-CN" sz="1400" b="1" dirty="0"/>
                  <a:t> bits suffice to describe </a:t>
                </a:r>
                <a14:m>
                  <m:oMath xmlns:m="http://schemas.openxmlformats.org/officeDocument/2006/math">
                    <m:r>
                      <a:rPr lang="en-US" altLang="zh-CN" sz="1400" i="1" dirty="0">
                        <a:latin typeface="Cambria Math" panose="02040503050406030204" pitchFamily="18" charset="0"/>
                      </a:rPr>
                      <m:t>𝑥</m:t>
                    </m:r>
                  </m:oMath>
                </a14:m>
                <a:r>
                  <a:rPr lang="en-US" altLang="zh-CN" sz="1400" b="1" dirty="0"/>
                  <a:t>. (</a:t>
                </a:r>
                <a:r>
                  <a:rPr lang="en-US" altLang="zh-CN" sz="1400" b="1" dirty="0">
                    <a:solidFill>
                      <a:srgbClr val="7030A0"/>
                    </a:solidFill>
                  </a:rPr>
                  <a:t>Prefix-free code</a:t>
                </a:r>
                <a:r>
                  <a:rPr lang="en-US" altLang="zh-CN" sz="1400" b="1" dirty="0"/>
                  <a:t>)</a:t>
                </a:r>
              </a:p>
              <a:p>
                <a:pPr algn="just"/>
                <a:r>
                  <a:rPr lang="en-US" altLang="zh-CN" sz="1800" b="1" dirty="0"/>
                  <a:t>                        </a:t>
                </a:r>
                <a14:m>
                  <m:oMath xmlns:m="http://schemas.openxmlformats.org/officeDocument/2006/math">
                    <m:r>
                      <a:rPr lang="en-US" altLang="zh-CN" sz="1800" b="1" i="1">
                        <a:solidFill>
                          <a:srgbClr val="7030A0"/>
                        </a:solidFill>
                        <a:latin typeface="Cambria Math" panose="02040503050406030204" pitchFamily="18" charset="0"/>
                      </a:rPr>
                      <m:t>𝑳</m:t>
                    </m:r>
                    <m:r>
                      <a:rPr lang="en-US" altLang="zh-CN" sz="1800" b="1" i="1">
                        <a:solidFill>
                          <a:srgbClr val="7030A0"/>
                        </a:solidFill>
                        <a:latin typeface="Cambria Math" panose="02040503050406030204" pitchFamily="18" charset="0"/>
                      </a:rPr>
                      <m:t>=∑</m:t>
                    </m:r>
                    <m:r>
                      <a:rPr lang="en-US" altLang="zh-CN" sz="1800" b="1" i="1">
                        <a:solidFill>
                          <a:srgbClr val="7030A0"/>
                        </a:solidFill>
                        <a:latin typeface="Cambria Math" panose="02040503050406030204" pitchFamily="18" charset="0"/>
                      </a:rPr>
                      <m:t>𝒑</m:t>
                    </m:r>
                    <m:d>
                      <m:dPr>
                        <m:ctrlPr>
                          <a:rPr lang="en-US" altLang="zh-CN" sz="1800" b="1" i="1">
                            <a:solidFill>
                              <a:srgbClr val="7030A0"/>
                            </a:solidFill>
                            <a:latin typeface="Cambria Math" panose="02040503050406030204" pitchFamily="18" charset="0"/>
                          </a:rPr>
                        </m:ctrlPr>
                      </m:dPr>
                      <m:e>
                        <m:r>
                          <a:rPr lang="en-US" altLang="zh-CN" sz="1800" b="1" i="1">
                            <a:solidFill>
                              <a:srgbClr val="7030A0"/>
                            </a:solidFill>
                            <a:latin typeface="Cambria Math" panose="02040503050406030204" pitchFamily="18" charset="0"/>
                          </a:rPr>
                          <m:t>𝒙</m:t>
                        </m:r>
                      </m:e>
                    </m:d>
                    <m:r>
                      <a:rPr lang="en-US" altLang="zh-CN" sz="1800" b="1" i="1">
                        <a:solidFill>
                          <a:srgbClr val="7030A0"/>
                        </a:solidFill>
                        <a:latin typeface="Cambria Math" panose="02040503050406030204" pitchFamily="18" charset="0"/>
                      </a:rPr>
                      <m:t>𝒍</m:t>
                    </m:r>
                    <m:d>
                      <m:dPr>
                        <m:ctrlPr>
                          <a:rPr lang="en-US" altLang="zh-CN" sz="1800" b="1" i="1">
                            <a:solidFill>
                              <a:srgbClr val="7030A0"/>
                            </a:solidFill>
                            <a:latin typeface="Cambria Math" panose="02040503050406030204" pitchFamily="18" charset="0"/>
                          </a:rPr>
                        </m:ctrlPr>
                      </m:dPr>
                      <m:e>
                        <m:r>
                          <a:rPr lang="en-US" altLang="zh-CN" sz="1800" b="1" i="1">
                            <a:solidFill>
                              <a:srgbClr val="7030A0"/>
                            </a:solidFill>
                            <a:latin typeface="Cambria Math" panose="02040503050406030204" pitchFamily="18" charset="0"/>
                          </a:rPr>
                          <m:t>𝒙</m:t>
                        </m:r>
                      </m:e>
                    </m:d>
                    <m:r>
                      <a:rPr lang="en-US" altLang="zh-CN" sz="1800" b="1" i="1">
                        <a:solidFill>
                          <a:srgbClr val="7030A0"/>
                        </a:solidFill>
                        <a:latin typeface="Cambria Math" panose="02040503050406030204" pitchFamily="18" charset="0"/>
                      </a:rPr>
                      <m:t>&lt;</m:t>
                    </m:r>
                    <m:r>
                      <a:rPr lang="en-US" altLang="zh-CN" sz="1800" b="1" i="1">
                        <a:solidFill>
                          <a:srgbClr val="7030A0"/>
                        </a:solidFill>
                        <a:latin typeface="Cambria Math" panose="02040503050406030204" pitchFamily="18" charset="0"/>
                      </a:rPr>
                      <m:t>𝑯</m:t>
                    </m:r>
                    <m:d>
                      <m:dPr>
                        <m:ctrlPr>
                          <a:rPr lang="en-US" altLang="zh-CN" sz="1800" b="1" i="1">
                            <a:solidFill>
                              <a:srgbClr val="7030A0"/>
                            </a:solidFill>
                            <a:latin typeface="Cambria Math" panose="02040503050406030204" pitchFamily="18" charset="0"/>
                          </a:rPr>
                        </m:ctrlPr>
                      </m:dPr>
                      <m:e>
                        <m:r>
                          <a:rPr lang="en-US" altLang="zh-CN" sz="1800" b="1" i="1">
                            <a:solidFill>
                              <a:srgbClr val="7030A0"/>
                            </a:solidFill>
                            <a:latin typeface="Cambria Math" panose="02040503050406030204" pitchFamily="18" charset="0"/>
                          </a:rPr>
                          <m:t>𝑿</m:t>
                        </m:r>
                      </m:e>
                    </m:d>
                    <m:r>
                      <a:rPr lang="en-US" altLang="zh-CN" sz="1800" b="1" i="1">
                        <a:solidFill>
                          <a:srgbClr val="7030A0"/>
                        </a:solidFill>
                        <a:latin typeface="Cambria Math" panose="02040503050406030204" pitchFamily="18" charset="0"/>
                      </a:rPr>
                      <m:t>+</m:t>
                    </m:r>
                    <m:r>
                      <a:rPr lang="en-US" altLang="zh-CN" sz="1800" b="1" i="1">
                        <a:solidFill>
                          <a:srgbClr val="7030A0"/>
                        </a:solidFill>
                        <a:latin typeface="Cambria Math" panose="02040503050406030204" pitchFamily="18" charset="0"/>
                      </a:rPr>
                      <m:t>𝟐</m:t>
                    </m:r>
                  </m:oMath>
                </a14:m>
                <a:endParaRPr lang="en-US" altLang="zh-CN" sz="1800" b="1" dirty="0">
                  <a:solidFill>
                    <a:srgbClr val="7030A0"/>
                  </a:solidFill>
                </a:endParaRPr>
              </a:p>
            </p:txBody>
          </p:sp>
        </mc:Choice>
        <mc:Fallback xmlns="">
          <p:sp>
            <p:nvSpPr>
              <p:cNvPr id="8" name="Rectangle 7">
                <a:extLst>
                  <a:ext uri="{FF2B5EF4-FFF2-40B4-BE49-F238E27FC236}">
                    <a16:creationId xmlns:a16="http://schemas.microsoft.com/office/drawing/2014/main" id="{34FACCD0-E448-4476-8A4B-3802CB1929A8}"/>
                  </a:ext>
                </a:extLst>
              </p:cNvPr>
              <p:cNvSpPr>
                <a:spLocks noRot="1" noChangeAspect="1" noMove="1" noResize="1" noEditPoints="1" noAdjustHandles="1" noChangeArrowheads="1" noChangeShapeType="1" noTextEdit="1"/>
              </p:cNvSpPr>
              <p:nvPr/>
            </p:nvSpPr>
            <p:spPr>
              <a:xfrm>
                <a:off x="4487966" y="3404469"/>
                <a:ext cx="5029200" cy="2528706"/>
              </a:xfrm>
              <a:prstGeom prst="rect">
                <a:avLst/>
              </a:prstGeom>
              <a:blipFill>
                <a:blip r:embed="rId8"/>
                <a:stretch>
                  <a:fillRect l="-121" r="-242" b="-14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B1EA593-C9EB-4F36-A76C-FC9A91AA743D}"/>
                  </a:ext>
                </a:extLst>
              </p:cNvPr>
              <p:cNvSpPr/>
              <p:nvPr/>
            </p:nvSpPr>
            <p:spPr>
              <a:xfrm>
                <a:off x="3805064" y="6289195"/>
                <a:ext cx="6070398" cy="6154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𝒑</m:t>
                      </m:r>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𝑭</m:t>
                      </m:r>
                      <m:d>
                        <m:dPr>
                          <m:ctrlP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nary>
                        <m:naryPr>
                          <m:chr m:val="∑"/>
                          <m:supHide m:val="on"/>
                          <m:ctrlP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ctrlPr>
                        </m:naryPr>
                        <m:sub>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𝒂</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𝒙</m:t>
                          </m:r>
                        </m:sub>
                        <m:sup/>
                        <m:e>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𝒑</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𝒂</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e>
                      </m:nary>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acc>
                        <m:accPr>
                          <m:chr m:val="̅"/>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acc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𝑭</m:t>
                          </m:r>
                        </m:e>
                      </m:acc>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𝑭</m:t>
                      </m:r>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f>
                        <m:f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fPr>
                        <m:num>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𝟏</m:t>
                          </m:r>
                        </m:num>
                        <m:den>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𝟐</m:t>
                          </m:r>
                        </m:den>
                      </m:f>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𝒑</m:t>
                      </m:r>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i="1" dirty="0" smtClean="0">
                          <a:solidFill>
                            <a:srgbClr val="7030A0"/>
                          </a:solidFill>
                          <a:latin typeface="Cambria Math" panose="02040503050406030204" pitchFamily="18" charset="0"/>
                        </a:rPr>
                        <m:t>⇒</m:t>
                      </m:r>
                      <m:r>
                        <a:rPr lang="en-US" altLang="zh-CN" sz="1600" b="0" i="1" dirty="0" smtClean="0">
                          <a:solidFill>
                            <a:srgbClr val="7030A0"/>
                          </a:solidFill>
                          <a:latin typeface="Cambria Math" panose="02040503050406030204" pitchFamily="18" charset="0"/>
                        </a:rPr>
                        <m:t>𝑙</m:t>
                      </m:r>
                      <m:d>
                        <m:dPr>
                          <m:ctrlPr>
                            <a:rPr lang="en-US" altLang="zh-CN" sz="1600" b="0" i="1" dirty="0" smtClean="0">
                              <a:solidFill>
                                <a:srgbClr val="7030A0"/>
                              </a:solidFill>
                              <a:latin typeface="Cambria Math" panose="02040503050406030204" pitchFamily="18" charset="0"/>
                            </a:rPr>
                          </m:ctrlPr>
                        </m:dPr>
                        <m:e>
                          <m:r>
                            <a:rPr lang="en-US" altLang="zh-CN" sz="1600" b="0" i="1" dirty="0" smtClean="0">
                              <a:solidFill>
                                <a:srgbClr val="7030A0"/>
                              </a:solidFill>
                              <a:latin typeface="Cambria Math" panose="02040503050406030204" pitchFamily="18" charset="0"/>
                            </a:rPr>
                            <m:t>𝑥</m:t>
                          </m:r>
                        </m:e>
                      </m:d>
                      <m:r>
                        <a:rPr lang="en-US" altLang="zh-CN" sz="1600" b="0" i="1" dirty="0" smtClean="0">
                          <a:solidFill>
                            <a:srgbClr val="7030A0"/>
                          </a:solidFill>
                          <a:latin typeface="Cambria Math" panose="02040503050406030204" pitchFamily="18" charset="0"/>
                        </a:rPr>
                        <m:t>+1 </m:t>
                      </m:r>
                      <m:r>
                        <m:rPr>
                          <m:sty m:val="p"/>
                        </m:rPr>
                        <a:rPr lang="en-US" altLang="zh-CN" sz="1600" b="0" i="1" dirty="0" smtClean="0">
                          <a:solidFill>
                            <a:srgbClr val="7030A0"/>
                          </a:solidFill>
                          <a:latin typeface="Cambria Math" panose="02040503050406030204" pitchFamily="18" charset="0"/>
                        </a:rPr>
                        <m:t>bits</m:t>
                      </m:r>
                    </m:oMath>
                  </m:oMathPara>
                </a14:m>
                <a:endParaRPr lang="en-US" altLang="zh-CN" sz="1600" b="1" dirty="0">
                  <a:solidFill>
                    <a:srgbClr val="7030A0"/>
                  </a:solidFill>
                  <a:effectLst>
                    <a:outerShdw blurRad="38100" dist="38100" dir="2700000" algn="tl">
                      <a:srgbClr val="000000">
                        <a:alpha val="43137"/>
                      </a:srgbClr>
                    </a:outerShdw>
                  </a:effectLst>
                </a:endParaRPr>
              </a:p>
            </p:txBody>
          </p:sp>
        </mc:Choice>
        <mc:Fallback xmlns="">
          <p:sp>
            <p:nvSpPr>
              <p:cNvPr id="9" name="Rectangle 8">
                <a:extLst>
                  <a:ext uri="{FF2B5EF4-FFF2-40B4-BE49-F238E27FC236}">
                    <a16:creationId xmlns:a16="http://schemas.microsoft.com/office/drawing/2014/main" id="{8B1EA593-C9EB-4F36-A76C-FC9A91AA743D}"/>
                  </a:ext>
                </a:extLst>
              </p:cNvPr>
              <p:cNvSpPr>
                <a:spLocks noRot="1" noChangeAspect="1" noMove="1" noResize="1" noEditPoints="1" noAdjustHandles="1" noChangeArrowheads="1" noChangeShapeType="1" noTextEdit="1"/>
              </p:cNvSpPr>
              <p:nvPr/>
            </p:nvSpPr>
            <p:spPr>
              <a:xfrm>
                <a:off x="3805064" y="6289195"/>
                <a:ext cx="6070398" cy="615462"/>
              </a:xfrm>
              <a:prstGeom prst="rect">
                <a:avLst/>
              </a:prstGeom>
              <a:blipFill>
                <a:blip r:embed="rId9"/>
                <a:stretch>
                  <a:fillRect b="-48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0426040"/>
      </p:ext>
    </p:extLst>
  </p:cSld>
  <p:clrMapOvr>
    <a:masterClrMapping/>
  </p:clrMapOvr>
  <mc:AlternateContent xmlns:mc="http://schemas.openxmlformats.org/markup-compatibility/2006" xmlns:p14="http://schemas.microsoft.com/office/powerpoint/2010/main">
    <mc:Choice Requires="p14">
      <p:transition spd="slow" p14:dur="2000" advTm="521508"/>
    </mc:Choice>
    <mc:Fallback xmlns="">
      <p:transition spd="slow" advTm="52150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Shannon–</a:t>
            </a:r>
            <a:r>
              <a:rPr lang="en-US" altLang="zh-CN" sz="4301" dirty="0" err="1">
                <a:solidFill>
                  <a:schemeClr val="accent2">
                    <a:lumMod val="75000"/>
                  </a:schemeClr>
                </a:solidFill>
              </a:rPr>
              <a:t>Fano</a:t>
            </a:r>
            <a:r>
              <a:rPr lang="en-US" altLang="zh-CN" sz="4301" dirty="0">
                <a:solidFill>
                  <a:schemeClr val="accent2">
                    <a:lumMod val="75000"/>
                  </a:schemeClr>
                </a:solidFill>
              </a:rPr>
              <a:t>–Elias Coding</a:t>
            </a:r>
            <a:endParaRPr lang="en-US" sz="4301" dirty="0">
              <a:solidFill>
                <a:schemeClr val="accent2">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813" y="1345318"/>
            <a:ext cx="4974388" cy="1291224"/>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Rectangle 6"/>
              <p:cNvSpPr/>
              <p:nvPr/>
            </p:nvSpPr>
            <p:spPr>
              <a:xfrm>
                <a:off x="780596" y="3537797"/>
                <a:ext cx="8335732" cy="1820883"/>
              </a:xfrm>
              <a:prstGeom prst="rect">
                <a:avLst/>
              </a:prstGeom>
            </p:spPr>
            <p:txBody>
              <a:bodyPr wrap="square">
                <a:spAutoFit/>
              </a:bodyPr>
              <a:lstStyle/>
              <a:p>
                <a:r>
                  <a:rPr lang="en-US" altLang="zh-CN" dirty="0"/>
                  <a:t>T</a:t>
                </a:r>
                <a:r>
                  <a:rPr lang="zh-CN" altLang="en-US" dirty="0"/>
                  <a:t>he average codeword length is 2.75 bits and the entropy is 1.75 bits. The Huffman code for this case achieves the entropy bound. </a:t>
                </a:r>
                <a:endParaRPr lang="en-US" altLang="zh-CN" dirty="0"/>
              </a:p>
              <a:p>
                <a:pPr marL="342900" indent="-342900">
                  <a:buFont typeface="Wingdings" panose="05000000000000000000" pitchFamily="2" charset="2"/>
                  <a:buChar char="n"/>
                </a:pPr>
                <a:r>
                  <a:rPr lang="en-US" altLang="zh-CN" dirty="0"/>
                  <a:t>Direct application of Shannon–Fano–Elias coding would also need arithmetic whose precision grows with the block size, which is not practical when we deal with long blocks.</a:t>
                </a:r>
              </a:p>
              <a:p>
                <a:pPr marL="342900" indent="-342900">
                  <a:buFont typeface="Wingdings" panose="05000000000000000000" pitchFamily="2" charset="2"/>
                  <a:buChar char="n"/>
                </a:pPr>
                <a:r>
                  <a:rPr lang="en-US" altLang="zh-CN" dirty="0"/>
                  <a:t>Shannon–Fano–Elias </a:t>
                </a:r>
                <a14:m>
                  <m:oMath xmlns:m="http://schemas.openxmlformats.org/officeDocument/2006/math">
                    <m:r>
                      <a:rPr lang="en-US" altLang="zh-CN" b="0" i="1" smtClean="0">
                        <a:latin typeface="Cambria Math" panose="02040503050406030204" pitchFamily="18" charset="0"/>
                      </a:rPr>
                      <m:t>⇒</m:t>
                    </m:r>
                  </m:oMath>
                </a14:m>
                <a:r>
                  <a:rPr lang="en-US" altLang="zh-CN" dirty="0"/>
                  <a:t> Arithmetic coding</a:t>
                </a:r>
              </a:p>
            </p:txBody>
          </p:sp>
        </mc:Choice>
        <mc:Fallback xmlns="">
          <p:sp>
            <p:nvSpPr>
              <p:cNvPr id="7" name="Rectangle 6"/>
              <p:cNvSpPr>
                <a:spLocks noRot="1" noChangeAspect="1" noMove="1" noResize="1" noEditPoints="1" noAdjustHandles="1" noChangeArrowheads="1" noChangeShapeType="1" noTextEdit="1"/>
              </p:cNvSpPr>
              <p:nvPr/>
            </p:nvSpPr>
            <p:spPr>
              <a:xfrm>
                <a:off x="780596" y="3537797"/>
                <a:ext cx="8335732" cy="1820883"/>
              </a:xfrm>
              <a:prstGeom prst="rect">
                <a:avLst/>
              </a:prstGeom>
              <a:blipFill>
                <a:blip r:embed="rId6"/>
                <a:stretch>
                  <a:fillRect l="-658" t="-1338" r="-1317" b="-4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7B12816-635B-D249-BE4E-A4969E8EEF6E}"/>
                  </a:ext>
                </a:extLst>
              </p:cNvPr>
              <p:cNvSpPr/>
              <p:nvPr/>
            </p:nvSpPr>
            <p:spPr>
              <a:xfrm>
                <a:off x="894677" y="5392489"/>
                <a:ext cx="8352928" cy="11863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rgbClr val="C00000"/>
                    </a:solidFill>
                    <a:effectLst>
                      <a:outerShdw blurRad="38100" dist="38100" dir="2700000" algn="tl">
                        <a:srgbClr val="000000">
                          <a:alpha val="43137"/>
                        </a:srgbClr>
                      </a:outerShdw>
                    </a:effectLst>
                  </a:rPr>
                  <a:t>(Optimality) </a:t>
                </a:r>
                <a:r>
                  <a:rPr lang="zh-CN" altLang="en-US" sz="1600" dirty="0">
                    <a:solidFill>
                      <a:schemeClr val="tx1"/>
                    </a:solidFill>
                  </a:rPr>
                  <a:t>Let </a:t>
                </a:r>
                <a14:m>
                  <m:oMath xmlns:m="http://schemas.openxmlformats.org/officeDocument/2006/math">
                    <m:r>
                      <a:rPr lang="zh-CN" altLang="en-US" sz="1600" i="1" dirty="0" smtClean="0">
                        <a:solidFill>
                          <a:schemeClr val="tx1"/>
                        </a:solidFill>
                        <a:latin typeface="Cambria Math" panose="02040503050406030204" pitchFamily="18" charset="0"/>
                      </a:rPr>
                      <m:t>𝑙</m:t>
                    </m:r>
                    <m:r>
                      <a:rPr lang="zh-CN" altLang="en-US" sz="1600" i="1" dirty="0" smtClean="0">
                        <a:solidFill>
                          <a:schemeClr val="tx1"/>
                        </a:solidFill>
                        <a:latin typeface="Cambria Math" panose="02040503050406030204" pitchFamily="18" charset="0"/>
                      </a:rPr>
                      <m:t>(</m:t>
                    </m:r>
                    <m:r>
                      <a:rPr lang="zh-CN" altLang="en-US" sz="1600" i="1" dirty="0" smtClean="0">
                        <a:solidFill>
                          <a:schemeClr val="tx1"/>
                        </a:solidFill>
                        <a:latin typeface="Cambria Math" panose="02040503050406030204" pitchFamily="18" charset="0"/>
                      </a:rPr>
                      <m:t>𝑥</m:t>
                    </m:r>
                    <m:r>
                      <a:rPr lang="zh-CN" altLang="en-US" sz="1600" i="1" dirty="0" smtClean="0">
                        <a:solidFill>
                          <a:schemeClr val="tx1"/>
                        </a:solidFill>
                        <a:latin typeface="Cambria Math" panose="02040503050406030204" pitchFamily="18" charset="0"/>
                      </a:rPr>
                      <m:t>)</m:t>
                    </m:r>
                  </m:oMath>
                </a14:m>
                <a:r>
                  <a:rPr lang="zh-CN" altLang="en-US" sz="1600" dirty="0">
                    <a:solidFill>
                      <a:schemeClr val="tx1"/>
                    </a:solidFill>
                  </a:rPr>
                  <a:t> be the codeword lengths associated with the Shannon code, and let </a:t>
                </a:r>
                <a14:m>
                  <m:oMath xmlns:m="http://schemas.openxmlformats.org/officeDocument/2006/math">
                    <m:r>
                      <a:rPr lang="zh-CN" altLang="en-US" sz="1600" i="1" dirty="0" smtClean="0">
                        <a:solidFill>
                          <a:schemeClr val="tx1"/>
                        </a:solidFill>
                        <a:latin typeface="Cambria Math" panose="02040503050406030204" pitchFamily="18" charset="0"/>
                      </a:rPr>
                      <m:t>𝑙</m:t>
                    </m:r>
                    <m:r>
                      <a:rPr lang="en-US" altLang="zh-CN" sz="1600" b="0" i="1" dirty="0" smtClean="0">
                        <a:solidFill>
                          <a:schemeClr val="tx1"/>
                        </a:solidFill>
                        <a:latin typeface="Cambria Math" panose="02040503050406030204" pitchFamily="18" charset="0"/>
                      </a:rPr>
                      <m:t>′</m:t>
                    </m:r>
                    <m:r>
                      <a:rPr lang="zh-CN" altLang="en-US" sz="1600" i="1" dirty="0" smtClean="0">
                        <a:solidFill>
                          <a:schemeClr val="tx1"/>
                        </a:solidFill>
                        <a:latin typeface="Cambria Math" panose="02040503050406030204" pitchFamily="18" charset="0"/>
                      </a:rPr>
                      <m:t>(</m:t>
                    </m:r>
                    <m:r>
                      <a:rPr lang="zh-CN" altLang="en-US" sz="1600" i="1" dirty="0" smtClean="0">
                        <a:solidFill>
                          <a:schemeClr val="tx1"/>
                        </a:solidFill>
                        <a:latin typeface="Cambria Math" panose="02040503050406030204" pitchFamily="18" charset="0"/>
                      </a:rPr>
                      <m:t>𝑥</m:t>
                    </m:r>
                    <m:r>
                      <a:rPr lang="zh-CN" altLang="en-US" sz="1600" i="1" dirty="0" smtClean="0">
                        <a:solidFill>
                          <a:schemeClr val="tx1"/>
                        </a:solidFill>
                        <a:latin typeface="Cambria Math" panose="02040503050406030204" pitchFamily="18" charset="0"/>
                      </a:rPr>
                      <m:t>)</m:t>
                    </m:r>
                  </m:oMath>
                </a14:m>
                <a:r>
                  <a:rPr lang="zh-CN" altLang="en-US" sz="1600" dirty="0">
                    <a:solidFill>
                      <a:schemeClr val="tx1"/>
                    </a:solidFill>
                  </a:rPr>
                  <a:t> be the codeword lengths associated with any other uniquely decodable code. Th</a:t>
                </a:r>
                <a:r>
                  <a:rPr lang="en-US" altLang="zh-CN" sz="1600" dirty="0" err="1">
                    <a:solidFill>
                      <a:schemeClr val="tx1"/>
                    </a:solidFill>
                  </a:rPr>
                  <a:t>en</a:t>
                </a:r>
                <a:endParaRPr lang="en-US" altLang="zh-CN" sz="1600" dirty="0">
                  <a:solidFill>
                    <a:schemeClr val="tx1"/>
                  </a:solidFill>
                </a:endParaRPr>
              </a:p>
              <a:p>
                <a:pPr/>
                <a14:m>
                  <m:oMathPara xmlns:m="http://schemas.openxmlformats.org/officeDocument/2006/math">
                    <m:oMathParaPr>
                      <m:jc m:val="centerGroup"/>
                    </m:oMathParaPr>
                    <m:oMath xmlns:m="http://schemas.openxmlformats.org/officeDocument/2006/math">
                      <m:func>
                        <m:funcPr>
                          <m:ctrlP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r>
                            <a:rPr lang="en-US" altLang="zh-CN" sz="1600" b="1" i="0" smtClean="0">
                              <a:solidFill>
                                <a:srgbClr val="C00000"/>
                              </a:solidFill>
                              <a:effectLst>
                                <a:outerShdw blurRad="38100" dist="38100" dir="2700000" algn="tl">
                                  <a:srgbClr val="000000">
                                    <a:alpha val="43137"/>
                                  </a:srgbClr>
                                </a:outerShdw>
                              </a:effectLst>
                              <a:latin typeface="Cambria Math" panose="02040503050406030204" pitchFamily="18" charset="0"/>
                            </a:rPr>
                            <m:t>𝐏𝐫</m:t>
                          </m:r>
                        </m:fName>
                        <m:e>
                          <m:d>
                            <m:d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𝒍</m:t>
                              </m:r>
                              <m:d>
                                <m:d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𝑿</m:t>
                                  </m:r>
                                </m:e>
                              </m:d>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pPr>
                                <m:e>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𝒍</m:t>
                                  </m:r>
                                </m:e>
                                <m:sup>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up>
                              </m:sSup>
                              <m:d>
                                <m:d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𝑿</m:t>
                                  </m:r>
                                </m:e>
                              </m:d>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𝒄</m:t>
                              </m:r>
                            </m:e>
                          </m:d>
                          <m: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
                            <m:fPr>
                              <m:ctrlP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num>
                            <m:den>
                              <m:sSup>
                                <m:sSupPr>
                                  <m:ctrlP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e>
                                <m:sup>
                                  <m: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t>𝒄</m:t>
                                  </m:r>
                                  <m: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p>
                              </m:sSup>
                              <m:r>
                                <a:rPr lang="en-US" altLang="zh-CN" sz="1600" b="1" i="1" smtClean="0">
                                  <a:solidFill>
                                    <a:srgbClr val="C00000"/>
                                  </a:solidFill>
                                  <a:effectLst>
                                    <a:outerShdw blurRad="38100" dist="38100" dir="2700000" algn="tl">
                                      <a:srgbClr val="000000">
                                        <a:alpha val="43137"/>
                                      </a:srgbClr>
                                    </a:outerShdw>
                                  </a:effectLst>
                                  <a:latin typeface="Cambria Math" panose="02040503050406030204" pitchFamily="18" charset="0"/>
                                </a:rPr>
                                <m:t> </m:t>
                              </m:r>
                            </m:den>
                          </m:f>
                        </m:e>
                      </m:func>
                    </m:oMath>
                  </m:oMathPara>
                </a14:m>
                <a:endParaRPr lang="en-US" altLang="zh-CN" sz="1600" b="1" dirty="0">
                  <a:solidFill>
                    <a:schemeClr val="tx1"/>
                  </a:solidFill>
                </a:endParaRPr>
              </a:p>
              <a:p>
                <a:r>
                  <a:rPr lang="en-US" altLang="zh-CN" sz="1600" dirty="0">
                    <a:solidFill>
                      <a:schemeClr val="tx1"/>
                    </a:solidFill>
                  </a:rPr>
                  <a:t>Hence, </a:t>
                </a:r>
                <a:r>
                  <a:rPr lang="en-US" altLang="zh-CN" sz="1600" dirty="0">
                    <a:solidFill>
                      <a:srgbClr val="7030A0"/>
                    </a:solidFill>
                  </a:rPr>
                  <a:t>no other code can do much better than the Shannon code most of the time</a:t>
                </a:r>
                <a:r>
                  <a:rPr lang="en-US" altLang="zh-CN" sz="1600" dirty="0">
                    <a:solidFill>
                      <a:schemeClr val="tx1"/>
                    </a:solidFill>
                  </a:rPr>
                  <a:t>.</a:t>
                </a:r>
                <a:endParaRPr lang="zh-CN" altLang="en-US" sz="1600" dirty="0">
                  <a:solidFill>
                    <a:schemeClr val="tx1"/>
                  </a:solidFill>
                </a:endParaRPr>
              </a:p>
            </p:txBody>
          </p:sp>
        </mc:Choice>
        <mc:Fallback xmlns="">
          <p:sp>
            <p:nvSpPr>
              <p:cNvPr id="9" name="Rectangle 8">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894677" y="5392489"/>
                <a:ext cx="8352928" cy="1186367"/>
              </a:xfrm>
              <a:prstGeom prst="rect">
                <a:avLst/>
              </a:prstGeom>
              <a:blipFill>
                <a:blip r:embed="rId7"/>
                <a:stretch>
                  <a:fillRect l="-364" t="-5102" b="-102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715B1AA-7A9B-4179-96D7-8F03860B6308}"/>
                  </a:ext>
                </a:extLst>
              </p:cNvPr>
              <p:cNvSpPr/>
              <p:nvPr/>
            </p:nvSpPr>
            <p:spPr>
              <a:xfrm>
                <a:off x="1644824" y="2801553"/>
                <a:ext cx="6070398" cy="5951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𝒑</m:t>
                      </m:r>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𝑭</m:t>
                      </m:r>
                      <m:d>
                        <m:dPr>
                          <m:ctrlP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nary>
                        <m:naryPr>
                          <m:chr m:val="∑"/>
                          <m:supHide m:val="on"/>
                          <m:ctrlP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ctrlPr>
                        </m:naryPr>
                        <m:sub>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𝒂</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𝒙</m:t>
                          </m:r>
                        </m:sub>
                        <m:sup/>
                        <m:e>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𝒑</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𝒂</m:t>
                          </m:r>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e>
                      </m:nary>
                      <m:r>
                        <a:rPr lang="en-US" altLang="zh-CN" sz="1600" b="1" i="1" dirty="0">
                          <a:solidFill>
                            <a:srgbClr val="7030A0"/>
                          </a:solidFill>
                          <a:effectLst>
                            <a:outerShdw blurRad="38100" dist="38100" dir="2700000" algn="tl">
                              <a:srgbClr val="000000">
                                <a:alpha val="43137"/>
                              </a:srgbClr>
                            </a:outerShdw>
                          </a:effectLst>
                          <a:latin typeface="Cambria Math" panose="02040503050406030204" pitchFamily="18" charset="0"/>
                        </a:rPr>
                        <m:t>⇒</m:t>
                      </m:r>
                      <m:acc>
                        <m:accPr>
                          <m:chr m:val="̅"/>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acc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𝑭</m:t>
                          </m:r>
                        </m:e>
                      </m:acc>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𝑭</m:t>
                      </m:r>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f>
                        <m:f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fPr>
                        <m:num>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𝟏</m:t>
                          </m:r>
                        </m:num>
                        <m:den>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𝟐</m:t>
                          </m:r>
                        </m:den>
                      </m:f>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𝒑</m:t>
                      </m:r>
                      <m:d>
                        <m:dPr>
                          <m:ctrlP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𝒙</m:t>
                          </m:r>
                        </m:e>
                      </m:d>
                      <m:r>
                        <a:rPr lang="en-US" altLang="zh-CN" sz="1600" i="1" dirty="0">
                          <a:solidFill>
                            <a:prstClr val="black"/>
                          </a:solidFill>
                          <a:latin typeface="Cambria Math" panose="02040503050406030204" pitchFamily="18" charset="0"/>
                        </a:rPr>
                        <m:t>⇒</m:t>
                      </m:r>
                      <m:r>
                        <a:rPr lang="en-US" altLang="zh-CN" sz="1600" b="0" i="1" dirty="0" smtClean="0">
                          <a:solidFill>
                            <a:prstClr val="black"/>
                          </a:solidFill>
                          <a:latin typeface="Cambria Math" panose="02040503050406030204" pitchFamily="18" charset="0"/>
                        </a:rPr>
                        <m:t>𝑙</m:t>
                      </m:r>
                      <m:d>
                        <m:dPr>
                          <m:ctrlPr>
                            <a:rPr lang="en-US" altLang="zh-CN" sz="1600" b="0" i="1" dirty="0" smtClean="0">
                              <a:solidFill>
                                <a:prstClr val="black"/>
                              </a:solidFill>
                              <a:latin typeface="Cambria Math" panose="02040503050406030204" pitchFamily="18" charset="0"/>
                            </a:rPr>
                          </m:ctrlPr>
                        </m:dPr>
                        <m:e>
                          <m:r>
                            <a:rPr lang="en-US" altLang="zh-CN" sz="1600" b="0" i="1" dirty="0" smtClean="0">
                              <a:solidFill>
                                <a:prstClr val="black"/>
                              </a:solidFill>
                              <a:latin typeface="Cambria Math" panose="02040503050406030204" pitchFamily="18" charset="0"/>
                            </a:rPr>
                            <m:t>𝑥</m:t>
                          </m:r>
                        </m:e>
                      </m:d>
                      <m:r>
                        <a:rPr lang="en-US" altLang="zh-CN" sz="1600" b="0" i="1" dirty="0" smtClean="0">
                          <a:solidFill>
                            <a:prstClr val="black"/>
                          </a:solidFill>
                          <a:latin typeface="Cambria Math" panose="02040503050406030204" pitchFamily="18" charset="0"/>
                        </a:rPr>
                        <m:t>+1 </m:t>
                      </m:r>
                      <m:r>
                        <m:rPr>
                          <m:sty m:val="p"/>
                        </m:rPr>
                        <a:rPr lang="en-US" altLang="zh-CN" sz="1600" b="0" i="1" dirty="0" smtClean="0">
                          <a:solidFill>
                            <a:prstClr val="black"/>
                          </a:solidFill>
                          <a:latin typeface="Cambria Math" panose="02040503050406030204" pitchFamily="18" charset="0"/>
                        </a:rPr>
                        <m:t>bits</m:t>
                      </m:r>
                    </m:oMath>
                  </m:oMathPara>
                </a14:m>
                <a:endParaRPr lang="en-US" altLang="zh-CN" sz="1600" b="1" dirty="0">
                  <a:solidFill>
                    <a:srgbClr val="7030A0"/>
                  </a:solidFill>
                  <a:effectLst>
                    <a:outerShdw blurRad="38100" dist="38100" dir="2700000" algn="tl">
                      <a:srgbClr val="000000">
                        <a:alpha val="43137"/>
                      </a:srgbClr>
                    </a:outerShdw>
                  </a:effectLst>
                </a:endParaRPr>
              </a:p>
            </p:txBody>
          </p:sp>
        </mc:Choice>
        <mc:Fallback xmlns="">
          <p:sp>
            <p:nvSpPr>
              <p:cNvPr id="6" name="Rectangle 5">
                <a:extLst>
                  <a:ext uri="{FF2B5EF4-FFF2-40B4-BE49-F238E27FC236}">
                    <a16:creationId xmlns:a16="http://schemas.microsoft.com/office/drawing/2014/main" id="{8715B1AA-7A9B-4179-96D7-8F03860B6308}"/>
                  </a:ext>
                </a:extLst>
              </p:cNvPr>
              <p:cNvSpPr>
                <a:spLocks noRot="1" noChangeAspect="1" noMove="1" noResize="1" noEditPoints="1" noAdjustHandles="1" noChangeArrowheads="1" noChangeShapeType="1" noTextEdit="1"/>
              </p:cNvSpPr>
              <p:nvPr/>
            </p:nvSpPr>
            <p:spPr>
              <a:xfrm>
                <a:off x="1644824" y="2801553"/>
                <a:ext cx="6070398" cy="595156"/>
              </a:xfrm>
              <a:prstGeom prst="rect">
                <a:avLst/>
              </a:prstGeom>
              <a:blipFill>
                <a:blip r:embed="rId8"/>
                <a:stretch>
                  <a:fillRect b="-808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93D5A605-7B8C-131A-0BA1-AF5E73769404}"/>
              </a:ext>
            </a:extLst>
          </p:cNvPr>
          <p:cNvSpPr txBox="1"/>
          <p:nvPr/>
        </p:nvSpPr>
        <p:spPr>
          <a:xfrm>
            <a:off x="6757392" y="397542"/>
            <a:ext cx="3310522" cy="668516"/>
          </a:xfrm>
          <a:prstGeom prst="rect">
            <a:avLst/>
          </a:prstGeom>
          <a:noFill/>
        </p:spPr>
        <p:txBody>
          <a:bodyPr wrap="none" rtlCol="0">
            <a:spAutoFit/>
          </a:bodyPr>
          <a:lstStyle/>
          <a:p>
            <a:r>
              <a:rPr kumimoji="1" lang="zh-CN" altLang="en-US" dirty="0"/>
              <a:t>知道编码如何构造就可以了，</a:t>
            </a:r>
            <a:endParaRPr kumimoji="1" lang="en-US" altLang="zh-CN" dirty="0"/>
          </a:p>
          <a:p>
            <a:r>
              <a:rPr kumimoji="1" lang="zh-CN" altLang="en-US" dirty="0"/>
              <a:t>不需要关注理论</a:t>
            </a:r>
          </a:p>
        </p:txBody>
      </p:sp>
      <p:sp>
        <p:nvSpPr>
          <p:cNvPr id="5" name="文本框 4">
            <a:extLst>
              <a:ext uri="{FF2B5EF4-FFF2-40B4-BE49-F238E27FC236}">
                <a16:creationId xmlns:a16="http://schemas.microsoft.com/office/drawing/2014/main" id="{58E42A82-14D3-B308-D651-B8F243EE0269}"/>
              </a:ext>
            </a:extLst>
          </p:cNvPr>
          <p:cNvSpPr txBox="1"/>
          <p:nvPr/>
        </p:nvSpPr>
        <p:spPr>
          <a:xfrm>
            <a:off x="7837512" y="2788487"/>
            <a:ext cx="425116" cy="380425"/>
          </a:xfrm>
          <a:prstGeom prst="rect">
            <a:avLst/>
          </a:prstGeom>
          <a:noFill/>
        </p:spPr>
        <p:txBody>
          <a:bodyPr wrap="none" rtlCol="0">
            <a:spAutoFit/>
          </a:bodyPr>
          <a:lstStyle/>
          <a:p>
            <a:r>
              <a:rPr kumimoji="1" lang="zh-CN" altLang="en-US" dirty="0"/>
              <a:t>？</a:t>
            </a:r>
          </a:p>
        </p:txBody>
      </p:sp>
    </p:spTree>
    <p:extLst>
      <p:ext uri="{BB962C8B-B14F-4D97-AF65-F5344CB8AC3E}">
        <p14:creationId xmlns:p14="http://schemas.microsoft.com/office/powerpoint/2010/main" val="206100476"/>
      </p:ext>
    </p:extLst>
  </p:cSld>
  <p:clrMapOvr>
    <a:masterClrMapping/>
  </p:clrMapOvr>
  <mc:AlternateContent xmlns:mc="http://schemas.openxmlformats.org/markup-compatibility/2006" xmlns:p14="http://schemas.microsoft.com/office/powerpoint/2010/main">
    <mc:Choice Requires="p14">
      <p:transition spd="slow" p14:dur="2000" advTm="332088"/>
    </mc:Choice>
    <mc:Fallback xmlns="">
      <p:transition spd="slow" advTm="3320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3600" dirty="0">
                <a:solidFill>
                  <a:schemeClr val="accent2">
                    <a:lumMod val="75000"/>
                  </a:schemeClr>
                </a:solidFill>
              </a:rPr>
              <a:t>Summary</a:t>
            </a:r>
            <a:endParaRPr lang="en-US" sz="3600" dirty="0">
              <a:solidFill>
                <a:schemeClr val="accent2">
                  <a:lumMod val="75000"/>
                </a:schemeClr>
              </a:solidFill>
            </a:endParaRPr>
          </a:p>
        </p:txBody>
      </p:sp>
      <p:sp>
        <p:nvSpPr>
          <p:cNvPr id="5" name="Rectangle 4"/>
          <p:cNvSpPr/>
          <p:nvPr/>
        </p:nvSpPr>
        <p:spPr>
          <a:xfrm>
            <a:off x="780728" y="1345318"/>
            <a:ext cx="8064896" cy="369332"/>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Cover: 5.6, 5.7, 5.8, 5.9, 5.10</a:t>
            </a:r>
          </a:p>
        </p:txBody>
      </p:sp>
    </p:spTree>
    <p:extLst>
      <p:ext uri="{BB962C8B-B14F-4D97-AF65-F5344CB8AC3E}">
        <p14:creationId xmlns:p14="http://schemas.microsoft.com/office/powerpoint/2010/main" val="235333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060119" cy="390087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Kraft inequality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Optimal codes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Huffman coding</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Shannon-Fano-Elias coding</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Generation of discrete distribution</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Universal source coding</a:t>
            </a:r>
          </a:p>
        </p:txBody>
      </p:sp>
    </p:spTree>
    <p:custDataLst>
      <p:tags r:id="rId1"/>
    </p:custDataLst>
    <p:extLst>
      <p:ext uri="{BB962C8B-B14F-4D97-AF65-F5344CB8AC3E}">
        <p14:creationId xmlns:p14="http://schemas.microsoft.com/office/powerpoint/2010/main" val="2267203452"/>
      </p:ext>
    </p:extLst>
  </p:cSld>
  <p:clrMapOvr>
    <a:masterClrMapping/>
  </p:clrMapOvr>
  <mc:AlternateContent xmlns:mc="http://schemas.openxmlformats.org/markup-compatibility/2006" xmlns:p14="http://schemas.microsoft.com/office/powerpoint/2010/main">
    <mc:Choice Requires="p14">
      <p:transition spd="slow" p14:dur="2000" advTm="50163"/>
    </mc:Choice>
    <mc:Fallback xmlns="">
      <p:transition spd="slow" advTm="501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2" end="2"/>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5">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Huffman Codes: Algorithm</a:t>
            </a:r>
            <a:endParaRPr lang="en-US" sz="4301" dirty="0">
              <a:solidFill>
                <a:schemeClr val="accent2">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261" y="2512169"/>
            <a:ext cx="4286379" cy="1423621"/>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752" y="2519032"/>
            <a:ext cx="3076004" cy="1433297"/>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8568952" cy="8231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𝑫</m:t>
                    </m:r>
                  </m:oMath>
                </a14:m>
                <a:r>
                  <a:rPr lang="en-US" sz="1800" b="1" dirty="0">
                    <a:solidFill>
                      <a:srgbClr val="C00000"/>
                    </a:solidFill>
                    <a:effectLst>
                      <a:outerShdw blurRad="38100" dist="38100" dir="2700000" algn="tl">
                        <a:srgbClr val="000000">
                          <a:alpha val="43137"/>
                        </a:srgbClr>
                      </a:outerShdw>
                    </a:effectLst>
                  </a:rPr>
                  <a:t>-</a:t>
                </a:r>
                <a:r>
                  <a:rPr lang="en-US" sz="1800" b="1" dirty="0" err="1">
                    <a:solidFill>
                      <a:srgbClr val="C00000"/>
                    </a:solidFill>
                    <a:effectLst>
                      <a:outerShdw blurRad="38100" dist="38100" dir="2700000" algn="tl">
                        <a:srgbClr val="000000">
                          <a:alpha val="43137"/>
                        </a:srgbClr>
                      </a:outerShdw>
                    </a:effectLst>
                  </a:rPr>
                  <a:t>ary</a:t>
                </a:r>
                <a:r>
                  <a:rPr lang="en-US" sz="1800" b="1" dirty="0">
                    <a:solidFill>
                      <a:srgbClr val="C00000"/>
                    </a:solidFill>
                    <a:effectLst>
                      <a:outerShdw blurRad="38100" dist="38100" dir="2700000" algn="tl">
                        <a:srgbClr val="000000">
                          <a:alpha val="43137"/>
                        </a:srgbClr>
                      </a:outerShdw>
                    </a:effectLst>
                  </a:rPr>
                  <a:t> Huffman codes (prefix code) </a:t>
                </a:r>
                <a:r>
                  <a:rPr lang="en-US" sz="1800" dirty="0">
                    <a:solidFill>
                      <a:schemeClr val="tx1"/>
                    </a:solidFill>
                  </a:rPr>
                  <a:t>for a given distribution:</a:t>
                </a:r>
              </a:p>
              <a:p>
                <a:pPr marL="285750" indent="-285750">
                  <a:buFont typeface="Wingdings" panose="05000000000000000000" pitchFamily="2" charset="2"/>
                  <a:buChar char="n"/>
                </a:pPr>
                <a:r>
                  <a:rPr lang="en-US" sz="1800" dirty="0">
                    <a:solidFill>
                      <a:schemeClr val="tx1"/>
                    </a:solidFill>
                  </a:rPr>
                  <a:t>Each time </a:t>
                </a:r>
                <a:r>
                  <a:rPr lang="en-US" sz="1800" dirty="0">
                    <a:solidFill>
                      <a:srgbClr val="C00000"/>
                    </a:solidFill>
                  </a:rPr>
                  <a:t>combine </a:t>
                </a:r>
                <a14:m>
                  <m:oMath xmlns:m="http://schemas.openxmlformats.org/officeDocument/2006/math">
                    <m:r>
                      <a:rPr lang="en-US" sz="1800" b="0" i="1" smtClean="0">
                        <a:solidFill>
                          <a:srgbClr val="C00000"/>
                        </a:solidFill>
                        <a:latin typeface="Cambria Math" panose="02040503050406030204" pitchFamily="18" charset="0"/>
                      </a:rPr>
                      <m:t>𝐷</m:t>
                    </m:r>
                  </m:oMath>
                </a14:m>
                <a:r>
                  <a:rPr lang="en-US" sz="1800" dirty="0">
                    <a:solidFill>
                      <a:srgbClr val="C00000"/>
                    </a:solidFill>
                  </a:rPr>
                  <a:t> symbols </a:t>
                </a:r>
                <a:r>
                  <a:rPr lang="en-US" sz="1800" dirty="0">
                    <a:solidFill>
                      <a:schemeClr val="tx1"/>
                    </a:solidFill>
                  </a:rPr>
                  <a:t>with the </a:t>
                </a:r>
                <a:r>
                  <a:rPr lang="en-US" sz="1800" dirty="0">
                    <a:solidFill>
                      <a:srgbClr val="C00000"/>
                    </a:solidFill>
                  </a:rPr>
                  <a:t>lowest probabilit</a:t>
                </a:r>
                <a:r>
                  <a:rPr lang="en-US" altLang="zh-CN" sz="1800" dirty="0">
                    <a:solidFill>
                      <a:srgbClr val="C00000"/>
                    </a:solidFill>
                  </a:rPr>
                  <a:t>ies</a:t>
                </a:r>
                <a:r>
                  <a:rPr lang="en-US" sz="1800" dirty="0">
                    <a:solidFill>
                      <a:srgbClr val="C00000"/>
                    </a:solidFill>
                  </a:rPr>
                  <a:t> </a:t>
                </a:r>
                <a:r>
                  <a:rPr lang="en-US" sz="1800" dirty="0">
                    <a:solidFill>
                      <a:schemeClr val="tx1"/>
                    </a:solidFill>
                  </a:rPr>
                  <a:t>into a single source symbol, until there is only one symbol</a:t>
                </a: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8568952" cy="823119"/>
              </a:xfrm>
              <a:prstGeom prst="rect">
                <a:avLst/>
              </a:prstGeom>
              <a:blipFill>
                <a:blip r:embed="rId7"/>
                <a:stretch>
                  <a:fillRect l="-355" t="-9489" b="-160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82E1685-7EEA-48DE-B9BA-4675B046350B}"/>
                  </a:ext>
                </a:extLst>
              </p:cNvPr>
              <p:cNvSpPr/>
              <p:nvPr/>
            </p:nvSpPr>
            <p:spPr>
              <a:xfrm>
                <a:off x="1032756" y="4600401"/>
                <a:ext cx="2916324" cy="7200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Huffman coding is optimal: </a:t>
                </a:r>
              </a:p>
              <a:p>
                <a:pPr/>
                <a14:m>
                  <m:oMathPara xmlns:m="http://schemas.openxmlformats.org/officeDocument/2006/math">
                    <m:oMathParaPr>
                      <m:jc m:val="centerGroup"/>
                    </m:oMathParaPr>
                    <m:oMath xmlns:m="http://schemas.openxmlformats.org/officeDocument/2006/math">
                      <m:r>
                        <m:rPr>
                          <m:sty m:val="p"/>
                        </m:rPr>
                        <a:rPr lang="en-US" sz="1800" b="1" i="0" dirty="0" smtClean="0">
                          <a:solidFill>
                            <a:srgbClr val="7030A0"/>
                          </a:solidFill>
                          <a:latin typeface="Cambria Math" panose="02040503050406030204" pitchFamily="18" charset="0"/>
                        </a:rPr>
                        <m:t>min</m:t>
                      </m:r>
                      <m:r>
                        <a:rPr lang="en-US" sz="1800" b="1" i="1" dirty="0" smtClean="0">
                          <a:solidFill>
                            <a:srgbClr val="7030A0"/>
                          </a:solidFill>
                          <a:latin typeface="Cambria Math" panose="02040503050406030204" pitchFamily="18" charset="0"/>
                        </a:rPr>
                        <m:t>∑</m:t>
                      </m:r>
                      <m:sSub>
                        <m:sSubPr>
                          <m:ctrlPr>
                            <a:rPr lang="en-US" sz="1800" b="1" i="1" dirty="0" smtClean="0">
                              <a:solidFill>
                                <a:srgbClr val="7030A0"/>
                              </a:solidFill>
                              <a:latin typeface="Cambria Math" panose="02040503050406030204" pitchFamily="18" charset="0"/>
                            </a:rPr>
                          </m:ctrlPr>
                        </m:sSubPr>
                        <m:e>
                          <m:r>
                            <a:rPr lang="en-US" sz="1800" b="1" i="1" dirty="0" smtClean="0">
                              <a:solidFill>
                                <a:srgbClr val="7030A0"/>
                              </a:solidFill>
                              <a:latin typeface="Cambria Math" panose="02040503050406030204" pitchFamily="18" charset="0"/>
                            </a:rPr>
                            <m:t>𝒑</m:t>
                          </m:r>
                        </m:e>
                        <m:sub>
                          <m:r>
                            <a:rPr lang="en-US" sz="1800" b="1" i="1" dirty="0" smtClean="0">
                              <a:solidFill>
                                <a:srgbClr val="7030A0"/>
                              </a:solidFill>
                              <a:latin typeface="Cambria Math" panose="02040503050406030204" pitchFamily="18" charset="0"/>
                            </a:rPr>
                            <m:t>𝒊</m:t>
                          </m:r>
                        </m:sub>
                      </m:sSub>
                      <m:sSub>
                        <m:sSubPr>
                          <m:ctrlPr>
                            <a:rPr lang="en-US" sz="1800" b="1" i="1" dirty="0" smtClean="0">
                              <a:solidFill>
                                <a:srgbClr val="7030A0"/>
                              </a:solidFill>
                              <a:latin typeface="Cambria Math" panose="02040503050406030204" pitchFamily="18" charset="0"/>
                            </a:rPr>
                          </m:ctrlPr>
                        </m:sSubPr>
                        <m:e>
                          <m:r>
                            <a:rPr lang="en-US" sz="1800" b="1" i="1" dirty="0" smtClean="0">
                              <a:solidFill>
                                <a:srgbClr val="7030A0"/>
                              </a:solidFill>
                              <a:latin typeface="Cambria Math" panose="02040503050406030204" pitchFamily="18" charset="0"/>
                            </a:rPr>
                            <m:t>𝒍</m:t>
                          </m:r>
                        </m:e>
                        <m:sub>
                          <m:r>
                            <a:rPr lang="en-US" sz="1800" b="1" i="1" dirty="0" smtClean="0">
                              <a:solidFill>
                                <a:srgbClr val="7030A0"/>
                              </a:solidFill>
                              <a:latin typeface="Cambria Math" panose="02040503050406030204" pitchFamily="18" charset="0"/>
                            </a:rPr>
                            <m:t>𝒊</m:t>
                          </m:r>
                        </m:sub>
                      </m:sSub>
                    </m:oMath>
                  </m:oMathPara>
                </a14:m>
                <a:endParaRPr lang="en-US" sz="1800" b="1" dirty="0">
                  <a:solidFill>
                    <a:schemeClr val="tx1"/>
                  </a:solidFill>
                </a:endParaRPr>
              </a:p>
            </p:txBody>
          </p:sp>
        </mc:Choice>
        <mc:Fallback xmlns="">
          <p:sp>
            <p:nvSpPr>
              <p:cNvPr id="12" name="Rectangle 11">
                <a:extLst>
                  <a:ext uri="{FF2B5EF4-FFF2-40B4-BE49-F238E27FC236}">
                    <a16:creationId xmlns:a16="http://schemas.microsoft.com/office/drawing/2014/main" id="{282E1685-7EEA-48DE-B9BA-4675B046350B}"/>
                  </a:ext>
                </a:extLst>
              </p:cNvPr>
              <p:cNvSpPr>
                <a:spLocks noRot="1" noChangeAspect="1" noMove="1" noResize="1" noEditPoints="1" noAdjustHandles="1" noChangeArrowheads="1" noChangeShapeType="1" noTextEdit="1"/>
              </p:cNvSpPr>
              <p:nvPr/>
            </p:nvSpPr>
            <p:spPr>
              <a:xfrm>
                <a:off x="1032756" y="4600401"/>
                <a:ext cx="2916324" cy="720080"/>
              </a:xfrm>
              <a:prstGeom prst="rect">
                <a:avLst/>
              </a:prstGeom>
              <a:blipFill>
                <a:blip r:embed="rId8"/>
                <a:stretch>
                  <a:fillRect l="-1455" b="-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A208694-7433-4A9E-912A-559301DB3222}"/>
                  </a:ext>
                </a:extLst>
              </p:cNvPr>
              <p:cNvSpPr/>
              <p:nvPr/>
            </p:nvSpPr>
            <p:spPr>
              <a:xfrm>
                <a:off x="4284476" y="4233929"/>
                <a:ext cx="5029200" cy="1597040"/>
              </a:xfrm>
              <a:prstGeom prst="rect">
                <a:avLst/>
              </a:prstGeom>
            </p:spPr>
            <p:txBody>
              <a:bodyPr>
                <a:spAutoFit/>
              </a:bodyPr>
              <a:lstStyle/>
              <a:p>
                <a:pPr marL="285750" indent="-285750">
                  <a:buFont typeface="Wingdings" panose="05000000000000000000" pitchFamily="2" charset="2"/>
                  <a:buChar char="n"/>
                </a:pPr>
                <a:r>
                  <a:rPr lang="en-US" altLang="zh-CN" sz="2000" dirty="0">
                    <a:ea typeface="华文楷体" panose="02010600040101010101" pitchFamily="2" charset="-122"/>
                    <a:cs typeface="Times New Roman" panose="02020603050405020304" pitchFamily="18" charset="0"/>
                  </a:rPr>
                  <a:t>Huffman coding for weighted codewords </a:t>
                </a:r>
                <a14:m>
                  <m:oMath xmlns:m="http://schemas.openxmlformats.org/officeDocument/2006/math">
                    <m:sSub>
                      <m:sSubPr>
                        <m:ctrlPr>
                          <a:rPr lang="en-US" altLang="zh-CN" sz="20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i="1">
                            <a:latin typeface="Cambria Math" panose="02040503050406030204" pitchFamily="18" charset="0"/>
                            <a:ea typeface="华文楷体" panose="02010600040101010101" pitchFamily="2" charset="-122"/>
                            <a:cs typeface="Times New Roman" panose="02020603050405020304" pitchFamily="18" charset="0"/>
                          </a:rPr>
                          <m:t>𝑤</m:t>
                        </m:r>
                      </m:e>
                      <m:sub>
                        <m:r>
                          <a:rPr lang="en-US" altLang="zh-CN" sz="2000" i="1">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2000" dirty="0">
                    <a:ea typeface="华文楷体" panose="02010600040101010101" pitchFamily="2" charset="-122"/>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𝒑</m:t>
                          </m:r>
                        </m:e>
                        <m:sub>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𝒊</m:t>
                          </m:r>
                        </m:sub>
                      </m:sSub>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𝒘</m:t>
                          </m:r>
                        </m:e>
                        <m:sub>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𝒊</m:t>
                          </m:r>
                        </m:sub>
                      </m:sSub>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Pr>
                        <m:num>
                          <m:sSub>
                            <m:sSubPr>
                              <m:ctrlP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𝒘</m:t>
                              </m:r>
                            </m:e>
                            <m:sub>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𝒊</m:t>
                              </m:r>
                            </m:sub>
                          </m:sSub>
                        </m:num>
                        <m:den>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𝒘</m:t>
                              </m:r>
                            </m:e>
                            <m:sub>
                              <m:r>
                                <a:rPr lang="en-US" altLang="zh-CN" sz="20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𝒊</m:t>
                              </m:r>
                            </m:sub>
                          </m:sSub>
                        </m:den>
                      </m:f>
                    </m:oMath>
                  </m:oMathPara>
                </a14:m>
                <a:endParaRPr lang="en-US" altLang="zh-CN" sz="2000" b="1" dirty="0">
                  <a:ea typeface="华文楷体" panose="02010600040101010101" pitchFamily="2" charset="-122"/>
                  <a:cs typeface="Times New Roman" panose="02020603050405020304" pitchFamily="18" charset="0"/>
                </a:endParaRPr>
              </a:p>
              <a:p>
                <a:r>
                  <a:rPr lang="en-US" altLang="zh-CN" sz="2000" dirty="0"/>
                  <a:t>    Huffman’s algorithm for minimizing </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𝑖</m:t>
                        </m:r>
                      </m:sub>
                    </m:sSub>
                  </m:oMath>
                </a14:m>
                <a:r>
                  <a:rPr lang="en-US" altLang="zh-CN" sz="2000" dirty="0"/>
                  <a:t> can be applied to any set of numbers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𝑤</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≥0</m:t>
                    </m:r>
                  </m:oMath>
                </a14:m>
                <a:r>
                  <a:rPr lang="en-US" altLang="zh-CN" sz="2000" dirty="0"/>
                  <a:t> </a:t>
                </a:r>
              </a:p>
            </p:txBody>
          </p:sp>
        </mc:Choice>
        <mc:Fallback xmlns="">
          <p:sp>
            <p:nvSpPr>
              <p:cNvPr id="20" name="Rectangle 19">
                <a:extLst>
                  <a:ext uri="{FF2B5EF4-FFF2-40B4-BE49-F238E27FC236}">
                    <a16:creationId xmlns:a16="http://schemas.microsoft.com/office/drawing/2014/main" id="{2A208694-7433-4A9E-912A-559301DB3222}"/>
                  </a:ext>
                </a:extLst>
              </p:cNvPr>
              <p:cNvSpPr>
                <a:spLocks noRot="1" noChangeAspect="1" noMove="1" noResize="1" noEditPoints="1" noAdjustHandles="1" noChangeArrowheads="1" noChangeShapeType="1" noTextEdit="1"/>
              </p:cNvSpPr>
              <p:nvPr/>
            </p:nvSpPr>
            <p:spPr>
              <a:xfrm>
                <a:off x="4284476" y="4233929"/>
                <a:ext cx="5029200" cy="1597040"/>
              </a:xfrm>
              <a:prstGeom prst="rect">
                <a:avLst/>
              </a:prstGeom>
              <a:blipFill>
                <a:blip r:embed="rId9"/>
                <a:stretch>
                  <a:fillRect l="-1333" t="-2290" r="-2545" b="-6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9972645"/>
      </p:ext>
    </p:extLst>
  </p:cSld>
  <p:clrMapOvr>
    <a:masterClrMapping/>
  </p:clrMapOvr>
  <mc:AlternateContent xmlns:mc="http://schemas.openxmlformats.org/markup-compatibility/2006" xmlns:p14="http://schemas.microsoft.com/office/powerpoint/2010/main">
    <mc:Choice Requires="p14">
      <p:transition spd="slow" p14:dur="2000" advTm="349970"/>
    </mc:Choice>
    <mc:Fallback xmlns="">
      <p:transition spd="slow" advTm="3499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Huffman Codes: Algorithm</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8" name="Rectangle 7"/>
              <p:cNvSpPr/>
              <p:nvPr/>
            </p:nvSpPr>
            <p:spPr>
              <a:xfrm>
                <a:off x="731496" y="2296145"/>
                <a:ext cx="8430126" cy="923330"/>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Since at each stage of the reduction, the number of symbols is reduced by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𝐷</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−1</m:t>
                    </m:r>
                  </m:oMath>
                </a14:m>
                <a:r>
                  <a:rPr lang="en-US" altLang="zh-CN" sz="1800" dirty="0">
                    <a:ea typeface="华文楷体" panose="02010600040101010101" pitchFamily="2" charset="-122"/>
                    <a:cs typeface="Times New Roman" panose="02020603050405020304" pitchFamily="18" charset="0"/>
                  </a:rPr>
                  <a:t>, we want the total number of symbols to be </a:t>
                </a:r>
                <a14:m>
                  <m:oMath xmlns:m="http://schemas.openxmlformats.org/officeDocument/2006/math">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𝒌</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𝑫</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 − </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1"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 </a:t>
                </a:r>
                <a:r>
                  <a:rPr lang="en-US" altLang="zh-CN" sz="1800" dirty="0">
                    <a:ea typeface="华文楷体" panose="02010600040101010101" pitchFamily="2" charset="-122"/>
                    <a:cs typeface="Times New Roman" panose="02020603050405020304" pitchFamily="18" charset="0"/>
                  </a:rPr>
                  <a:t>where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𝑘</m:t>
                    </m:r>
                  </m:oMath>
                </a14:m>
                <a:r>
                  <a:rPr lang="en-US" altLang="zh-CN" sz="1800" dirty="0">
                    <a:ea typeface="华文楷体" panose="02010600040101010101" pitchFamily="2" charset="-122"/>
                    <a:cs typeface="Times New Roman" panose="02020603050405020304" pitchFamily="18" charset="0"/>
                  </a:rPr>
                  <a:t> is the number of merges.</a:t>
                </a:r>
              </a:p>
            </p:txBody>
          </p:sp>
        </mc:Choice>
        <mc:Fallback xmlns="">
          <p:sp>
            <p:nvSpPr>
              <p:cNvPr id="8" name="Rectangle 7"/>
              <p:cNvSpPr>
                <a:spLocks noRot="1" noChangeAspect="1" noMove="1" noResize="1" noEditPoints="1" noAdjustHandles="1" noChangeArrowheads="1" noChangeShapeType="1" noTextEdit="1"/>
              </p:cNvSpPr>
              <p:nvPr/>
            </p:nvSpPr>
            <p:spPr>
              <a:xfrm>
                <a:off x="731496" y="2296145"/>
                <a:ext cx="8430126" cy="923330"/>
              </a:xfrm>
              <a:prstGeom prst="rect">
                <a:avLst/>
              </a:prstGeom>
              <a:blipFill>
                <a:blip r:embed="rId5"/>
                <a:stretch>
                  <a:fillRect l="-506" t="-3974" b="-9934"/>
                </a:stretch>
              </a:blipFill>
            </p:spPr>
            <p:txBody>
              <a:bodyPr/>
              <a:lstStyle/>
              <a:p>
                <a:r>
                  <a:rPr lang="zh-CN" altLang="en-US">
                    <a:noFill/>
                  </a:rPr>
                  <a:t> </a:t>
                </a:r>
              </a:p>
            </p:txBody>
          </p:sp>
        </mc:Fallback>
      </mc:AlternateContent>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3273" y="3300712"/>
            <a:ext cx="3622111" cy="151571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8568952" cy="8231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600" dirty="0">
                    <a:solidFill>
                      <a:prstClr val="black"/>
                    </a:solidFill>
                    <a:ea typeface="华文楷体" panose="02010600040101010101" pitchFamily="2" charset="-122"/>
                    <a:cs typeface="Times New Roman" panose="02020603050405020304" pitchFamily="18" charset="0"/>
                  </a:rPr>
                  <a:t>If </a:t>
                </a:r>
                <a14:m>
                  <m:oMath xmlns:m="http://schemas.openxmlformats.org/officeDocument/2006/math">
                    <m:r>
                      <a:rPr lang="en-US" altLang="zh-CN" sz="16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𝐷</m:t>
                    </m:r>
                    <m:r>
                      <a:rPr lang="en-US" altLang="zh-CN" sz="16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≥3</m:t>
                    </m:r>
                  </m:oMath>
                </a14:m>
                <a:r>
                  <a:rPr lang="en-US" altLang="zh-CN" sz="1600" dirty="0">
                    <a:solidFill>
                      <a:prstClr val="black"/>
                    </a:solidFill>
                    <a:ea typeface="华文楷体" panose="02010600040101010101" pitchFamily="2" charset="-122"/>
                    <a:cs typeface="Times New Roman" panose="02020603050405020304" pitchFamily="18" charset="0"/>
                  </a:rPr>
                  <a:t>, we may not have a sufficient number of symbols so that we can combine them </a:t>
                </a:r>
                <a14:m>
                  <m:oMath xmlns:m="http://schemas.openxmlformats.org/officeDocument/2006/math">
                    <m:r>
                      <a:rPr lang="en-US" altLang="zh-CN" sz="16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𝐷</m:t>
                    </m:r>
                  </m:oMath>
                </a14:m>
                <a:r>
                  <a:rPr lang="en-US" altLang="zh-CN" sz="1600" dirty="0">
                    <a:solidFill>
                      <a:prstClr val="black"/>
                    </a:solidFill>
                    <a:ea typeface="华文楷体" panose="02010600040101010101" pitchFamily="2" charset="-122"/>
                    <a:cs typeface="Times New Roman" panose="02020603050405020304" pitchFamily="18" charset="0"/>
                  </a:rPr>
                  <a:t> at a time. In such a case, we </a:t>
                </a:r>
                <a:r>
                  <a:rPr lang="en-US" altLang="zh-CN" sz="16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add dummy symbols to the end of the set of symbols</a:t>
                </a:r>
                <a:r>
                  <a:rPr lang="en-US" altLang="zh-CN" sz="1600" dirty="0">
                    <a:solidFill>
                      <a:prstClr val="black"/>
                    </a:solidFill>
                    <a:ea typeface="华文楷体" panose="02010600040101010101" pitchFamily="2" charset="-122"/>
                    <a:cs typeface="Times New Roman" panose="02020603050405020304" pitchFamily="18" charset="0"/>
                  </a:rPr>
                  <a:t>. The dummy symbols have probability 0 and are inserted to fill the tree.</a:t>
                </a: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8568952" cy="823119"/>
              </a:xfrm>
              <a:prstGeom prst="rect">
                <a:avLst/>
              </a:prstGeom>
              <a:blipFill>
                <a:blip r:embed="rId7"/>
                <a:stretch>
                  <a:fillRect l="-284" t="-730" b="-8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1F7DB70-7926-4B55-9053-22F109B51F1E}"/>
                  </a:ext>
                </a:extLst>
              </p:cNvPr>
              <p:cNvSpPr/>
              <p:nvPr/>
            </p:nvSpPr>
            <p:spPr>
              <a:xfrm>
                <a:off x="736284" y="4888433"/>
                <a:ext cx="8181348" cy="1446806"/>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Morse Vs. Huffman</a:t>
                </a:r>
              </a:p>
              <a:p>
                <a:pPr lvl="1"/>
                <a:r>
                  <a:rPr lang="en-US" altLang="zh-CN" sz="1800" dirty="0">
                    <a:ea typeface="华文楷体" panose="02010600040101010101" pitchFamily="2" charset="-122"/>
                    <a:cs typeface="Times New Roman" panose="02020603050405020304" pitchFamily="18" charset="0"/>
                  </a:rPr>
                  <a:t>Morse code could be regarded as a certain Huffman code when </a:t>
                </a:r>
                <a14:m>
                  <m:oMath xmlns:m="http://schemas.openxmlformats.org/officeDocument/2006/math">
                    <m:sSubSup>
                      <m:sSubSup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𝑖</m:t>
                        </m:r>
                      </m:sub>
                      <m: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up>
                    </m:sSub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𝑠</m:t>
                    </m:r>
                  </m:oMath>
                </a14:m>
                <a:r>
                  <a:rPr lang="en-US" altLang="zh-CN" sz="1800" dirty="0">
                    <a:ea typeface="华文楷体" panose="02010600040101010101" pitchFamily="2" charset="-122"/>
                    <a:cs typeface="Times New Roman" panose="02020603050405020304" pitchFamily="18" charset="0"/>
                  </a:rPr>
                  <a:t> are estimated</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Adaptive Huffman coding</a:t>
                </a:r>
              </a:p>
              <a:p>
                <a:pPr lvl="1"/>
                <a:endParaRPr lang="en-US" altLang="zh-CN" sz="1600" dirty="0">
                  <a:ea typeface="华文楷体" panose="02010600040101010101" pitchFamily="2" charset="-122"/>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31F7DB70-7926-4B55-9053-22F109B51F1E}"/>
                  </a:ext>
                </a:extLst>
              </p:cNvPr>
              <p:cNvSpPr>
                <a:spLocks noRot="1" noChangeAspect="1" noMove="1" noResize="1" noEditPoints="1" noAdjustHandles="1" noChangeArrowheads="1" noChangeShapeType="1" noTextEdit="1"/>
              </p:cNvSpPr>
              <p:nvPr/>
            </p:nvSpPr>
            <p:spPr>
              <a:xfrm>
                <a:off x="736284" y="4888433"/>
                <a:ext cx="8181348" cy="1446806"/>
              </a:xfrm>
              <a:prstGeom prst="rect">
                <a:avLst/>
              </a:prstGeom>
              <a:blipFill>
                <a:blip r:embed="rId8"/>
                <a:stretch>
                  <a:fillRect l="-522" t="-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6611488"/>
      </p:ext>
    </p:extLst>
  </p:cSld>
  <p:clrMapOvr>
    <a:masterClrMapping/>
  </p:clrMapOvr>
  <mc:AlternateContent xmlns:mc="http://schemas.openxmlformats.org/markup-compatibility/2006" xmlns:p14="http://schemas.microsoft.com/office/powerpoint/2010/main">
    <mc:Choice Requires="p14">
      <p:transition spd="slow" p14:dur="2000" advTm="313245"/>
    </mc:Choice>
    <mc:Fallback xmlns="">
      <p:transition spd="slow" advTm="3132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Huffman Codes: Extension</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8" name="Rectangle 7"/>
              <p:cNvSpPr/>
              <p:nvPr/>
            </p:nvSpPr>
            <p:spPr>
              <a:xfrm>
                <a:off x="814137" y="2008113"/>
                <a:ext cx="8430126" cy="783869"/>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Counterexample: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0→1, 1→0</m:t>
                    </m:r>
                  </m:oMath>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For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3</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3</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12</m:t>
                            </m:r>
                          </m:den>
                        </m:f>
                      </m:e>
                    </m:d>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ea typeface="华文楷体" panose="02010600040101010101" pitchFamily="2" charset="-122"/>
                    <a:cs typeface="Times New Roman" panose="02020603050405020304" pitchFamily="18" charset="0"/>
                  </a:rPr>
                  <a:t> both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(2,2,2,2)</m:t>
                    </m:r>
                  </m:oMath>
                </a14:m>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(1,2,3,3)</m:t>
                    </m:r>
                  </m:oMath>
                </a14:m>
                <a:r>
                  <a:rPr lang="en-US" altLang="zh-CN" sz="1800" dirty="0">
                    <a:ea typeface="华文楷体" panose="02010600040101010101" pitchFamily="2" charset="-122"/>
                    <a:cs typeface="Times New Roman" panose="02020603050405020304" pitchFamily="18" charset="0"/>
                  </a:rPr>
                  <a:t> are optimal Huffman code</a:t>
                </a:r>
              </a:p>
            </p:txBody>
          </p:sp>
        </mc:Choice>
        <mc:Fallback xmlns="">
          <p:sp>
            <p:nvSpPr>
              <p:cNvPr id="8" name="Rectangle 7"/>
              <p:cNvSpPr>
                <a:spLocks noRot="1" noChangeAspect="1" noMove="1" noResize="1" noEditPoints="1" noAdjustHandles="1" noChangeArrowheads="1" noChangeShapeType="1" noTextEdit="1"/>
              </p:cNvSpPr>
              <p:nvPr/>
            </p:nvSpPr>
            <p:spPr>
              <a:xfrm>
                <a:off x="814137" y="2008113"/>
                <a:ext cx="8430126" cy="783869"/>
              </a:xfrm>
              <a:prstGeom prst="rect">
                <a:avLst/>
              </a:prstGeom>
              <a:blipFill>
                <a:blip r:embed="rId5"/>
                <a:stretch>
                  <a:fillRect l="-507" t="-3876" b="-31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8568952" cy="4467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C00000"/>
                    </a:solidFill>
                    <a:effectLst>
                      <a:outerShdw blurRad="38100" dist="38100" dir="2700000" algn="tl">
                        <a:srgbClr val="000000">
                          <a:alpha val="43137"/>
                        </a:srgbClr>
                      </a:outerShdw>
                    </a:effectLst>
                  </a:rPr>
                  <a:t>Huffman code is not unique: </a:t>
                </a:r>
                <a14:m>
                  <m:oMath xmlns:m="http://schemas.openxmlformats.org/officeDocument/2006/math">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𝒍</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𝒊</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 </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𝒊</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oMath>
                </a14:m>
                <a:r>
                  <a:rPr lang="en-US" sz="1800" b="1" dirty="0">
                    <a:solidFill>
                      <a:srgbClr val="C00000"/>
                    </a:solidFill>
                    <a:effectLst>
                      <a:outerShdw blurRad="38100" dist="38100" dir="2700000" algn="tl">
                        <a:srgbClr val="000000">
                          <a:alpha val="43137"/>
                        </a:srgbClr>
                      </a:outerShdw>
                    </a:effectLst>
                  </a:rPr>
                  <a:t> </a:t>
                </a:r>
                <a:endParaRPr lang="en-US" sz="1800" dirty="0">
                  <a:solidFill>
                    <a:schemeClr val="tx1"/>
                  </a:solidFill>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8568952" cy="446771"/>
              </a:xfrm>
              <a:prstGeom prst="rect">
                <a:avLst/>
              </a:prstGeom>
              <a:blipFill>
                <a:blip r:embed="rId6"/>
                <a:stretch>
                  <a:fillRect l="-568" b="-17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5013D6CD-B8AD-47F9-8F34-1E476EE32E0C}"/>
                  </a:ext>
                </a:extLst>
              </p:cNvPr>
              <p:cNvSpPr/>
              <p:nvPr/>
            </p:nvSpPr>
            <p:spPr>
              <a:xfrm>
                <a:off x="996752" y="5970147"/>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12</m:t>
                          </m:r>
                        </m:den>
                      </m:f>
                    </m:oMath>
                  </m:oMathPara>
                </a14:m>
                <a:endParaRPr lang="zh-CN" altLang="en-US" sz="1600" dirty="0"/>
              </a:p>
            </p:txBody>
          </p:sp>
        </mc:Choice>
        <mc:Fallback xmlns="">
          <p:sp>
            <p:nvSpPr>
              <p:cNvPr id="14" name="Oval 13">
                <a:extLst>
                  <a:ext uri="{FF2B5EF4-FFF2-40B4-BE49-F238E27FC236}">
                    <a16:creationId xmlns:a16="http://schemas.microsoft.com/office/drawing/2014/main" id="{5013D6CD-B8AD-47F9-8F34-1E476EE32E0C}"/>
                  </a:ext>
                </a:extLst>
              </p:cNvPr>
              <p:cNvSpPr>
                <a:spLocks noRot="1" noChangeAspect="1" noMove="1" noResize="1" noEditPoints="1" noAdjustHandles="1" noChangeArrowheads="1" noChangeShapeType="1" noTextEdit="1"/>
              </p:cNvSpPr>
              <p:nvPr/>
            </p:nvSpPr>
            <p:spPr>
              <a:xfrm>
                <a:off x="996752" y="5970147"/>
                <a:ext cx="642205" cy="502463"/>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7979A0E3-BF1E-4FE8-A0F2-A5310705BFFA}"/>
                  </a:ext>
                </a:extLst>
              </p:cNvPr>
              <p:cNvSpPr/>
              <p:nvPr/>
            </p:nvSpPr>
            <p:spPr>
              <a:xfrm>
                <a:off x="1853026" y="5970147"/>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4</m:t>
                          </m:r>
                        </m:den>
                      </m:f>
                    </m:oMath>
                  </m:oMathPara>
                </a14:m>
                <a:endParaRPr lang="zh-CN" altLang="en-US" sz="1600" dirty="0"/>
              </a:p>
            </p:txBody>
          </p:sp>
        </mc:Choice>
        <mc:Fallback xmlns="">
          <p:sp>
            <p:nvSpPr>
              <p:cNvPr id="16" name="Oval 15">
                <a:extLst>
                  <a:ext uri="{FF2B5EF4-FFF2-40B4-BE49-F238E27FC236}">
                    <a16:creationId xmlns:a16="http://schemas.microsoft.com/office/drawing/2014/main" id="{7979A0E3-BF1E-4FE8-A0F2-A5310705BFFA}"/>
                  </a:ext>
                </a:extLst>
              </p:cNvPr>
              <p:cNvSpPr>
                <a:spLocks noRot="1" noChangeAspect="1" noMove="1" noResize="1" noEditPoints="1" noAdjustHandles="1" noChangeArrowheads="1" noChangeShapeType="1" noTextEdit="1"/>
              </p:cNvSpPr>
              <p:nvPr/>
            </p:nvSpPr>
            <p:spPr>
              <a:xfrm>
                <a:off x="1853026" y="5970147"/>
                <a:ext cx="642205" cy="502463"/>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C57A5874-0248-4B68-8EB8-9D2DBE8527DD}"/>
                  </a:ext>
                </a:extLst>
              </p:cNvPr>
              <p:cNvSpPr/>
              <p:nvPr/>
            </p:nvSpPr>
            <p:spPr>
              <a:xfrm>
                <a:off x="2724965" y="6023286"/>
                <a:ext cx="668487" cy="449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17" name="Oval 16">
                <a:extLst>
                  <a:ext uri="{FF2B5EF4-FFF2-40B4-BE49-F238E27FC236}">
                    <a16:creationId xmlns:a16="http://schemas.microsoft.com/office/drawing/2014/main" id="{C57A5874-0248-4B68-8EB8-9D2DBE8527DD}"/>
                  </a:ext>
                </a:extLst>
              </p:cNvPr>
              <p:cNvSpPr>
                <a:spLocks noRot="1" noChangeAspect="1" noMove="1" noResize="1" noEditPoints="1" noAdjustHandles="1" noChangeArrowheads="1" noChangeShapeType="1" noTextEdit="1"/>
              </p:cNvSpPr>
              <p:nvPr/>
            </p:nvSpPr>
            <p:spPr>
              <a:xfrm>
                <a:off x="2724965" y="6023286"/>
                <a:ext cx="668487" cy="449323"/>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412B35E5-B31F-449F-B78D-83ECE28A617F}"/>
                  </a:ext>
                </a:extLst>
              </p:cNvPr>
              <p:cNvSpPr/>
              <p:nvPr/>
            </p:nvSpPr>
            <p:spPr>
              <a:xfrm>
                <a:off x="3672607" y="5970147"/>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18" name="Oval 17">
                <a:extLst>
                  <a:ext uri="{FF2B5EF4-FFF2-40B4-BE49-F238E27FC236}">
                    <a16:creationId xmlns:a16="http://schemas.microsoft.com/office/drawing/2014/main" id="{412B35E5-B31F-449F-B78D-83ECE28A617F}"/>
                  </a:ext>
                </a:extLst>
              </p:cNvPr>
              <p:cNvSpPr>
                <a:spLocks noRot="1" noChangeAspect="1" noMove="1" noResize="1" noEditPoints="1" noAdjustHandles="1" noChangeArrowheads="1" noChangeShapeType="1" noTextEdit="1"/>
              </p:cNvSpPr>
              <p:nvPr/>
            </p:nvSpPr>
            <p:spPr>
              <a:xfrm>
                <a:off x="3672607" y="5970147"/>
                <a:ext cx="642205" cy="502463"/>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CA2DAC16-6C0C-4AB6-A7FA-879BDFCC22F4}"/>
                  </a:ext>
                </a:extLst>
              </p:cNvPr>
              <p:cNvSpPr/>
              <p:nvPr/>
            </p:nvSpPr>
            <p:spPr>
              <a:xfrm>
                <a:off x="1546395" y="5096862"/>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20" name="Oval 19">
                <a:extLst>
                  <a:ext uri="{FF2B5EF4-FFF2-40B4-BE49-F238E27FC236}">
                    <a16:creationId xmlns:a16="http://schemas.microsoft.com/office/drawing/2014/main" id="{CA2DAC16-6C0C-4AB6-A7FA-879BDFCC22F4}"/>
                  </a:ext>
                </a:extLst>
              </p:cNvPr>
              <p:cNvSpPr>
                <a:spLocks noRot="1" noChangeAspect="1" noMove="1" noResize="1" noEditPoints="1" noAdjustHandles="1" noChangeArrowheads="1" noChangeShapeType="1" noTextEdit="1"/>
              </p:cNvSpPr>
              <p:nvPr/>
            </p:nvSpPr>
            <p:spPr>
              <a:xfrm>
                <a:off x="1546395" y="5096862"/>
                <a:ext cx="642205" cy="502463"/>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2EF09700-EE5E-49E0-BEC2-C524F05B2073}"/>
                  </a:ext>
                </a:extLst>
              </p:cNvPr>
              <p:cNvSpPr/>
              <p:nvPr/>
            </p:nvSpPr>
            <p:spPr>
              <a:xfrm>
                <a:off x="2490564" y="3701651"/>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22" name="Oval 21">
                <a:extLst>
                  <a:ext uri="{FF2B5EF4-FFF2-40B4-BE49-F238E27FC236}">
                    <a16:creationId xmlns:a16="http://schemas.microsoft.com/office/drawing/2014/main" id="{2EF09700-EE5E-49E0-BEC2-C524F05B2073}"/>
                  </a:ext>
                </a:extLst>
              </p:cNvPr>
              <p:cNvSpPr>
                <a:spLocks noRot="1" noChangeAspect="1" noMove="1" noResize="1" noEditPoints="1" noAdjustHandles="1" noChangeArrowheads="1" noChangeShapeType="1" noTextEdit="1"/>
              </p:cNvSpPr>
              <p:nvPr/>
            </p:nvSpPr>
            <p:spPr>
              <a:xfrm>
                <a:off x="2490564" y="3701651"/>
                <a:ext cx="642205" cy="502463"/>
              </a:xfrm>
              <a:prstGeom prst="ellipse">
                <a:avLst/>
              </a:prstGeom>
              <a:blipFill>
                <a:blip r:embed="rId12"/>
                <a:stretch>
                  <a:fillRect/>
                </a:stretch>
              </a:blipFill>
            </p:spPr>
            <p:txBody>
              <a:bodyPr/>
              <a:lstStyle/>
              <a:p>
                <a:r>
                  <a:rPr lang="zh-CN" altLang="en-US">
                    <a:noFill/>
                  </a:rPr>
                  <a:t> </a:t>
                </a:r>
              </a:p>
            </p:txBody>
          </p:sp>
        </mc:Fallback>
      </mc:AlternateContent>
      <p:sp>
        <p:nvSpPr>
          <p:cNvPr id="23" name="Oval 22">
            <a:extLst>
              <a:ext uri="{FF2B5EF4-FFF2-40B4-BE49-F238E27FC236}">
                <a16:creationId xmlns:a16="http://schemas.microsoft.com/office/drawing/2014/main" id="{B552B24E-059E-403F-9260-62A4918E1BDE}"/>
              </a:ext>
            </a:extLst>
          </p:cNvPr>
          <p:cNvSpPr/>
          <p:nvPr/>
        </p:nvSpPr>
        <p:spPr>
          <a:xfrm>
            <a:off x="3152255" y="2947909"/>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24" name="Straight Connector 23">
            <a:extLst>
              <a:ext uri="{FF2B5EF4-FFF2-40B4-BE49-F238E27FC236}">
                <a16:creationId xmlns:a16="http://schemas.microsoft.com/office/drawing/2014/main" id="{D8FB9DBF-559C-4E6F-AD11-3DC6E64CAA49}"/>
              </a:ext>
            </a:extLst>
          </p:cNvPr>
          <p:cNvCxnSpPr>
            <a:stCxn id="20" idx="3"/>
            <a:endCxn id="14" idx="0"/>
          </p:cNvCxnSpPr>
          <p:nvPr/>
        </p:nvCxnSpPr>
        <p:spPr>
          <a:xfrm flipH="1">
            <a:off x="1317855" y="5525741"/>
            <a:ext cx="322589" cy="444407"/>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6EEF1214-9685-489B-9F92-FF5F803D738A}"/>
              </a:ext>
            </a:extLst>
          </p:cNvPr>
          <p:cNvCxnSpPr>
            <a:cxnSpLocks/>
            <a:endCxn id="16" idx="0"/>
          </p:cNvCxnSpPr>
          <p:nvPr/>
        </p:nvCxnSpPr>
        <p:spPr>
          <a:xfrm>
            <a:off x="1993521" y="5584474"/>
            <a:ext cx="180607" cy="385674"/>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07578037-F553-415B-BA26-0293E597076F}"/>
              </a:ext>
            </a:extLst>
          </p:cNvPr>
          <p:cNvCxnSpPr>
            <a:cxnSpLocks/>
            <a:endCxn id="17" idx="0"/>
          </p:cNvCxnSpPr>
          <p:nvPr/>
        </p:nvCxnSpPr>
        <p:spPr>
          <a:xfrm>
            <a:off x="2850879" y="4196462"/>
            <a:ext cx="208330" cy="1826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901E027F-9084-413D-B2B7-547BE1397A1F}"/>
              </a:ext>
            </a:extLst>
          </p:cNvPr>
          <p:cNvCxnSpPr>
            <a:cxnSpLocks/>
            <a:stCxn id="23" idx="4"/>
            <a:endCxn id="18" idx="0"/>
          </p:cNvCxnSpPr>
          <p:nvPr/>
        </p:nvCxnSpPr>
        <p:spPr>
          <a:xfrm>
            <a:off x="3473358" y="3450372"/>
            <a:ext cx="520352" cy="2519775"/>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E270D50A-C51E-406E-8E57-E58AD965F151}"/>
              </a:ext>
            </a:extLst>
          </p:cNvPr>
          <p:cNvCxnSpPr>
            <a:cxnSpLocks/>
            <a:endCxn id="20" idx="7"/>
          </p:cNvCxnSpPr>
          <p:nvPr/>
        </p:nvCxnSpPr>
        <p:spPr>
          <a:xfrm flipH="1">
            <a:off x="2094551" y="4151594"/>
            <a:ext cx="562516" cy="1018852"/>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7A732E88-C821-424D-B83F-1BBF3E2652B8}"/>
              </a:ext>
            </a:extLst>
          </p:cNvPr>
          <p:cNvCxnSpPr>
            <a:cxnSpLocks/>
            <a:stCxn id="23" idx="3"/>
            <a:endCxn id="22" idx="7"/>
          </p:cNvCxnSpPr>
          <p:nvPr/>
        </p:nvCxnSpPr>
        <p:spPr>
          <a:xfrm flipH="1">
            <a:off x="3038720" y="3376788"/>
            <a:ext cx="207584" cy="398447"/>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C576EFFF-06F6-4332-836F-F2111F2658A5}"/>
                  </a:ext>
                </a:extLst>
              </p:cNvPr>
              <p:cNvSpPr/>
              <p:nvPr/>
            </p:nvSpPr>
            <p:spPr>
              <a:xfrm>
                <a:off x="5204642" y="5963743"/>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12</m:t>
                          </m:r>
                        </m:den>
                      </m:f>
                    </m:oMath>
                  </m:oMathPara>
                </a14:m>
                <a:endParaRPr lang="zh-CN" altLang="en-US" sz="1600" dirty="0"/>
              </a:p>
            </p:txBody>
          </p:sp>
        </mc:Choice>
        <mc:Fallback xmlns="">
          <p:sp>
            <p:nvSpPr>
              <p:cNvPr id="36" name="Oval 35">
                <a:extLst>
                  <a:ext uri="{FF2B5EF4-FFF2-40B4-BE49-F238E27FC236}">
                    <a16:creationId xmlns:a16="http://schemas.microsoft.com/office/drawing/2014/main" id="{C576EFFF-06F6-4332-836F-F2111F2658A5}"/>
                  </a:ext>
                </a:extLst>
              </p:cNvPr>
              <p:cNvSpPr>
                <a:spLocks noRot="1" noChangeAspect="1" noMove="1" noResize="1" noEditPoints="1" noAdjustHandles="1" noChangeArrowheads="1" noChangeShapeType="1" noTextEdit="1"/>
              </p:cNvSpPr>
              <p:nvPr/>
            </p:nvSpPr>
            <p:spPr>
              <a:xfrm>
                <a:off x="5204642" y="5963743"/>
                <a:ext cx="642205" cy="502463"/>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16464AAD-80CE-459E-8400-05B3AD771FCF}"/>
                  </a:ext>
                </a:extLst>
              </p:cNvPr>
              <p:cNvSpPr/>
              <p:nvPr/>
            </p:nvSpPr>
            <p:spPr>
              <a:xfrm>
                <a:off x="6060916" y="5963743"/>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4</m:t>
                          </m:r>
                        </m:den>
                      </m:f>
                    </m:oMath>
                  </m:oMathPara>
                </a14:m>
                <a:endParaRPr lang="zh-CN" altLang="en-US" sz="1600" dirty="0"/>
              </a:p>
            </p:txBody>
          </p:sp>
        </mc:Choice>
        <mc:Fallback xmlns="">
          <p:sp>
            <p:nvSpPr>
              <p:cNvPr id="37" name="Oval 36">
                <a:extLst>
                  <a:ext uri="{FF2B5EF4-FFF2-40B4-BE49-F238E27FC236}">
                    <a16:creationId xmlns:a16="http://schemas.microsoft.com/office/drawing/2014/main" id="{16464AAD-80CE-459E-8400-05B3AD771FCF}"/>
                  </a:ext>
                </a:extLst>
              </p:cNvPr>
              <p:cNvSpPr>
                <a:spLocks noRot="1" noChangeAspect="1" noMove="1" noResize="1" noEditPoints="1" noAdjustHandles="1" noChangeArrowheads="1" noChangeShapeType="1" noTextEdit="1"/>
              </p:cNvSpPr>
              <p:nvPr/>
            </p:nvSpPr>
            <p:spPr>
              <a:xfrm>
                <a:off x="6060916" y="5963743"/>
                <a:ext cx="642205" cy="502463"/>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66A1363B-4428-4B21-94DB-FB979FB2A1A1}"/>
                  </a:ext>
                </a:extLst>
              </p:cNvPr>
              <p:cNvSpPr/>
              <p:nvPr/>
            </p:nvSpPr>
            <p:spPr>
              <a:xfrm>
                <a:off x="6932855" y="6016882"/>
                <a:ext cx="668487" cy="449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38" name="Oval 37">
                <a:extLst>
                  <a:ext uri="{FF2B5EF4-FFF2-40B4-BE49-F238E27FC236}">
                    <a16:creationId xmlns:a16="http://schemas.microsoft.com/office/drawing/2014/main" id="{66A1363B-4428-4B21-94DB-FB979FB2A1A1}"/>
                  </a:ext>
                </a:extLst>
              </p:cNvPr>
              <p:cNvSpPr>
                <a:spLocks noRot="1" noChangeAspect="1" noMove="1" noResize="1" noEditPoints="1" noAdjustHandles="1" noChangeArrowheads="1" noChangeShapeType="1" noTextEdit="1"/>
              </p:cNvSpPr>
              <p:nvPr/>
            </p:nvSpPr>
            <p:spPr>
              <a:xfrm>
                <a:off x="6932855" y="6016882"/>
                <a:ext cx="668487" cy="449323"/>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F087ED44-EE5A-49D6-9D2E-4870391085DA}"/>
                  </a:ext>
                </a:extLst>
              </p:cNvPr>
              <p:cNvSpPr/>
              <p:nvPr/>
            </p:nvSpPr>
            <p:spPr>
              <a:xfrm>
                <a:off x="7880497" y="5963743"/>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39" name="Oval 38">
                <a:extLst>
                  <a:ext uri="{FF2B5EF4-FFF2-40B4-BE49-F238E27FC236}">
                    <a16:creationId xmlns:a16="http://schemas.microsoft.com/office/drawing/2014/main" id="{F087ED44-EE5A-49D6-9D2E-4870391085DA}"/>
                  </a:ext>
                </a:extLst>
              </p:cNvPr>
              <p:cNvSpPr>
                <a:spLocks noRot="1" noChangeAspect="1" noMove="1" noResize="1" noEditPoints="1" noAdjustHandles="1" noChangeArrowheads="1" noChangeShapeType="1" noTextEdit="1"/>
              </p:cNvSpPr>
              <p:nvPr/>
            </p:nvSpPr>
            <p:spPr>
              <a:xfrm>
                <a:off x="7880497" y="5963743"/>
                <a:ext cx="642205" cy="502463"/>
              </a:xfrm>
              <a:prstGeom prst="ellipse">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17C813DE-CD5D-4CD9-B49A-75045E57AF6F}"/>
                  </a:ext>
                </a:extLst>
              </p:cNvPr>
              <p:cNvSpPr/>
              <p:nvPr/>
            </p:nvSpPr>
            <p:spPr>
              <a:xfrm>
                <a:off x="5754285" y="5090458"/>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40" name="Oval 39">
                <a:extLst>
                  <a:ext uri="{FF2B5EF4-FFF2-40B4-BE49-F238E27FC236}">
                    <a16:creationId xmlns:a16="http://schemas.microsoft.com/office/drawing/2014/main" id="{17C813DE-CD5D-4CD9-B49A-75045E57AF6F}"/>
                  </a:ext>
                </a:extLst>
              </p:cNvPr>
              <p:cNvSpPr>
                <a:spLocks noRot="1" noChangeAspect="1" noMove="1" noResize="1" noEditPoints="1" noAdjustHandles="1" noChangeArrowheads="1" noChangeShapeType="1" noTextEdit="1"/>
              </p:cNvSpPr>
              <p:nvPr/>
            </p:nvSpPr>
            <p:spPr>
              <a:xfrm>
                <a:off x="5754285" y="5090458"/>
                <a:ext cx="642205" cy="502463"/>
              </a:xfrm>
              <a:prstGeom prst="ellipse">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35E68C77-50C9-46AA-ABE7-3A186D0F9FFB}"/>
                  </a:ext>
                </a:extLst>
              </p:cNvPr>
              <p:cNvSpPr/>
              <p:nvPr/>
            </p:nvSpPr>
            <p:spPr>
              <a:xfrm>
                <a:off x="7252696" y="4954539"/>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3</m:t>
                          </m:r>
                        </m:den>
                      </m:f>
                    </m:oMath>
                  </m:oMathPara>
                </a14:m>
                <a:endParaRPr lang="zh-CN" altLang="en-US" sz="1600" dirty="0"/>
              </a:p>
            </p:txBody>
          </p:sp>
        </mc:Choice>
        <mc:Fallback xmlns="">
          <p:sp>
            <p:nvSpPr>
              <p:cNvPr id="41" name="Oval 40">
                <a:extLst>
                  <a:ext uri="{FF2B5EF4-FFF2-40B4-BE49-F238E27FC236}">
                    <a16:creationId xmlns:a16="http://schemas.microsoft.com/office/drawing/2014/main" id="{35E68C77-50C9-46AA-ABE7-3A186D0F9FFB}"/>
                  </a:ext>
                </a:extLst>
              </p:cNvPr>
              <p:cNvSpPr>
                <a:spLocks noRot="1" noChangeAspect="1" noMove="1" noResize="1" noEditPoints="1" noAdjustHandles="1" noChangeArrowheads="1" noChangeShapeType="1" noTextEdit="1"/>
              </p:cNvSpPr>
              <p:nvPr/>
            </p:nvSpPr>
            <p:spPr>
              <a:xfrm>
                <a:off x="7252696" y="4954539"/>
                <a:ext cx="642205" cy="502463"/>
              </a:xfrm>
              <a:prstGeom prst="ellipse">
                <a:avLst/>
              </a:prstGeom>
              <a:blipFill>
                <a:blip r:embed="rId18"/>
                <a:stretch>
                  <a:fillRect/>
                </a:stretch>
              </a:blipFill>
            </p:spPr>
            <p:txBody>
              <a:bodyPr/>
              <a:lstStyle/>
              <a:p>
                <a:r>
                  <a:rPr lang="zh-CN" altLang="en-US">
                    <a:noFill/>
                  </a:rPr>
                  <a:t> </a:t>
                </a:r>
              </a:p>
            </p:txBody>
          </p:sp>
        </mc:Fallback>
      </mc:AlternateContent>
      <p:sp>
        <p:nvSpPr>
          <p:cNvPr id="42" name="Oval 41">
            <a:extLst>
              <a:ext uri="{FF2B5EF4-FFF2-40B4-BE49-F238E27FC236}">
                <a16:creationId xmlns:a16="http://schemas.microsoft.com/office/drawing/2014/main" id="{5073840F-74FF-42C2-826F-AE7552AA3C60}"/>
              </a:ext>
            </a:extLst>
          </p:cNvPr>
          <p:cNvSpPr/>
          <p:nvPr/>
        </p:nvSpPr>
        <p:spPr>
          <a:xfrm>
            <a:off x="6703121" y="3638738"/>
            <a:ext cx="642205" cy="50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43" name="Straight Connector 42">
            <a:extLst>
              <a:ext uri="{FF2B5EF4-FFF2-40B4-BE49-F238E27FC236}">
                <a16:creationId xmlns:a16="http://schemas.microsoft.com/office/drawing/2014/main" id="{70CA639B-1D98-4A4F-A4DA-C15291BBDF78}"/>
              </a:ext>
            </a:extLst>
          </p:cNvPr>
          <p:cNvCxnSpPr>
            <a:stCxn id="40" idx="3"/>
            <a:endCxn id="36" idx="0"/>
          </p:cNvCxnSpPr>
          <p:nvPr/>
        </p:nvCxnSpPr>
        <p:spPr>
          <a:xfrm flipH="1">
            <a:off x="5525745" y="5519337"/>
            <a:ext cx="322589" cy="444407"/>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7C9871DE-3080-4745-B56B-0B618B79127F}"/>
              </a:ext>
            </a:extLst>
          </p:cNvPr>
          <p:cNvCxnSpPr>
            <a:cxnSpLocks/>
            <a:endCxn id="37" idx="0"/>
          </p:cNvCxnSpPr>
          <p:nvPr/>
        </p:nvCxnSpPr>
        <p:spPr>
          <a:xfrm>
            <a:off x="6201411" y="5578070"/>
            <a:ext cx="180607" cy="385674"/>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47371822-19A7-4D2A-B4F4-6D9CC0C4A3A7}"/>
              </a:ext>
            </a:extLst>
          </p:cNvPr>
          <p:cNvCxnSpPr>
            <a:cxnSpLocks/>
          </p:cNvCxnSpPr>
          <p:nvPr/>
        </p:nvCxnSpPr>
        <p:spPr>
          <a:xfrm flipH="1">
            <a:off x="7252697" y="5457002"/>
            <a:ext cx="224775" cy="566284"/>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812720D7-3EC1-4B08-B01E-8234C99CF72A}"/>
              </a:ext>
            </a:extLst>
          </p:cNvPr>
          <p:cNvCxnSpPr>
            <a:cxnSpLocks/>
            <a:endCxn id="39" idx="0"/>
          </p:cNvCxnSpPr>
          <p:nvPr/>
        </p:nvCxnSpPr>
        <p:spPr>
          <a:xfrm>
            <a:off x="7838786" y="5362781"/>
            <a:ext cx="362814" cy="6009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71943AFF-AE60-4557-AAEF-5FAF0554E396}"/>
              </a:ext>
            </a:extLst>
          </p:cNvPr>
          <p:cNvCxnSpPr>
            <a:cxnSpLocks/>
            <a:stCxn id="42" idx="3"/>
            <a:endCxn id="40" idx="0"/>
          </p:cNvCxnSpPr>
          <p:nvPr/>
        </p:nvCxnSpPr>
        <p:spPr>
          <a:xfrm flipH="1">
            <a:off x="6075388" y="4067617"/>
            <a:ext cx="721782" cy="1022841"/>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7CC50262-9DD5-4CF8-BF54-34DDA92A598D}"/>
              </a:ext>
            </a:extLst>
          </p:cNvPr>
          <p:cNvCxnSpPr>
            <a:cxnSpLocks/>
            <a:stCxn id="42" idx="5"/>
          </p:cNvCxnSpPr>
          <p:nvPr/>
        </p:nvCxnSpPr>
        <p:spPr>
          <a:xfrm>
            <a:off x="7251277" y="4067617"/>
            <a:ext cx="317287" cy="886922"/>
          </a:xfrm>
          <a:prstGeom prst="line">
            <a:avLst/>
          </a:prstGeom>
        </p:spPr>
        <p:style>
          <a:lnRef idx="3">
            <a:schemeClr val="accent2"/>
          </a:lnRef>
          <a:fillRef idx="0">
            <a:schemeClr val="accent2"/>
          </a:fillRef>
          <a:effectRef idx="2">
            <a:schemeClr val="accent2"/>
          </a:effectRef>
          <a:fontRef idx="minor">
            <a:schemeClr val="tx1"/>
          </a:fontRef>
        </p:style>
      </p:cxnSp>
      <p:sp>
        <p:nvSpPr>
          <p:cNvPr id="56" name="Rectangle 55">
            <a:extLst>
              <a:ext uri="{FF2B5EF4-FFF2-40B4-BE49-F238E27FC236}">
                <a16:creationId xmlns:a16="http://schemas.microsoft.com/office/drawing/2014/main" id="{905C14FF-C85C-4BC8-920A-59B738644A5B}"/>
              </a:ext>
            </a:extLst>
          </p:cNvPr>
          <p:cNvSpPr/>
          <p:nvPr/>
        </p:nvSpPr>
        <p:spPr>
          <a:xfrm>
            <a:off x="5801141" y="2828545"/>
            <a:ext cx="3600401" cy="439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Number of different Huffman trees?</a:t>
            </a:r>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44FFDC9B-4140-4252-971A-D32BA81D6B25}"/>
                  </a:ext>
                </a:extLst>
              </p:cNvPr>
              <p:cNvSpPr/>
              <p:nvPr/>
            </p:nvSpPr>
            <p:spPr>
              <a:xfrm>
                <a:off x="1046194" y="3816891"/>
                <a:ext cx="1196161" cy="400110"/>
              </a:xfrm>
              <a:prstGeom prst="rect">
                <a:avLst/>
              </a:prstGeom>
            </p:spPr>
            <p:txBody>
              <a:bodyPr wrap="none">
                <a:spAutoFit/>
              </a:bodyPr>
              <a:lstStyle/>
              <a:p>
                <a14:m>
                  <m:oMath xmlns:m="http://schemas.openxmlformats.org/officeDocument/2006/math">
                    <m:r>
                      <a:rPr lang="en-US" altLang="zh-CN" sz="2000" i="1" dirty="0">
                        <a:latin typeface="Cambria Math" panose="02040503050406030204" pitchFamily="18" charset="0"/>
                        <a:ea typeface="华文楷体" panose="02010600040101010101" pitchFamily="2" charset="-122"/>
                        <a:cs typeface="Times New Roman" panose="02020603050405020304" pitchFamily="18" charset="0"/>
                      </a:rPr>
                      <m:t>(1,2,3,3)</m:t>
                    </m:r>
                  </m:oMath>
                </a14:m>
                <a:r>
                  <a:rPr lang="en-US" altLang="zh-CN" sz="2000" dirty="0">
                    <a:ea typeface="华文楷体" panose="02010600040101010101" pitchFamily="2" charset="-122"/>
                    <a:cs typeface="Times New Roman" panose="02020603050405020304" pitchFamily="18" charset="0"/>
                  </a:rPr>
                  <a:t> </a:t>
                </a:r>
                <a:endParaRPr lang="zh-CN" altLang="en-US" dirty="0"/>
              </a:p>
            </p:txBody>
          </p:sp>
        </mc:Choice>
        <mc:Fallback xmlns="">
          <p:sp>
            <p:nvSpPr>
              <p:cNvPr id="61" name="Rectangle 60">
                <a:extLst>
                  <a:ext uri="{FF2B5EF4-FFF2-40B4-BE49-F238E27FC236}">
                    <a16:creationId xmlns:a16="http://schemas.microsoft.com/office/drawing/2014/main" id="{44FFDC9B-4140-4252-971A-D32BA81D6B25}"/>
                  </a:ext>
                </a:extLst>
              </p:cNvPr>
              <p:cNvSpPr>
                <a:spLocks noRot="1" noChangeAspect="1" noMove="1" noResize="1" noEditPoints="1" noAdjustHandles="1" noChangeArrowheads="1" noChangeShapeType="1" noTextEdit="1"/>
              </p:cNvSpPr>
              <p:nvPr/>
            </p:nvSpPr>
            <p:spPr>
              <a:xfrm>
                <a:off x="1046194" y="3816891"/>
                <a:ext cx="1196161" cy="400110"/>
              </a:xfrm>
              <a:prstGeom prst="rect">
                <a:avLst/>
              </a:prstGeom>
              <a:blipFill>
                <a:blip r:embed="rId19"/>
                <a:stretch>
                  <a:fillRect l="-255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AE51B907-F6EB-473E-AA84-8E3CA6CE36CE}"/>
                  </a:ext>
                </a:extLst>
              </p:cNvPr>
              <p:cNvSpPr/>
              <p:nvPr/>
            </p:nvSpPr>
            <p:spPr>
              <a:xfrm>
                <a:off x="7798290" y="4247743"/>
                <a:ext cx="1196161" cy="400110"/>
              </a:xfrm>
              <a:prstGeom prst="rect">
                <a:avLst/>
              </a:prstGeom>
            </p:spPr>
            <p:txBody>
              <a:bodyPr wrap="none">
                <a:spAutoFit/>
              </a:bodyPr>
              <a:lstStyle/>
              <a:p>
                <a14:m>
                  <m:oMath xmlns:m="http://schemas.openxmlformats.org/officeDocument/2006/math">
                    <m:r>
                      <a:rPr lang="en-US" altLang="zh-CN" sz="2000" i="1" dirty="0">
                        <a:latin typeface="Cambria Math" panose="02040503050406030204" pitchFamily="18" charset="0"/>
                        <a:ea typeface="华文楷体" panose="02010600040101010101" pitchFamily="2" charset="-122"/>
                        <a:cs typeface="Times New Roman" panose="02020603050405020304" pitchFamily="18" charset="0"/>
                      </a:rPr>
                      <m:t>(2,2,2,2)</m:t>
                    </m:r>
                  </m:oMath>
                </a14:m>
                <a:r>
                  <a:rPr lang="en-US" altLang="zh-CN" sz="2000" dirty="0">
                    <a:ea typeface="华文楷体" panose="02010600040101010101" pitchFamily="2" charset="-122"/>
                    <a:cs typeface="Times New Roman" panose="02020603050405020304" pitchFamily="18" charset="0"/>
                  </a:rPr>
                  <a:t> </a:t>
                </a:r>
                <a:endParaRPr lang="zh-CN" altLang="en-US" dirty="0"/>
              </a:p>
            </p:txBody>
          </p:sp>
        </mc:Choice>
        <mc:Fallback xmlns="">
          <p:sp>
            <p:nvSpPr>
              <p:cNvPr id="62" name="Rectangle 61">
                <a:extLst>
                  <a:ext uri="{FF2B5EF4-FFF2-40B4-BE49-F238E27FC236}">
                    <a16:creationId xmlns:a16="http://schemas.microsoft.com/office/drawing/2014/main" id="{AE51B907-F6EB-473E-AA84-8E3CA6CE36CE}"/>
                  </a:ext>
                </a:extLst>
              </p:cNvPr>
              <p:cNvSpPr>
                <a:spLocks noRot="1" noChangeAspect="1" noMove="1" noResize="1" noEditPoints="1" noAdjustHandles="1" noChangeArrowheads="1" noChangeShapeType="1" noTextEdit="1"/>
              </p:cNvSpPr>
              <p:nvPr/>
            </p:nvSpPr>
            <p:spPr>
              <a:xfrm>
                <a:off x="7798290" y="4247743"/>
                <a:ext cx="1196161" cy="400110"/>
              </a:xfrm>
              <a:prstGeom prst="rect">
                <a:avLst/>
              </a:prstGeom>
              <a:blipFill>
                <a:blip r:embed="rId20"/>
                <a:stretch>
                  <a:fillRect l="-2551"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5226465"/>
      </p:ext>
    </p:extLst>
  </p:cSld>
  <p:clrMapOvr>
    <a:masterClrMapping/>
  </p:clrMapOvr>
  <mc:AlternateContent xmlns:mc="http://schemas.openxmlformats.org/markup-compatibility/2006" xmlns:p14="http://schemas.microsoft.com/office/powerpoint/2010/main">
    <mc:Choice Requires="p14">
      <p:transition spd="slow" p14:dur="2000" advTm="187426"/>
    </mc:Choice>
    <mc:Fallback xmlns="">
      <p:transition spd="slow" advTm="1874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Huffman Codes: Extension</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8" name="Rectangle 7"/>
              <p:cNvSpPr/>
              <p:nvPr/>
            </p:nvSpPr>
            <p:spPr>
              <a:xfrm>
                <a:off x="708720" y="2728193"/>
                <a:ext cx="8532948" cy="3078279"/>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Huffman Vs. Shannon codes</a:t>
                </a: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Shannon codes </a:t>
                </a:r>
                <a14:m>
                  <m:oMath xmlns:m="http://schemas.openxmlformats.org/officeDocument/2006/math">
                    <m:d>
                      <m:dPr>
                        <m:begChr m:val="⌈"/>
                        <m:endChr m:val="⌉"/>
                        <m:ctrlPr>
                          <a:rPr lang="en-US" altLang="zh-CN" sz="1800" i="1" smtClean="0">
                            <a:latin typeface="Cambria Math" panose="02040503050406030204" pitchFamily="18" charset="0"/>
                            <a:ea typeface="华文楷体" panose="02010600040101010101" pitchFamily="2" charset="-122"/>
                            <a:cs typeface="Times New Roman" panose="02020603050405020304" pitchFamily="18" charset="0"/>
                          </a:rPr>
                        </m:ctrlPr>
                      </m:dPr>
                      <m:e>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den>
                            </m:f>
                          </m:e>
                        </m:func>
                      </m:e>
                    </m:d>
                  </m:oMath>
                </a14:m>
                <a:r>
                  <a:rPr lang="en-US" altLang="zh-CN" sz="1800" dirty="0">
                    <a:ea typeface="华文楷体" panose="02010600040101010101" pitchFamily="2" charset="-122"/>
                    <a:cs typeface="Times New Roman" panose="02020603050405020304" pitchFamily="18" charset="0"/>
                  </a:rPr>
                  <a:t> attain optimality within 1 bit. If the prob. distribution is </a:t>
                </a:r>
                <a14:m>
                  <m:oMath xmlns:m="http://schemas.openxmlformats.org/officeDocument/2006/math">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𝑫</m:t>
                    </m:r>
                  </m:oMath>
                </a14:m>
                <a:r>
                  <a:rPr lang="en-US" altLang="zh-CN" sz="1800" b="1" i="0"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a:t>
                </a:r>
                <a:r>
                  <a:rPr lang="en-US" altLang="zh-CN" sz="1800" b="1" i="1" dirty="0" err="1">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adic</a:t>
                </a:r>
                <a:r>
                  <a:rPr lang="en-US" altLang="zh-CN" sz="1800" dirty="0">
                    <a:ea typeface="华文楷体" panose="02010600040101010101" pitchFamily="2" charset="-122"/>
                    <a:cs typeface="Times New Roman" panose="02020603050405020304" pitchFamily="18" charset="0"/>
                  </a:rPr>
                  <a:t>, Shannon codes are optimal  </a:t>
                </a:r>
              </a:p>
              <a:p>
                <a:pPr marL="761192" lvl="1" indent="-285750">
                  <a:buFont typeface="Wingdings" panose="05000000000000000000" pitchFamily="2" charset="2"/>
                  <a:buChar char="n"/>
                </a:pPr>
                <a:r>
                  <a:rPr lang="en-US" altLang="zh-CN" sz="1800" dirty="0">
                    <a:solidFill>
                      <a:srgbClr val="7030A0"/>
                    </a:solidFill>
                    <a:ea typeface="华文楷体" panose="02010600040101010101" pitchFamily="2" charset="-122"/>
                    <a:cs typeface="Times New Roman" panose="02020603050405020304" pitchFamily="18" charset="0"/>
                  </a:rPr>
                  <a:t>Shannon codes may be much worse when </a:t>
                </a:r>
                <a14:m>
                  <m:oMath xmlns:m="http://schemas.openxmlformats.org/officeDocument/2006/math">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→0</m:t>
                    </m:r>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t> Consider two symbols, one with probability 0.9999 and the other with probability 0.0001. The optimal codeword length is 1 bit for both symbols. The lengths of Shannon codes are 1 and 14.</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Huffman codes in application</a:t>
                </a: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JPEG, PNG, ZIP, MP3</a:t>
                </a: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Cryptography</a:t>
                </a: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Internet protocol, HTTP header (RFC)</a:t>
                </a:r>
              </a:p>
            </p:txBody>
          </p:sp>
        </mc:Choice>
        <mc:Fallback xmlns="">
          <p:sp>
            <p:nvSpPr>
              <p:cNvPr id="8" name="Rectangle 7"/>
              <p:cNvSpPr>
                <a:spLocks noRot="1" noChangeAspect="1" noMove="1" noResize="1" noEditPoints="1" noAdjustHandles="1" noChangeArrowheads="1" noChangeShapeType="1" noTextEdit="1"/>
              </p:cNvSpPr>
              <p:nvPr/>
            </p:nvSpPr>
            <p:spPr>
              <a:xfrm>
                <a:off x="708720" y="2728193"/>
                <a:ext cx="8532948" cy="3078279"/>
              </a:xfrm>
              <a:prstGeom prst="rect">
                <a:avLst/>
              </a:prstGeom>
              <a:blipFill>
                <a:blip r:embed="rId5"/>
                <a:stretch>
                  <a:fillRect l="-429" t="-1188" b="-2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9178" y="1340808"/>
                <a:ext cx="8568952" cy="12961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292526"/>
                    </a:solidFill>
                    <a:latin typeface="Times-Roman"/>
                  </a:rPr>
                  <a:t>A probability distribution </a:t>
                </a:r>
                <a14:m>
                  <m:oMath xmlns:m="http://schemas.openxmlformats.org/officeDocument/2006/math">
                    <m:func>
                      <m:funcPr>
                        <m:ctrlPr>
                          <a:rPr lang="en-US" altLang="zh-CN" sz="1800" b="0" i="1" smtClean="0">
                            <a:solidFill>
                              <a:srgbClr val="292526"/>
                            </a:solidFill>
                            <a:latin typeface="Cambria Math" panose="02040503050406030204" pitchFamily="18" charset="0"/>
                          </a:rPr>
                        </m:ctrlPr>
                      </m:funcPr>
                      <m:fName>
                        <m:r>
                          <m:rPr>
                            <m:sty m:val="p"/>
                          </m:rPr>
                          <a:rPr lang="en-US" altLang="zh-CN" sz="1800" b="0" i="0" smtClean="0">
                            <a:solidFill>
                              <a:srgbClr val="292526"/>
                            </a:solidFill>
                            <a:latin typeface="Cambria Math" panose="02040503050406030204" pitchFamily="18" charset="0"/>
                          </a:rPr>
                          <m:t>Pr</m:t>
                        </m:r>
                      </m:fName>
                      <m:e>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𝑋</m:t>
                        </m:r>
                        <m:r>
                          <a:rPr lang="en-US" altLang="zh-CN" sz="1800" b="0" i="1" smtClean="0">
                            <a:solidFill>
                              <a:srgbClr val="292526"/>
                            </a:solidFill>
                            <a:latin typeface="Cambria Math" panose="02040503050406030204" pitchFamily="18" charset="0"/>
                          </a:rPr>
                          <m:t>)</m:t>
                        </m:r>
                      </m:e>
                    </m:func>
                  </m:oMath>
                </a14:m>
                <a:r>
                  <a:rPr lang="en-US" altLang="zh-CN" sz="1800" dirty="0">
                    <a:solidFill>
                      <a:srgbClr val="292526"/>
                    </a:solidFill>
                    <a:latin typeface="Times-Roman"/>
                  </a:rPr>
                  <a:t> is called </a:t>
                </a:r>
                <a14:m>
                  <m:oMath xmlns:m="http://schemas.openxmlformats.org/officeDocument/2006/math">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𝑫</m:t>
                    </m:r>
                  </m:oMath>
                </a14:m>
                <a:r>
                  <a:rPr lang="en-US" altLang="zh-CN" sz="1800" b="1" i="1" dirty="0">
                    <a:solidFill>
                      <a:srgbClr val="7030A0"/>
                    </a:solidFill>
                    <a:effectLst>
                      <a:outerShdw blurRad="38100" dist="38100" dir="2700000" algn="tl">
                        <a:srgbClr val="000000">
                          <a:alpha val="43137"/>
                        </a:srgbClr>
                      </a:outerShdw>
                    </a:effectLst>
                    <a:latin typeface="Times-Italic"/>
                  </a:rPr>
                  <a:t>-</a:t>
                </a:r>
                <a:r>
                  <a:rPr lang="en-US" altLang="zh-CN" sz="1800" b="1" i="1" dirty="0" err="1">
                    <a:solidFill>
                      <a:srgbClr val="7030A0"/>
                    </a:solidFill>
                    <a:effectLst>
                      <a:outerShdw blurRad="38100" dist="38100" dir="2700000" algn="tl">
                        <a:srgbClr val="000000">
                          <a:alpha val="43137"/>
                        </a:srgbClr>
                      </a:outerShdw>
                    </a:effectLst>
                    <a:latin typeface="Times-Italic"/>
                  </a:rPr>
                  <a:t>adic</a:t>
                </a:r>
                <a:r>
                  <a:rPr lang="en-US" altLang="zh-CN" sz="1800" b="1" i="1" dirty="0">
                    <a:solidFill>
                      <a:srgbClr val="7030A0"/>
                    </a:solidFill>
                    <a:effectLst>
                      <a:outerShdw blurRad="38100" dist="38100" dir="2700000" algn="tl">
                        <a:srgbClr val="000000">
                          <a:alpha val="43137"/>
                        </a:srgbClr>
                      </a:outerShdw>
                    </a:effectLst>
                    <a:latin typeface="Times-Italic"/>
                  </a:rPr>
                  <a:t> </a:t>
                </a:r>
                <a:r>
                  <a:rPr lang="en-US" altLang="zh-CN" sz="1800" dirty="0">
                    <a:solidFill>
                      <a:srgbClr val="292526"/>
                    </a:solidFill>
                    <a:latin typeface="Times-Roman"/>
                  </a:rPr>
                  <a:t>if each of the probabilities </a:t>
                </a:r>
                <a:endParaRPr lang="en-US" altLang="zh-CN" sz="1800" b="0" i="0" dirty="0">
                  <a:solidFill>
                    <a:srgbClr val="292526"/>
                  </a:solidFill>
                  <a:latin typeface="Cambria Math" panose="02040503050406030204" pitchFamily="18" charset="0"/>
                </a:endParaRPr>
              </a:p>
              <a:p>
                <a:pPr algn="ctr"/>
                <a14:m>
                  <m:oMath xmlns:m="http://schemas.openxmlformats.org/officeDocument/2006/math">
                    <m:r>
                      <m:rPr>
                        <m:sty m:val="p"/>
                      </m:rPr>
                      <a:rPr lang="en-US" altLang="zh-CN" sz="1800" b="0" i="0" dirty="0" smtClean="0">
                        <a:solidFill>
                          <a:srgbClr val="292526"/>
                        </a:solidFill>
                        <a:latin typeface="Cambria Math" panose="02040503050406030204" pitchFamily="18" charset="0"/>
                      </a:rPr>
                      <m:t>Pr</m:t>
                    </m:r>
                    <m:d>
                      <m:dPr>
                        <m:ctrlPr>
                          <a:rPr lang="en-US" altLang="zh-CN" sz="1800" b="0" i="1" dirty="0" smtClean="0">
                            <a:solidFill>
                              <a:srgbClr val="292526"/>
                            </a:solidFill>
                            <a:latin typeface="Cambria Math" panose="02040503050406030204" pitchFamily="18" charset="0"/>
                          </a:rPr>
                        </m:ctrlPr>
                      </m:dPr>
                      <m:e>
                        <m:r>
                          <a:rPr lang="en-US" altLang="zh-CN" sz="1800" b="0" i="1" dirty="0" smtClean="0">
                            <a:solidFill>
                              <a:srgbClr val="292526"/>
                            </a:solidFill>
                            <a:latin typeface="Cambria Math" panose="02040503050406030204" pitchFamily="18" charset="0"/>
                          </a:rPr>
                          <m:t>𝑋</m:t>
                        </m:r>
                        <m:r>
                          <a:rPr lang="en-US" altLang="zh-CN" sz="1800" b="0" i="0" dirty="0" smtClean="0">
                            <a:solidFill>
                              <a:srgbClr val="292526"/>
                            </a:solidFill>
                            <a:latin typeface="Cambria Math" panose="02040503050406030204" pitchFamily="18" charset="0"/>
                          </a:rPr>
                          <m:t>=</m:t>
                        </m:r>
                        <m:sSub>
                          <m:sSubPr>
                            <m:ctrlPr>
                              <a:rPr lang="en-US" altLang="zh-CN" sz="1800" b="0" i="1" dirty="0" smtClean="0">
                                <a:solidFill>
                                  <a:srgbClr val="292526"/>
                                </a:solidFill>
                                <a:latin typeface="Cambria Math" panose="02040503050406030204" pitchFamily="18" charset="0"/>
                              </a:rPr>
                            </m:ctrlPr>
                          </m:sSubPr>
                          <m:e>
                            <m:r>
                              <a:rPr lang="en-US" altLang="zh-CN" sz="1800" b="0" i="1" dirty="0" smtClean="0">
                                <a:solidFill>
                                  <a:srgbClr val="292526"/>
                                </a:solidFill>
                                <a:latin typeface="Cambria Math" panose="02040503050406030204" pitchFamily="18" charset="0"/>
                              </a:rPr>
                              <m:t>𝑥</m:t>
                            </m:r>
                          </m:e>
                          <m:sub>
                            <m:r>
                              <a:rPr lang="en-US" altLang="zh-CN" sz="1800" b="0" i="1" dirty="0" smtClean="0">
                                <a:solidFill>
                                  <a:srgbClr val="292526"/>
                                </a:solidFill>
                                <a:latin typeface="Cambria Math" panose="02040503050406030204" pitchFamily="18" charset="0"/>
                              </a:rPr>
                              <m:t>𝑖</m:t>
                            </m:r>
                          </m:sub>
                        </m:sSub>
                      </m:e>
                    </m:d>
                    <m:r>
                      <a:rPr lang="en-US" altLang="zh-CN" sz="1800" b="0" i="0" dirty="0" smtClean="0">
                        <a:solidFill>
                          <a:srgbClr val="292526"/>
                        </a:solidFill>
                        <a:latin typeface="Cambria Math" panose="02040503050406030204" pitchFamily="18" charset="0"/>
                      </a:rPr>
                      <m:t>=</m:t>
                    </m:r>
                    <m:sSup>
                      <m:sSupPr>
                        <m:ctrlPr>
                          <a:rPr lang="en-US" altLang="zh-CN" sz="1800" i="1" dirty="0">
                            <a:solidFill>
                              <a:srgbClr val="292526"/>
                            </a:solidFill>
                            <a:latin typeface="Cambria Math" panose="02040503050406030204" pitchFamily="18" charset="0"/>
                          </a:rPr>
                        </m:ctrlPr>
                      </m:sSupPr>
                      <m:e>
                        <m:r>
                          <a:rPr lang="en-US" altLang="zh-CN" sz="1800" i="1" dirty="0">
                            <a:solidFill>
                              <a:srgbClr val="292526"/>
                            </a:solidFill>
                            <a:latin typeface="Cambria Math" panose="02040503050406030204" pitchFamily="18" charset="0"/>
                          </a:rPr>
                          <m:t>𝐷</m:t>
                        </m:r>
                      </m:e>
                      <m:sup>
                        <m:r>
                          <a:rPr lang="en-US" altLang="zh-CN" sz="1800" i="1" dirty="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𝑛</m:t>
                        </m:r>
                      </m:sup>
                    </m:sSup>
                  </m:oMath>
                </a14:m>
                <a:r>
                  <a:rPr lang="en-US" altLang="zh-CN" sz="1800" dirty="0">
                    <a:solidFill>
                      <a:srgbClr val="292526"/>
                    </a:solidFill>
                    <a:latin typeface="Times-Roman"/>
                  </a:rPr>
                  <a:t> </a:t>
                </a:r>
              </a:p>
              <a:p>
                <a:r>
                  <a:rPr lang="en-US" altLang="zh-CN" sz="1800" dirty="0">
                    <a:solidFill>
                      <a:srgbClr val="292526"/>
                    </a:solidFill>
                    <a:latin typeface="Times-Roman"/>
                  </a:rPr>
                  <a:t>for some </a:t>
                </a:r>
                <a14:m>
                  <m:oMath xmlns:m="http://schemas.openxmlformats.org/officeDocument/2006/math">
                    <m:r>
                      <a:rPr lang="en-US" altLang="zh-CN" sz="1800" i="1" dirty="0">
                        <a:solidFill>
                          <a:srgbClr val="292526"/>
                        </a:solidFill>
                        <a:latin typeface="Cambria Math" panose="02040503050406030204" pitchFamily="18" charset="0"/>
                      </a:rPr>
                      <m:t>𝑛</m:t>
                    </m:r>
                  </m:oMath>
                </a14:m>
                <a:r>
                  <a:rPr lang="en-US" altLang="zh-CN" sz="1800" dirty="0">
                    <a:solidFill>
                      <a:srgbClr val="292526"/>
                    </a:solidFill>
                    <a:latin typeface="Times-Roman"/>
                  </a:rPr>
                  <a:t>.</a:t>
                </a:r>
              </a:p>
              <a:p>
                <a:pPr marL="285750" indent="-285750">
                  <a:buFont typeface="Wingdings" panose="05000000000000000000" pitchFamily="2" charset="2"/>
                  <a:buChar char="n"/>
                </a:pPr>
                <a:r>
                  <a:rPr lang="en-US" altLang="zh-CN" sz="1800" dirty="0">
                    <a:solidFill>
                      <a:schemeClr val="tx1"/>
                    </a:solidFill>
                    <a:latin typeface="Times-Roman"/>
                  </a:rPr>
                  <a:t>For a </a:t>
                </a:r>
                <a14:m>
                  <m:oMath xmlns:m="http://schemas.openxmlformats.org/officeDocument/2006/math">
                    <m:r>
                      <a:rPr lang="en-US" altLang="zh-CN" sz="1800" b="0" i="1" smtClean="0">
                        <a:solidFill>
                          <a:schemeClr val="tx1"/>
                        </a:solidFill>
                        <a:latin typeface="Cambria Math" panose="02040503050406030204" pitchFamily="18" charset="0"/>
                      </a:rPr>
                      <m:t>𝐷</m:t>
                    </m:r>
                  </m:oMath>
                </a14:m>
                <a:r>
                  <a:rPr lang="en-US" altLang="zh-CN" sz="1800" dirty="0">
                    <a:solidFill>
                      <a:schemeClr val="tx1"/>
                    </a:solidFill>
                  </a:rPr>
                  <a:t>-</a:t>
                </a:r>
                <a14:m>
                  <m:oMath xmlns:m="http://schemas.openxmlformats.org/officeDocument/2006/math">
                    <m:r>
                      <a:rPr lang="en-US" altLang="zh-CN" sz="1800" i="1" dirty="0" smtClean="0">
                        <a:solidFill>
                          <a:schemeClr val="tx1"/>
                        </a:solidFill>
                        <a:latin typeface="Cambria Math" panose="02040503050406030204" pitchFamily="18" charset="0"/>
                      </a:rPr>
                      <m:t>𝑎𝑑𝑖𝑐</m:t>
                    </m:r>
                  </m:oMath>
                </a14:m>
                <a:r>
                  <a:rPr lang="en-US" altLang="zh-CN" sz="1800" dirty="0">
                    <a:solidFill>
                      <a:schemeClr val="tx1"/>
                    </a:solidFill>
                  </a:rPr>
                  <a:t> distribution, the optimal solution in Lagrange is unique: </a:t>
                </a:r>
                <a14:m>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𝑙</m:t>
                        </m:r>
                      </m:e>
                      <m:sub>
                        <m:r>
                          <a:rPr lang="en-US" altLang="zh-CN" sz="1800" b="0" i="1" smtClean="0">
                            <a:solidFill>
                              <a:schemeClr val="tx1"/>
                            </a:solidFill>
                            <a:latin typeface="Cambria Math" panose="02040503050406030204" pitchFamily="18" charset="0"/>
                          </a:rPr>
                          <m:t>𝑖</m:t>
                        </m:r>
                      </m:sub>
                    </m:sSub>
                    <m:r>
                      <a:rPr lang="en-US" altLang="zh-CN" sz="1800" b="0" i="1" smtClean="0">
                        <a:solidFill>
                          <a:schemeClr val="tx1"/>
                        </a:solidFill>
                        <a:latin typeface="Cambria Math" panose="02040503050406030204" pitchFamily="18" charset="0"/>
                      </a:rPr>
                      <m:t>=</m:t>
                    </m:r>
                    <m:func>
                      <m:funcPr>
                        <m:ctrlPr>
                          <a:rPr lang="en-US" altLang="zh-CN" sz="1800" b="0" i="1" smtClean="0">
                            <a:solidFill>
                              <a:schemeClr val="tx1"/>
                            </a:solidFill>
                            <a:latin typeface="Cambria Math" panose="02040503050406030204" pitchFamily="18" charset="0"/>
                          </a:rPr>
                        </m:ctrlPr>
                      </m:funcPr>
                      <m:fName>
                        <m:r>
                          <m:rPr>
                            <m:sty m:val="p"/>
                          </m:rPr>
                          <a:rPr lang="en-US" altLang="zh-CN" sz="1800" b="0" i="0" smtClean="0">
                            <a:solidFill>
                              <a:schemeClr val="tx1"/>
                            </a:solidFill>
                            <a:latin typeface="Cambria Math" panose="02040503050406030204" pitchFamily="18" charset="0"/>
                          </a:rPr>
                          <m:t>log</m:t>
                        </m:r>
                      </m:fName>
                      <m:e>
                        <m:f>
                          <m:fPr>
                            <m:ctrlPr>
                              <a:rPr lang="en-US" altLang="zh-CN" sz="1800" b="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𝑖</m:t>
                                </m:r>
                              </m:sub>
                            </m:sSub>
                          </m:den>
                        </m:f>
                        <m:r>
                          <a:rPr lang="en-US" altLang="zh-CN" sz="1800" b="0" i="1" smtClean="0">
                            <a:solidFill>
                              <a:schemeClr val="tx1"/>
                            </a:solidFill>
                            <a:latin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𝑛</m:t>
                            </m:r>
                          </m:e>
                          <m:sub>
                            <m:r>
                              <a:rPr lang="en-US" altLang="zh-CN" sz="1800" b="0" i="1" smtClean="0">
                                <a:solidFill>
                                  <a:schemeClr val="tx1"/>
                                </a:solidFill>
                                <a:latin typeface="Cambria Math" panose="02040503050406030204" pitchFamily="18" charset="0"/>
                              </a:rPr>
                              <m:t>𝑖</m:t>
                            </m:r>
                          </m:sub>
                        </m:sSub>
                      </m:e>
                    </m:func>
                  </m:oMath>
                </a14:m>
                <a:endParaRPr lang="zh-CN" altLang="en-US" sz="1800" dirty="0">
                  <a:solidFill>
                    <a:schemeClr val="tx1"/>
                  </a:solidFill>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9178" y="1340808"/>
                <a:ext cx="8568952" cy="1296144"/>
              </a:xfrm>
              <a:prstGeom prst="rect">
                <a:avLst/>
              </a:prstGeom>
              <a:blipFill>
                <a:blip r:embed="rId6"/>
                <a:stretch>
                  <a:fillRect l="-568" t="-4186" b="-1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1051597"/>
      </p:ext>
    </p:extLst>
  </p:cSld>
  <p:clrMapOvr>
    <a:masterClrMapping/>
  </p:clrMapOvr>
  <mc:AlternateContent xmlns:mc="http://schemas.openxmlformats.org/markup-compatibility/2006" xmlns:p14="http://schemas.microsoft.com/office/powerpoint/2010/main">
    <mc:Choice Requires="p14">
      <p:transition spd="slow" p14:dur="2000" advTm="414825"/>
    </mc:Choice>
    <mc:Fallback xmlns="">
      <p:transition spd="slow" advTm="4148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Canonical Codes: I</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924744" y="5896545"/>
                <a:ext cx="8582727" cy="4612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C00000"/>
                    </a:solidFill>
                  </a:rPr>
                  <a:t>1. The lengths are ordered </a:t>
                </a:r>
                <a:r>
                  <a:rPr lang="en-US" sz="1800" dirty="0">
                    <a:solidFill>
                      <a:srgbClr val="7030A0"/>
                    </a:solidFill>
                  </a:rPr>
                  <a:t>inversely</a:t>
                </a:r>
                <a:r>
                  <a:rPr lang="en-US" sz="1800" dirty="0">
                    <a:solidFill>
                      <a:srgbClr val="C00000"/>
                    </a:solidFill>
                  </a:rPr>
                  <a:t> with the probabilities (i.e., if </a:t>
                </a:r>
                <a14:m>
                  <m:oMath xmlns:m="http://schemas.openxmlformats.org/officeDocument/2006/math">
                    <m:sSub>
                      <m:sSubPr>
                        <m:ctrlPr>
                          <a:rPr lang="en-US" sz="1800" b="0" i="1" dirty="0" smtClean="0">
                            <a:solidFill>
                              <a:srgbClr val="C00000"/>
                            </a:solidFill>
                            <a:latin typeface="Cambria Math" panose="02040503050406030204" pitchFamily="18" charset="0"/>
                          </a:rPr>
                        </m:ctrlPr>
                      </m:sSubPr>
                      <m:e>
                        <m:r>
                          <a:rPr lang="en-US" sz="1800" i="1" dirty="0" smtClean="0">
                            <a:solidFill>
                              <a:srgbClr val="C00000"/>
                            </a:solidFill>
                            <a:latin typeface="Cambria Math" panose="02040503050406030204" pitchFamily="18" charset="0"/>
                          </a:rPr>
                          <m:t>𝑝</m:t>
                        </m:r>
                      </m:e>
                      <m:sub>
                        <m:r>
                          <a:rPr lang="en-US" sz="1800" i="1" dirty="0" smtClean="0">
                            <a:solidFill>
                              <a:srgbClr val="C00000"/>
                            </a:solidFill>
                            <a:latin typeface="Cambria Math" panose="02040503050406030204" pitchFamily="18" charset="0"/>
                          </a:rPr>
                          <m:t>𝑗</m:t>
                        </m:r>
                      </m:sub>
                    </m:sSub>
                    <m:r>
                      <a:rPr lang="en-US" sz="1800" i="1" dirty="0" smtClean="0">
                        <a:solidFill>
                          <a:srgbClr val="C00000"/>
                        </a:solidFill>
                        <a:latin typeface="Cambria Math" panose="02040503050406030204" pitchFamily="18" charset="0"/>
                      </a:rPr>
                      <m:t> </m:t>
                    </m:r>
                    <m:r>
                      <a:rPr lang="en-US" sz="1800" i="1" dirty="0">
                        <a:solidFill>
                          <a:srgbClr val="C00000"/>
                        </a:solidFill>
                        <a:latin typeface="Cambria Math" panose="02040503050406030204" pitchFamily="18" charset="0"/>
                      </a:rPr>
                      <m:t>&gt; </m:t>
                    </m:r>
                    <m:sSub>
                      <m:sSubPr>
                        <m:ctrlPr>
                          <a:rPr lang="en-US" sz="1800" b="0" i="1" dirty="0" smtClean="0">
                            <a:solidFill>
                              <a:srgbClr val="C00000"/>
                            </a:solidFill>
                            <a:latin typeface="Cambria Math" panose="02040503050406030204" pitchFamily="18" charset="0"/>
                          </a:rPr>
                        </m:ctrlPr>
                      </m:sSubPr>
                      <m:e>
                        <m:r>
                          <a:rPr lang="en-US" sz="1800" i="1" dirty="0" err="1">
                            <a:solidFill>
                              <a:srgbClr val="C00000"/>
                            </a:solidFill>
                            <a:latin typeface="Cambria Math" panose="02040503050406030204" pitchFamily="18" charset="0"/>
                          </a:rPr>
                          <m:t>𝑝</m:t>
                        </m:r>
                      </m:e>
                      <m:sub>
                        <m:r>
                          <a:rPr lang="en-US" sz="1800" i="1" dirty="0" err="1">
                            <a:solidFill>
                              <a:srgbClr val="C00000"/>
                            </a:solidFill>
                            <a:latin typeface="Cambria Math" panose="02040503050406030204" pitchFamily="18" charset="0"/>
                          </a:rPr>
                          <m:t>𝑘</m:t>
                        </m:r>
                      </m:sub>
                    </m:sSub>
                  </m:oMath>
                </a14:m>
                <a:r>
                  <a:rPr lang="en-US" sz="1800" dirty="0">
                    <a:solidFill>
                      <a:srgbClr val="C00000"/>
                    </a:solidFill>
                  </a:rPr>
                  <a:t>, then </a:t>
                </a:r>
                <a14:m>
                  <m:oMath xmlns:m="http://schemas.openxmlformats.org/officeDocument/2006/math">
                    <m:sSub>
                      <m:sSubPr>
                        <m:ctrlPr>
                          <a:rPr lang="en-US" sz="1800" b="0" i="1" dirty="0" smtClean="0">
                            <a:solidFill>
                              <a:srgbClr val="C00000"/>
                            </a:solidFill>
                            <a:latin typeface="Cambria Math" panose="02040503050406030204" pitchFamily="18" charset="0"/>
                          </a:rPr>
                        </m:ctrlPr>
                      </m:sSubPr>
                      <m:e>
                        <m:r>
                          <a:rPr lang="en-US" sz="1800" i="1" dirty="0" smtClean="0">
                            <a:solidFill>
                              <a:srgbClr val="C00000"/>
                            </a:solidFill>
                            <a:latin typeface="Cambria Math" panose="02040503050406030204" pitchFamily="18" charset="0"/>
                          </a:rPr>
                          <m:t>𝑙</m:t>
                        </m:r>
                      </m:e>
                      <m:sub>
                        <m:r>
                          <a:rPr lang="en-US" sz="1800" i="1" dirty="0" smtClean="0">
                            <a:solidFill>
                              <a:srgbClr val="C00000"/>
                            </a:solidFill>
                            <a:latin typeface="Cambria Math" panose="02040503050406030204" pitchFamily="18" charset="0"/>
                          </a:rPr>
                          <m:t>𝑗</m:t>
                        </m:r>
                      </m:sub>
                    </m:sSub>
                    <m:r>
                      <a:rPr lang="en-US" sz="1800" i="1" dirty="0">
                        <a:solidFill>
                          <a:srgbClr val="C00000"/>
                        </a:solidFill>
                        <a:latin typeface="Cambria Math" panose="02040503050406030204" pitchFamily="18" charset="0"/>
                      </a:rPr>
                      <m:t> ≤ </m:t>
                    </m:r>
                    <m:sSub>
                      <m:sSubPr>
                        <m:ctrlPr>
                          <a:rPr lang="en-US" sz="1800" b="0" i="1" dirty="0" smtClean="0">
                            <a:solidFill>
                              <a:srgbClr val="C00000"/>
                            </a:solidFill>
                            <a:latin typeface="Cambria Math" panose="02040503050406030204" pitchFamily="18" charset="0"/>
                          </a:rPr>
                        </m:ctrlPr>
                      </m:sSubPr>
                      <m:e>
                        <m:r>
                          <a:rPr lang="en-US" sz="1800" i="1" dirty="0" err="1">
                            <a:solidFill>
                              <a:srgbClr val="C00000"/>
                            </a:solidFill>
                            <a:latin typeface="Cambria Math" panose="02040503050406030204" pitchFamily="18" charset="0"/>
                          </a:rPr>
                          <m:t>𝑙</m:t>
                        </m:r>
                      </m:e>
                      <m:sub>
                        <m:r>
                          <a:rPr lang="en-US" sz="1800" i="1" dirty="0" err="1">
                            <a:solidFill>
                              <a:srgbClr val="C00000"/>
                            </a:solidFill>
                            <a:latin typeface="Cambria Math" panose="02040503050406030204" pitchFamily="18" charset="0"/>
                          </a:rPr>
                          <m:t>𝑘</m:t>
                        </m:r>
                      </m:sub>
                    </m:sSub>
                  </m:oMath>
                </a14:m>
                <a:r>
                  <a:rPr lang="en-US" sz="1800" dirty="0">
                    <a:solidFill>
                      <a:srgbClr val="C00000"/>
                    </a:solidFill>
                  </a:rPr>
                  <a:t>).</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924744" y="5896545"/>
                <a:ext cx="8582727" cy="461230"/>
              </a:xfrm>
              <a:prstGeom prst="rect">
                <a:avLst/>
              </a:prstGeom>
              <a:blipFill>
                <a:blip r:embed="rId5"/>
                <a:stretch>
                  <a:fillRect l="-567"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4724" y="1163151"/>
                <a:ext cx="8568952" cy="923330"/>
              </a:xfrm>
              <a:prstGeom prst="rect">
                <a:avLst/>
              </a:prstGeom>
            </p:spPr>
            <p:txBody>
              <a:bodyPr wrap="square">
                <a:spAutoFit/>
              </a:bodyPr>
              <a:lstStyle/>
              <a:p>
                <a:r>
                  <a:rPr lang="en-US" altLang="zh-CN" sz="1800" dirty="0">
                    <a:solidFill>
                      <a:schemeClr val="tx1"/>
                    </a:solidFill>
                  </a:rPr>
                  <a:t>Without loss of generality, we will assume that the probability masses are ordered, so that </a:t>
                </a:r>
                <a14:m>
                  <m:oMath xmlns:m="http://schemas.openxmlformats.org/officeDocument/2006/math">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 · ·≥</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oMath>
                </a14:m>
                <a:r>
                  <a:rPr lang="en-US" altLang="zh-CN" sz="1800" dirty="0">
                    <a:solidFill>
                      <a:schemeClr val="tx1"/>
                    </a:solidFill>
                  </a:rPr>
                  <a:t>. </a:t>
                </a:r>
                <a:r>
                  <a:rPr lang="en-US" altLang="zh-CN" sz="1800" dirty="0"/>
                  <a:t>Recall that </a:t>
                </a:r>
                <a:r>
                  <a:rPr lang="en-US" altLang="zh-CN" sz="1800" b="1" dirty="0">
                    <a:solidFill>
                      <a:srgbClr val="7030A0"/>
                    </a:solidFill>
                    <a:effectLst>
                      <a:outerShdw blurRad="38100" dist="38100" dir="2700000" algn="tl">
                        <a:srgbClr val="000000">
                          <a:alpha val="43137"/>
                        </a:srgbClr>
                      </a:outerShdw>
                    </a:effectLst>
                  </a:rPr>
                  <a:t>a code is optimal if </a:t>
                </a:r>
                <a14:m>
                  <m:oMath xmlns:m="http://schemas.openxmlformats.org/officeDocument/2006/math">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𝒊</m:t>
                        </m:r>
                      </m:sub>
                    </m:sSub>
                    <m:sSub>
                      <m:sSubPr>
                        <m:ctrlP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𝒍</m:t>
                        </m:r>
                      </m:e>
                      <m: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𝒊</m:t>
                        </m:r>
                      </m:sub>
                    </m:s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 </m:t>
                    </m:r>
                  </m:oMath>
                </a14:m>
                <a:r>
                  <a:rPr lang="en-US" altLang="zh-CN" sz="1800" b="1" dirty="0">
                    <a:solidFill>
                      <a:srgbClr val="7030A0"/>
                    </a:solidFill>
                    <a:effectLst>
                      <a:outerShdw blurRad="38100" dist="38100" dir="2700000" algn="tl">
                        <a:srgbClr val="000000">
                          <a:alpha val="43137"/>
                        </a:srgbClr>
                      </a:outerShdw>
                    </a:effectLst>
                  </a:rPr>
                  <a:t>is minimal</a:t>
                </a:r>
                <a:r>
                  <a:rPr lang="en-US" altLang="zh-CN" sz="1800" dirty="0"/>
                  <a:t>.  For any optimal coding scheme</a:t>
                </a:r>
              </a:p>
            </p:txBody>
          </p:sp>
        </mc:Choice>
        <mc:Fallback xmlns="">
          <p:sp>
            <p:nvSpPr>
              <p:cNvPr id="3" name="Rectangle 2"/>
              <p:cNvSpPr>
                <a:spLocks noRot="1" noChangeAspect="1" noMove="1" noResize="1" noEditPoints="1" noAdjustHandles="1" noChangeArrowheads="1" noChangeShapeType="1" noTextEdit="1"/>
              </p:cNvSpPr>
              <p:nvPr/>
            </p:nvSpPr>
            <p:spPr>
              <a:xfrm>
                <a:off x="744724" y="1163151"/>
                <a:ext cx="8568952" cy="923330"/>
              </a:xfrm>
              <a:prstGeom prst="rect">
                <a:avLst/>
              </a:prstGeom>
              <a:blipFill>
                <a:blip r:embed="rId6"/>
                <a:stretch>
                  <a:fillRect l="-569" t="-3974" b="-9934"/>
                </a:stretch>
              </a:blipFill>
            </p:spPr>
            <p:txBody>
              <a:bodyPr/>
              <a:lstStyle/>
              <a:p>
                <a:r>
                  <a:rPr lang="zh-CN" altLang="en-US">
                    <a:noFill/>
                  </a:rPr>
                  <a:t> </a:t>
                </a:r>
              </a:p>
            </p:txBody>
          </p:sp>
        </mc:Fallback>
      </mc:AlternateContent>
      <p:grpSp>
        <p:nvGrpSpPr>
          <p:cNvPr id="45" name="Group 44">
            <a:extLst>
              <a:ext uri="{FF2B5EF4-FFF2-40B4-BE49-F238E27FC236}">
                <a16:creationId xmlns:a16="http://schemas.microsoft.com/office/drawing/2014/main" id="{B2A960E8-5D4C-41E0-B019-78DC88F1A62D}"/>
              </a:ext>
            </a:extLst>
          </p:cNvPr>
          <p:cNvGrpSpPr/>
          <p:nvPr/>
        </p:nvGrpSpPr>
        <p:grpSpPr>
          <a:xfrm>
            <a:off x="636712" y="2195415"/>
            <a:ext cx="4174334" cy="3384377"/>
            <a:chOff x="243425" y="2053418"/>
            <a:chExt cx="5616624" cy="3395110"/>
          </a:xfrm>
        </p:grpSpPr>
        <p:sp>
          <p:nvSpPr>
            <p:cNvPr id="12" name="Oval 11">
              <a:extLst>
                <a:ext uri="{FF2B5EF4-FFF2-40B4-BE49-F238E27FC236}">
                  <a16:creationId xmlns:a16="http://schemas.microsoft.com/office/drawing/2014/main" id="{3727FB56-E4D7-4C55-BA73-2E0871C101D5}"/>
                </a:ext>
              </a:extLst>
            </p:cNvPr>
            <p:cNvSpPr/>
            <p:nvPr/>
          </p:nvSpPr>
          <p:spPr>
            <a:xfrm>
              <a:off x="243425"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0.15</a:t>
              </a:r>
              <a:endParaRPr lang="zh-CN" altLang="en-US" sz="1600" dirty="0"/>
            </a:p>
          </p:txBody>
        </p:sp>
        <p:sp>
          <p:nvSpPr>
            <p:cNvPr id="13" name="Oval 12">
              <a:extLst>
                <a:ext uri="{FF2B5EF4-FFF2-40B4-BE49-F238E27FC236}">
                  <a16:creationId xmlns:a16="http://schemas.microsoft.com/office/drawing/2014/main" id="{4F2C4A33-3024-441D-A4F7-5EC1B53F864D}"/>
                </a:ext>
              </a:extLst>
            </p:cNvPr>
            <p:cNvSpPr/>
            <p:nvPr/>
          </p:nvSpPr>
          <p:spPr>
            <a:xfrm>
              <a:off x="1395553"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0.15</a:t>
              </a:r>
              <a:endParaRPr lang="zh-CN" altLang="en-US" sz="1600" dirty="0"/>
            </a:p>
          </p:txBody>
        </p:sp>
        <p:sp>
          <p:nvSpPr>
            <p:cNvPr id="14" name="Oval 13">
              <a:extLst>
                <a:ext uri="{FF2B5EF4-FFF2-40B4-BE49-F238E27FC236}">
                  <a16:creationId xmlns:a16="http://schemas.microsoft.com/office/drawing/2014/main" id="{0188F7FA-5938-421C-A132-4BA9D043035F}"/>
                </a:ext>
              </a:extLst>
            </p:cNvPr>
            <p:cNvSpPr/>
            <p:nvPr/>
          </p:nvSpPr>
          <p:spPr>
            <a:xfrm>
              <a:off x="2568760" y="4941017"/>
              <a:ext cx="899459" cy="450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a:t>
              </a:r>
              <a:endParaRPr lang="zh-CN" altLang="en-US" sz="1600" dirty="0"/>
            </a:p>
          </p:txBody>
        </p:sp>
        <p:sp>
          <p:nvSpPr>
            <p:cNvPr id="15" name="Oval 14">
              <a:extLst>
                <a:ext uri="{FF2B5EF4-FFF2-40B4-BE49-F238E27FC236}">
                  <a16:creationId xmlns:a16="http://schemas.microsoft.com/office/drawing/2014/main" id="{DF95B380-CD70-4A29-BA98-6C88140FE0A9}"/>
                </a:ext>
              </a:extLst>
            </p:cNvPr>
            <p:cNvSpPr/>
            <p:nvPr/>
          </p:nvSpPr>
          <p:spPr>
            <a:xfrm>
              <a:off x="3843825"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0.25</a:t>
              </a:r>
              <a:endParaRPr lang="zh-CN" altLang="en-US" sz="1600" dirty="0"/>
            </a:p>
          </p:txBody>
        </p:sp>
        <p:sp>
          <p:nvSpPr>
            <p:cNvPr id="16" name="Oval 15">
              <a:extLst>
                <a:ext uri="{FF2B5EF4-FFF2-40B4-BE49-F238E27FC236}">
                  <a16:creationId xmlns:a16="http://schemas.microsoft.com/office/drawing/2014/main" id="{C112E03A-B025-409E-92BA-59F95BF89BF8}"/>
                </a:ext>
              </a:extLst>
            </p:cNvPr>
            <p:cNvSpPr/>
            <p:nvPr/>
          </p:nvSpPr>
          <p:spPr>
            <a:xfrm>
              <a:off x="4995953" y="4923059"/>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0.25</a:t>
              </a:r>
              <a:endParaRPr lang="zh-CN" altLang="en-US" sz="1600" dirty="0"/>
            </a:p>
          </p:txBody>
        </p:sp>
        <p:sp>
          <p:nvSpPr>
            <p:cNvPr id="17" name="Oval 16">
              <a:extLst>
                <a:ext uri="{FF2B5EF4-FFF2-40B4-BE49-F238E27FC236}">
                  <a16:creationId xmlns:a16="http://schemas.microsoft.com/office/drawing/2014/main" id="{ED382C32-E33C-4C01-873C-D257DBACFF49}"/>
                </a:ext>
              </a:extLst>
            </p:cNvPr>
            <p:cNvSpPr/>
            <p:nvPr/>
          </p:nvSpPr>
          <p:spPr>
            <a:xfrm>
              <a:off x="982977" y="4068417"/>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0.3</a:t>
              </a:r>
              <a:endParaRPr lang="zh-CN" altLang="en-US" sz="1600" dirty="0"/>
            </a:p>
          </p:txBody>
        </p:sp>
        <p:sp>
          <p:nvSpPr>
            <p:cNvPr id="19" name="Oval 18">
              <a:extLst>
                <a:ext uri="{FF2B5EF4-FFF2-40B4-BE49-F238E27FC236}">
                  <a16:creationId xmlns:a16="http://schemas.microsoft.com/office/drawing/2014/main" id="{746BF89F-D67D-4CF6-9C07-B6AEFB86E6A7}"/>
                </a:ext>
              </a:extLst>
            </p:cNvPr>
            <p:cNvSpPr/>
            <p:nvPr/>
          </p:nvSpPr>
          <p:spPr>
            <a:xfrm>
              <a:off x="3241493" y="4080376"/>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0.45</a:t>
              </a:r>
              <a:endParaRPr lang="zh-CN" altLang="en-US" sz="1600" dirty="0"/>
            </a:p>
          </p:txBody>
        </p:sp>
        <p:sp>
          <p:nvSpPr>
            <p:cNvPr id="24" name="Oval 23">
              <a:extLst>
                <a:ext uri="{FF2B5EF4-FFF2-40B4-BE49-F238E27FC236}">
                  <a16:creationId xmlns:a16="http://schemas.microsoft.com/office/drawing/2014/main" id="{A09F436B-D9C5-4B71-9D1A-B24FC3EC4135}"/>
                </a:ext>
              </a:extLst>
            </p:cNvPr>
            <p:cNvSpPr/>
            <p:nvPr/>
          </p:nvSpPr>
          <p:spPr>
            <a:xfrm>
              <a:off x="2253369" y="2668781"/>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0.55</a:t>
              </a:r>
              <a:endParaRPr lang="zh-CN" altLang="en-US" sz="1600" dirty="0"/>
            </a:p>
          </p:txBody>
        </p:sp>
        <p:sp>
          <p:nvSpPr>
            <p:cNvPr id="26" name="Oval 25">
              <a:extLst>
                <a:ext uri="{FF2B5EF4-FFF2-40B4-BE49-F238E27FC236}">
                  <a16:creationId xmlns:a16="http://schemas.microsoft.com/office/drawing/2014/main" id="{2A169624-37CB-4332-9371-9EC75FF29585}"/>
                </a:ext>
              </a:extLst>
            </p:cNvPr>
            <p:cNvSpPr/>
            <p:nvPr/>
          </p:nvSpPr>
          <p:spPr>
            <a:xfrm>
              <a:off x="2907721" y="2053418"/>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28" name="Straight Connector 27">
              <a:extLst>
                <a:ext uri="{FF2B5EF4-FFF2-40B4-BE49-F238E27FC236}">
                  <a16:creationId xmlns:a16="http://schemas.microsoft.com/office/drawing/2014/main" id="{4EEA77DF-48E3-4FF6-855B-131B693B892B}"/>
                </a:ext>
              </a:extLst>
            </p:cNvPr>
            <p:cNvCxnSpPr>
              <a:stCxn id="17" idx="3"/>
              <a:endCxn id="12" idx="0"/>
            </p:cNvCxnSpPr>
            <p:nvPr/>
          </p:nvCxnSpPr>
          <p:spPr>
            <a:xfrm flipH="1">
              <a:off x="675473" y="4498656"/>
              <a:ext cx="434048" cy="445816"/>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C5CA840C-9502-487E-BDD2-E8C254A07E4B}"/>
                </a:ext>
              </a:extLst>
            </p:cNvPr>
            <p:cNvCxnSpPr>
              <a:cxnSpLocks/>
              <a:endCxn id="13" idx="0"/>
            </p:cNvCxnSpPr>
            <p:nvPr/>
          </p:nvCxnSpPr>
          <p:spPr>
            <a:xfrm>
              <a:off x="1584592" y="4557575"/>
              <a:ext cx="243009" cy="386897"/>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E0461059-30B5-482B-A153-9C203C442026}"/>
                </a:ext>
              </a:extLst>
            </p:cNvPr>
            <p:cNvCxnSpPr>
              <a:cxnSpLocks/>
              <a:endCxn id="14" idx="0"/>
            </p:cNvCxnSpPr>
            <p:nvPr/>
          </p:nvCxnSpPr>
          <p:spPr>
            <a:xfrm flipH="1">
              <a:off x="3018490" y="4528115"/>
              <a:ext cx="345151" cy="412902"/>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F9F1A8A6-1C20-4536-AFDB-C88F82A75560}"/>
                </a:ext>
              </a:extLst>
            </p:cNvPr>
            <p:cNvCxnSpPr>
              <a:cxnSpLocks/>
              <a:endCxn id="15" idx="0"/>
            </p:cNvCxnSpPr>
            <p:nvPr/>
          </p:nvCxnSpPr>
          <p:spPr>
            <a:xfrm>
              <a:off x="3936787" y="4536162"/>
              <a:ext cx="339086" cy="40831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945CB7B4-F188-4CD7-9048-F7BD0AA4A93A}"/>
                </a:ext>
              </a:extLst>
            </p:cNvPr>
            <p:cNvCxnSpPr>
              <a:cxnSpLocks/>
              <a:stCxn id="24" idx="3"/>
              <a:endCxn id="17" idx="0"/>
            </p:cNvCxnSpPr>
            <p:nvPr/>
          </p:nvCxnSpPr>
          <p:spPr>
            <a:xfrm flipH="1">
              <a:off x="1415025" y="3099020"/>
              <a:ext cx="964888" cy="969397"/>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81F7028B-3109-425C-980D-F7A2BDD38CA0}"/>
                </a:ext>
              </a:extLst>
            </p:cNvPr>
            <p:cNvCxnSpPr>
              <a:cxnSpLocks/>
              <a:stCxn id="24" idx="5"/>
            </p:cNvCxnSpPr>
            <p:nvPr/>
          </p:nvCxnSpPr>
          <p:spPr>
            <a:xfrm>
              <a:off x="2990921" y="3099020"/>
              <a:ext cx="2441519" cy="1813843"/>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C767DD67-C73F-4F0F-9563-D890E487FF87}"/>
                </a:ext>
              </a:extLst>
            </p:cNvPr>
            <p:cNvCxnSpPr>
              <a:cxnSpLocks/>
              <a:stCxn id="26" idx="3"/>
            </p:cNvCxnSpPr>
            <p:nvPr/>
          </p:nvCxnSpPr>
          <p:spPr>
            <a:xfrm flipH="1">
              <a:off x="2881197" y="2483657"/>
              <a:ext cx="153068" cy="234385"/>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D58D3F85-23A3-474B-BF1D-9B48B153E851}"/>
                </a:ext>
              </a:extLst>
            </p:cNvPr>
            <p:cNvCxnSpPr>
              <a:cxnSpLocks/>
              <a:endCxn id="19" idx="0"/>
            </p:cNvCxnSpPr>
            <p:nvPr/>
          </p:nvCxnSpPr>
          <p:spPr>
            <a:xfrm>
              <a:off x="3542355" y="2531830"/>
              <a:ext cx="131186" cy="1548546"/>
            </a:xfrm>
            <a:prstGeom prst="line">
              <a:avLst/>
            </a:prstGeom>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55142C3F-315F-4020-A0DA-64F8353CD7C5}"/>
                  </a:ext>
                </a:extLst>
              </p:cNvPr>
              <p:cNvSpPr/>
              <p:nvPr/>
            </p:nvSpPr>
            <p:spPr>
              <a:xfrm>
                <a:off x="3948692" y="2759128"/>
                <a:ext cx="5472996" cy="1841273"/>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If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&gt;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then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oMath>
                </a14:m>
                <a:r>
                  <a:rPr lang="en-US" altLang="zh-CN" sz="1800" dirty="0">
                    <a:ea typeface="华文楷体" panose="02010600040101010101" pitchFamily="2" charset="-122"/>
                    <a:cs typeface="Times New Roman" panose="02020603050405020304" pitchFamily="18" charset="0"/>
                  </a:rPr>
                  <a:t>. </a:t>
                </a:r>
              </a:p>
              <a:p>
                <a:r>
                  <a:rPr lang="en-US" altLang="zh-CN" sz="1800" dirty="0">
                    <a:ea typeface="华文楷体" panose="02010600040101010101" pitchFamily="2" charset="-122"/>
                    <a:cs typeface="Times New Roman" panose="02020603050405020304" pitchFamily="18" charset="0"/>
                  </a:rPr>
                  <a:t>If </a:t>
                </a:r>
                <a:r>
                  <a:rPr lang="en-US" altLang="zh-CN" sz="1800" dirty="0">
                    <a:solidFill>
                      <a:srgbClr val="7030A0"/>
                    </a:solidFill>
                    <a:ea typeface="华文楷体" panose="02010600040101010101" pitchFamily="2" charset="-122"/>
                    <a:cs typeface="Times New Roman" panose="02020603050405020304" pitchFamily="18" charset="0"/>
                  </a:rPr>
                  <a:t>not</a:t>
                </a:r>
                <a:r>
                  <a:rPr lang="en-US" altLang="zh-CN" sz="1800" dirty="0">
                    <a:ea typeface="华文楷体" panose="02010600040101010101" pitchFamily="2" charset="-122"/>
                    <a:cs typeface="Times New Roman" panose="02020603050405020304" pitchFamily="18" charset="0"/>
                  </a:rPr>
                  <a:t>, swap the codewords of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𝑗</m:t>
                    </m:r>
                  </m:oMath>
                </a14:m>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𝑘</m:t>
                    </m:r>
                  </m:oMath>
                </a14:m>
                <a:r>
                  <a:rPr lang="en-US" altLang="zh-CN" sz="1800" dirty="0">
                    <a:ea typeface="华文楷体" panose="02010600040101010101" pitchFamily="2" charset="-122"/>
                    <a:cs typeface="Times New Roman" panose="02020603050405020304" pitchFamily="18" charset="0"/>
                  </a:rPr>
                  <a:t>. </a:t>
                </a:r>
              </a:p>
              <a:p>
                <a:r>
                  <a:rPr lang="en-US" altLang="zh-CN" sz="1800" dirty="0">
                    <a:ea typeface="华文楷体" panose="02010600040101010101" pitchFamily="2" charset="-122"/>
                    <a:cs typeface="Times New Roman" panose="02020603050405020304" pitchFamily="18" charset="0"/>
                  </a:rPr>
                  <a:t>Denote the new code by </a:t>
                </a:r>
                <a14:m>
                  <m:oMath xmlns:m="http://schemas.openxmlformats.org/officeDocument/2006/math">
                    <m:sSubSup>
                      <m:sSub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𝐶</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𝑚</m:t>
                        </m:r>
                      </m:sub>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bSup>
                  </m:oMath>
                </a14:m>
                <a:endParaRPr lang="en-US" altLang="zh-CN" sz="180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𝐿</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Sup>
                            <m:sSub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𝐶</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𝑚</m:t>
                              </m:r>
                            </m:sub>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bSup>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𝐿</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𝐶</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𝑚</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sSubSup>
                        <m:sSub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b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oMath>
                  </m:oMathPara>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sub>
                      </m:sSub>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sub>
                      </m:sSub>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oMath>
                  </m:oMathPara>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d>
                        <m:dPr>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𝑘</m:t>
                              </m:r>
                            </m:sub>
                          </m:sSub>
                        </m:e>
                      </m:d>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𝑘</m:t>
                              </m:r>
                            </m:sub>
                          </m:s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𝑙</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𝑗</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&lt;0</m:t>
                      </m:r>
                    </m:oMath>
                  </m:oMathPara>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48" name="Rectangle 47">
                <a:extLst>
                  <a:ext uri="{FF2B5EF4-FFF2-40B4-BE49-F238E27FC236}">
                    <a16:creationId xmlns:a16="http://schemas.microsoft.com/office/drawing/2014/main" id="{55142C3F-315F-4020-A0DA-64F8353CD7C5}"/>
                  </a:ext>
                </a:extLst>
              </p:cNvPr>
              <p:cNvSpPr>
                <a:spLocks noRot="1" noChangeAspect="1" noMove="1" noResize="1" noEditPoints="1" noAdjustHandles="1" noChangeArrowheads="1" noChangeShapeType="1" noTextEdit="1"/>
              </p:cNvSpPr>
              <p:nvPr/>
            </p:nvSpPr>
            <p:spPr>
              <a:xfrm>
                <a:off x="3948692" y="2759128"/>
                <a:ext cx="5472996" cy="1841273"/>
              </a:xfrm>
              <a:prstGeom prst="rect">
                <a:avLst/>
              </a:prstGeom>
              <a:blipFill>
                <a:blip r:embed="rId7"/>
                <a:stretch>
                  <a:fillRect l="-1157" t="-1370" b="-1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7225847"/>
      </p:ext>
    </p:extLst>
  </p:cSld>
  <p:clrMapOvr>
    <a:masterClrMapping/>
  </p:clrMapOvr>
  <mc:AlternateContent xmlns:mc="http://schemas.openxmlformats.org/markup-compatibility/2006" xmlns:p14="http://schemas.microsoft.com/office/powerpoint/2010/main">
    <mc:Choice Requires="p14">
      <p:transition spd="slow" p14:dur="2000" advTm="208902"/>
    </mc:Choice>
    <mc:Fallback xmlns="">
      <p:transition spd="slow" advTm="20890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Canonical Codes: II</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852736" y="5811786"/>
                <a:ext cx="8496943" cy="64313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C00000"/>
                    </a:solidFill>
                  </a:rPr>
                  <a:t>1. The lengths are ordered </a:t>
                </a:r>
                <a:r>
                  <a:rPr lang="en-US" altLang="zh-CN" sz="1800" dirty="0">
                    <a:solidFill>
                      <a:srgbClr val="7030A0"/>
                    </a:solidFill>
                  </a:rPr>
                  <a:t>inversely</a:t>
                </a:r>
                <a:r>
                  <a:rPr lang="en-US" altLang="zh-CN" sz="1800" dirty="0">
                    <a:solidFill>
                      <a:srgbClr val="C00000"/>
                    </a:solidFill>
                  </a:rPr>
                  <a:t> with the probabilities (i.e., if </a:t>
                </a:r>
                <a14:m>
                  <m:oMath xmlns:m="http://schemas.openxmlformats.org/officeDocument/2006/math">
                    <m:sSub>
                      <m:sSubPr>
                        <m:ctrlPr>
                          <a:rPr lang="en-US" altLang="zh-CN" sz="1800" i="1" dirty="0">
                            <a:solidFill>
                              <a:srgbClr val="C00000"/>
                            </a:solidFill>
                            <a:latin typeface="Cambria Math" panose="02040503050406030204" pitchFamily="18" charset="0"/>
                          </a:rPr>
                        </m:ctrlPr>
                      </m:sSubPr>
                      <m:e>
                        <m:r>
                          <a:rPr lang="en-US" altLang="zh-CN" sz="1800" i="1" dirty="0">
                            <a:solidFill>
                              <a:srgbClr val="C00000"/>
                            </a:solidFill>
                            <a:latin typeface="Cambria Math" panose="02040503050406030204" pitchFamily="18" charset="0"/>
                          </a:rPr>
                          <m:t>𝑝</m:t>
                        </m:r>
                      </m:e>
                      <m:sub>
                        <m:r>
                          <a:rPr lang="en-US" altLang="zh-CN" sz="1800" i="1" dirty="0">
                            <a:solidFill>
                              <a:srgbClr val="C00000"/>
                            </a:solidFill>
                            <a:latin typeface="Cambria Math" panose="02040503050406030204" pitchFamily="18" charset="0"/>
                          </a:rPr>
                          <m:t>𝑗</m:t>
                        </m:r>
                      </m:sub>
                    </m:sSub>
                    <m:r>
                      <a:rPr lang="en-US" altLang="zh-CN" sz="1800" i="1" dirty="0">
                        <a:solidFill>
                          <a:srgbClr val="C00000"/>
                        </a:solidFill>
                        <a:latin typeface="Cambria Math" panose="02040503050406030204" pitchFamily="18" charset="0"/>
                      </a:rPr>
                      <m:t> &gt; </m:t>
                    </m:r>
                    <m:sSub>
                      <m:sSubPr>
                        <m:ctrlPr>
                          <a:rPr lang="en-US" altLang="zh-CN" sz="1800" i="1" dirty="0">
                            <a:solidFill>
                              <a:srgbClr val="C00000"/>
                            </a:solidFill>
                            <a:latin typeface="Cambria Math" panose="02040503050406030204" pitchFamily="18" charset="0"/>
                          </a:rPr>
                        </m:ctrlPr>
                      </m:sSubPr>
                      <m:e>
                        <m:r>
                          <a:rPr lang="en-US" altLang="zh-CN" sz="1800" i="1" dirty="0" err="1">
                            <a:solidFill>
                              <a:srgbClr val="C00000"/>
                            </a:solidFill>
                            <a:latin typeface="Cambria Math" panose="02040503050406030204" pitchFamily="18" charset="0"/>
                          </a:rPr>
                          <m:t>𝑝</m:t>
                        </m:r>
                      </m:e>
                      <m:sub>
                        <m:r>
                          <a:rPr lang="en-US" altLang="zh-CN" sz="1800" i="1" dirty="0" err="1">
                            <a:solidFill>
                              <a:srgbClr val="C00000"/>
                            </a:solidFill>
                            <a:latin typeface="Cambria Math" panose="02040503050406030204" pitchFamily="18" charset="0"/>
                          </a:rPr>
                          <m:t>𝑘</m:t>
                        </m:r>
                      </m:sub>
                    </m:sSub>
                  </m:oMath>
                </a14:m>
                <a:r>
                  <a:rPr lang="en-US" altLang="zh-CN" sz="1800" dirty="0">
                    <a:solidFill>
                      <a:srgbClr val="C00000"/>
                    </a:solidFill>
                  </a:rPr>
                  <a:t>, then </a:t>
                </a:r>
                <a14:m>
                  <m:oMath xmlns:m="http://schemas.openxmlformats.org/officeDocument/2006/math">
                    <m:sSub>
                      <m:sSubPr>
                        <m:ctrlPr>
                          <a:rPr lang="en-US" altLang="zh-CN" sz="1800" i="1" dirty="0">
                            <a:solidFill>
                              <a:srgbClr val="C00000"/>
                            </a:solidFill>
                            <a:latin typeface="Cambria Math" panose="02040503050406030204" pitchFamily="18" charset="0"/>
                          </a:rPr>
                        </m:ctrlPr>
                      </m:sSubPr>
                      <m:e>
                        <m:r>
                          <a:rPr lang="en-US" altLang="zh-CN" sz="1800" i="1" dirty="0">
                            <a:solidFill>
                              <a:srgbClr val="C00000"/>
                            </a:solidFill>
                            <a:latin typeface="Cambria Math" panose="02040503050406030204" pitchFamily="18" charset="0"/>
                          </a:rPr>
                          <m:t>𝑙</m:t>
                        </m:r>
                      </m:e>
                      <m:sub>
                        <m:r>
                          <a:rPr lang="en-US" altLang="zh-CN" sz="1800" i="1" dirty="0">
                            <a:solidFill>
                              <a:srgbClr val="C00000"/>
                            </a:solidFill>
                            <a:latin typeface="Cambria Math" panose="02040503050406030204" pitchFamily="18" charset="0"/>
                          </a:rPr>
                          <m:t>𝑗</m:t>
                        </m:r>
                      </m:sub>
                    </m:sSub>
                    <m:r>
                      <a:rPr lang="en-US" altLang="zh-CN" sz="1800" i="1" dirty="0">
                        <a:solidFill>
                          <a:srgbClr val="C00000"/>
                        </a:solidFill>
                        <a:latin typeface="Cambria Math" panose="02040503050406030204" pitchFamily="18" charset="0"/>
                      </a:rPr>
                      <m:t> ≤ </m:t>
                    </m:r>
                    <m:sSub>
                      <m:sSubPr>
                        <m:ctrlPr>
                          <a:rPr lang="en-US" altLang="zh-CN" sz="1800" i="1" dirty="0">
                            <a:solidFill>
                              <a:srgbClr val="C00000"/>
                            </a:solidFill>
                            <a:latin typeface="Cambria Math" panose="02040503050406030204" pitchFamily="18" charset="0"/>
                          </a:rPr>
                        </m:ctrlPr>
                      </m:sSubPr>
                      <m:e>
                        <m:r>
                          <a:rPr lang="en-US" altLang="zh-CN" sz="1800" i="1" dirty="0" err="1">
                            <a:solidFill>
                              <a:srgbClr val="C00000"/>
                            </a:solidFill>
                            <a:latin typeface="Cambria Math" panose="02040503050406030204" pitchFamily="18" charset="0"/>
                          </a:rPr>
                          <m:t>𝑙</m:t>
                        </m:r>
                      </m:e>
                      <m:sub>
                        <m:r>
                          <a:rPr lang="en-US" altLang="zh-CN" sz="1800" i="1" dirty="0" err="1">
                            <a:solidFill>
                              <a:srgbClr val="C00000"/>
                            </a:solidFill>
                            <a:latin typeface="Cambria Math" panose="02040503050406030204" pitchFamily="18" charset="0"/>
                          </a:rPr>
                          <m:t>𝑘</m:t>
                        </m:r>
                      </m:sub>
                    </m:sSub>
                  </m:oMath>
                </a14:m>
                <a:r>
                  <a:rPr lang="en-US" altLang="zh-CN" sz="1800" dirty="0">
                    <a:solidFill>
                      <a:srgbClr val="C00000"/>
                    </a:solidFill>
                  </a:rPr>
                  <a:t>).</a:t>
                </a:r>
              </a:p>
              <a:p>
                <a:r>
                  <a:rPr lang="en-US" altLang="zh-CN" sz="1800" dirty="0">
                    <a:solidFill>
                      <a:srgbClr val="C00000"/>
                    </a:solidFill>
                  </a:rPr>
                  <a:t>2. The two longest codewords have </a:t>
                </a:r>
                <a:r>
                  <a:rPr lang="en-US" altLang="zh-CN" sz="1800" dirty="0">
                    <a:solidFill>
                      <a:srgbClr val="7030A0"/>
                    </a:solidFill>
                  </a:rPr>
                  <a:t>the same length</a:t>
                </a:r>
                <a:r>
                  <a:rPr lang="en-US" altLang="zh-CN" sz="1800" dirty="0">
                    <a:solidFill>
                      <a:srgbClr val="C00000"/>
                    </a:solidFill>
                  </a:rPr>
                  <a:t>. </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852736" y="5811786"/>
                <a:ext cx="8496943" cy="643136"/>
              </a:xfrm>
              <a:prstGeom prst="rect">
                <a:avLst/>
              </a:prstGeom>
              <a:blipFill>
                <a:blip r:embed="rId5"/>
                <a:stretch>
                  <a:fillRect l="-573" t="-4630" b="-157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4724" y="1163151"/>
                <a:ext cx="8568952" cy="923330"/>
              </a:xfrm>
              <a:prstGeom prst="rect">
                <a:avLst/>
              </a:prstGeom>
            </p:spPr>
            <p:txBody>
              <a:bodyPr wrap="square">
                <a:spAutoFit/>
              </a:bodyPr>
              <a:lstStyle/>
              <a:p>
                <a:r>
                  <a:rPr lang="en-US" altLang="zh-CN" sz="1800" dirty="0">
                    <a:solidFill>
                      <a:schemeClr val="tx1"/>
                    </a:solidFill>
                  </a:rPr>
                  <a:t>Without loss of generality, we will assume that the probability masses are ordered, so that </a:t>
                </a:r>
                <a14:m>
                  <m:oMath xmlns:m="http://schemas.openxmlformats.org/officeDocument/2006/math">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 · ·≥</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oMath>
                </a14:m>
                <a:r>
                  <a:rPr lang="en-US" altLang="zh-CN" sz="1800" dirty="0">
                    <a:solidFill>
                      <a:schemeClr val="tx1"/>
                    </a:solidFill>
                  </a:rPr>
                  <a:t>. Recall that </a:t>
                </a:r>
                <a:r>
                  <a:rPr lang="en-US" altLang="zh-CN" sz="1800" b="1" dirty="0">
                    <a:solidFill>
                      <a:srgbClr val="7030A0"/>
                    </a:solidFill>
                    <a:effectLst>
                      <a:outerShdw blurRad="38100" dist="38100" dir="2700000" algn="tl">
                        <a:srgbClr val="000000">
                          <a:alpha val="43137"/>
                        </a:srgbClr>
                      </a:outerShdw>
                    </a:effectLst>
                  </a:rPr>
                  <a:t>a code is optimal if </a:t>
                </a:r>
                <a14:m>
                  <m:oMath xmlns:m="http://schemas.openxmlformats.org/officeDocument/2006/math">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𝒊</m:t>
                        </m:r>
                      </m:sub>
                    </m:sSub>
                    <m:sSub>
                      <m:sSubPr>
                        <m:ctrlP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𝒍</m:t>
                        </m:r>
                      </m:e>
                      <m: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𝒊</m:t>
                        </m:r>
                      </m:sub>
                    </m:s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 </m:t>
                    </m:r>
                  </m:oMath>
                </a14:m>
                <a:r>
                  <a:rPr lang="en-US" altLang="zh-CN" sz="1800" b="1" dirty="0">
                    <a:solidFill>
                      <a:srgbClr val="7030A0"/>
                    </a:solidFill>
                    <a:effectLst>
                      <a:outerShdw blurRad="38100" dist="38100" dir="2700000" algn="tl">
                        <a:srgbClr val="000000">
                          <a:alpha val="43137"/>
                        </a:srgbClr>
                      </a:outerShdw>
                    </a:effectLst>
                  </a:rPr>
                  <a:t>is minimal</a:t>
                </a:r>
                <a:r>
                  <a:rPr lang="en-US" altLang="zh-CN" sz="1800" dirty="0">
                    <a:solidFill>
                      <a:schemeClr val="tx1"/>
                    </a:solidFill>
                  </a:rPr>
                  <a:t>. </a:t>
                </a:r>
                <a:r>
                  <a:rPr lang="en-US" altLang="zh-CN" sz="1800" dirty="0"/>
                  <a:t>For any optimal coding scheme</a:t>
                </a:r>
                <a:endParaRPr lang="en-US" altLang="zh-CN" sz="1800"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744724" y="1163151"/>
                <a:ext cx="8568952" cy="923330"/>
              </a:xfrm>
              <a:prstGeom prst="rect">
                <a:avLst/>
              </a:prstGeom>
              <a:blipFill>
                <a:blip r:embed="rId6"/>
                <a:stretch>
                  <a:fillRect l="-569" t="-3974" b="-9934"/>
                </a:stretch>
              </a:blipFill>
            </p:spPr>
            <p:txBody>
              <a:bodyPr/>
              <a:lstStyle/>
              <a:p>
                <a:r>
                  <a:rPr lang="zh-CN" altLang="en-US">
                    <a:noFill/>
                  </a:rPr>
                  <a:t> </a:t>
                </a:r>
              </a:p>
            </p:txBody>
          </p:sp>
        </mc:Fallback>
      </mc:AlternateContent>
      <p:grpSp>
        <p:nvGrpSpPr>
          <p:cNvPr id="45" name="Group 44">
            <a:extLst>
              <a:ext uri="{FF2B5EF4-FFF2-40B4-BE49-F238E27FC236}">
                <a16:creationId xmlns:a16="http://schemas.microsoft.com/office/drawing/2014/main" id="{B2A960E8-5D4C-41E0-B019-78DC88F1A62D}"/>
              </a:ext>
            </a:extLst>
          </p:cNvPr>
          <p:cNvGrpSpPr/>
          <p:nvPr/>
        </p:nvGrpSpPr>
        <p:grpSpPr>
          <a:xfrm>
            <a:off x="636712" y="2195415"/>
            <a:ext cx="4174334" cy="3384377"/>
            <a:chOff x="243425" y="2053418"/>
            <a:chExt cx="5616624" cy="3395110"/>
          </a:xfrm>
        </p:grpSpPr>
        <p:sp>
          <p:nvSpPr>
            <p:cNvPr id="12" name="Oval 11">
              <a:extLst>
                <a:ext uri="{FF2B5EF4-FFF2-40B4-BE49-F238E27FC236}">
                  <a16:creationId xmlns:a16="http://schemas.microsoft.com/office/drawing/2014/main" id="{3727FB56-E4D7-4C55-BA73-2E0871C101D5}"/>
                </a:ext>
              </a:extLst>
            </p:cNvPr>
            <p:cNvSpPr/>
            <p:nvPr/>
          </p:nvSpPr>
          <p:spPr>
            <a:xfrm>
              <a:off x="243425"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0.15</a:t>
              </a:r>
              <a:endParaRPr lang="zh-CN" altLang="en-US" sz="1600" dirty="0"/>
            </a:p>
          </p:txBody>
        </p:sp>
        <p:sp>
          <p:nvSpPr>
            <p:cNvPr id="13" name="Oval 12">
              <a:extLst>
                <a:ext uri="{FF2B5EF4-FFF2-40B4-BE49-F238E27FC236}">
                  <a16:creationId xmlns:a16="http://schemas.microsoft.com/office/drawing/2014/main" id="{4F2C4A33-3024-441D-A4F7-5EC1B53F864D}"/>
                </a:ext>
              </a:extLst>
            </p:cNvPr>
            <p:cNvSpPr/>
            <p:nvPr/>
          </p:nvSpPr>
          <p:spPr>
            <a:xfrm>
              <a:off x="1395553"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0.15</a:t>
              </a:r>
              <a:endParaRPr lang="zh-CN" altLang="en-US" sz="1600" dirty="0"/>
            </a:p>
          </p:txBody>
        </p:sp>
        <p:sp>
          <p:nvSpPr>
            <p:cNvPr id="14" name="Oval 13">
              <a:extLst>
                <a:ext uri="{FF2B5EF4-FFF2-40B4-BE49-F238E27FC236}">
                  <a16:creationId xmlns:a16="http://schemas.microsoft.com/office/drawing/2014/main" id="{0188F7FA-5938-421C-A132-4BA9D043035F}"/>
                </a:ext>
              </a:extLst>
            </p:cNvPr>
            <p:cNvSpPr/>
            <p:nvPr/>
          </p:nvSpPr>
          <p:spPr>
            <a:xfrm>
              <a:off x="2568760" y="4941017"/>
              <a:ext cx="899459" cy="450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a:t>
              </a:r>
              <a:endParaRPr lang="zh-CN" altLang="en-US" sz="1600" dirty="0"/>
            </a:p>
          </p:txBody>
        </p:sp>
        <p:sp>
          <p:nvSpPr>
            <p:cNvPr id="15" name="Oval 14">
              <a:extLst>
                <a:ext uri="{FF2B5EF4-FFF2-40B4-BE49-F238E27FC236}">
                  <a16:creationId xmlns:a16="http://schemas.microsoft.com/office/drawing/2014/main" id="{DF95B380-CD70-4A29-BA98-6C88140FE0A9}"/>
                </a:ext>
              </a:extLst>
            </p:cNvPr>
            <p:cNvSpPr/>
            <p:nvPr/>
          </p:nvSpPr>
          <p:spPr>
            <a:xfrm>
              <a:off x="3843825"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0.25</a:t>
              </a:r>
              <a:endParaRPr lang="zh-CN" altLang="en-US" sz="1600" dirty="0"/>
            </a:p>
          </p:txBody>
        </p:sp>
        <p:sp>
          <p:nvSpPr>
            <p:cNvPr id="16" name="Oval 15">
              <a:extLst>
                <a:ext uri="{FF2B5EF4-FFF2-40B4-BE49-F238E27FC236}">
                  <a16:creationId xmlns:a16="http://schemas.microsoft.com/office/drawing/2014/main" id="{C112E03A-B025-409E-92BA-59F95BF89BF8}"/>
                </a:ext>
              </a:extLst>
            </p:cNvPr>
            <p:cNvSpPr/>
            <p:nvPr/>
          </p:nvSpPr>
          <p:spPr>
            <a:xfrm>
              <a:off x="4995953" y="4923059"/>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0.25</a:t>
              </a:r>
              <a:endParaRPr lang="zh-CN" altLang="en-US" sz="1600" dirty="0"/>
            </a:p>
          </p:txBody>
        </p:sp>
        <p:sp>
          <p:nvSpPr>
            <p:cNvPr id="17" name="Oval 16">
              <a:extLst>
                <a:ext uri="{FF2B5EF4-FFF2-40B4-BE49-F238E27FC236}">
                  <a16:creationId xmlns:a16="http://schemas.microsoft.com/office/drawing/2014/main" id="{ED382C32-E33C-4C01-873C-D257DBACFF49}"/>
                </a:ext>
              </a:extLst>
            </p:cNvPr>
            <p:cNvSpPr/>
            <p:nvPr/>
          </p:nvSpPr>
          <p:spPr>
            <a:xfrm>
              <a:off x="982977" y="4068417"/>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0.3</a:t>
              </a:r>
              <a:endParaRPr lang="zh-CN" altLang="en-US" sz="1600" dirty="0"/>
            </a:p>
          </p:txBody>
        </p:sp>
        <p:sp>
          <p:nvSpPr>
            <p:cNvPr id="19" name="Oval 18">
              <a:extLst>
                <a:ext uri="{FF2B5EF4-FFF2-40B4-BE49-F238E27FC236}">
                  <a16:creationId xmlns:a16="http://schemas.microsoft.com/office/drawing/2014/main" id="{746BF89F-D67D-4CF6-9C07-B6AEFB86E6A7}"/>
                </a:ext>
              </a:extLst>
            </p:cNvPr>
            <p:cNvSpPr/>
            <p:nvPr/>
          </p:nvSpPr>
          <p:spPr>
            <a:xfrm>
              <a:off x="3241493" y="4080376"/>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0.45</a:t>
              </a:r>
              <a:endParaRPr lang="zh-CN" altLang="en-US" sz="1600" dirty="0"/>
            </a:p>
          </p:txBody>
        </p:sp>
        <p:sp>
          <p:nvSpPr>
            <p:cNvPr id="24" name="Oval 23">
              <a:extLst>
                <a:ext uri="{FF2B5EF4-FFF2-40B4-BE49-F238E27FC236}">
                  <a16:creationId xmlns:a16="http://schemas.microsoft.com/office/drawing/2014/main" id="{A09F436B-D9C5-4B71-9D1A-B24FC3EC4135}"/>
                </a:ext>
              </a:extLst>
            </p:cNvPr>
            <p:cNvSpPr/>
            <p:nvPr/>
          </p:nvSpPr>
          <p:spPr>
            <a:xfrm>
              <a:off x="2253369" y="2668781"/>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0.55</a:t>
              </a:r>
              <a:endParaRPr lang="zh-CN" altLang="en-US" sz="1600" dirty="0"/>
            </a:p>
          </p:txBody>
        </p:sp>
        <p:sp>
          <p:nvSpPr>
            <p:cNvPr id="26" name="Oval 25">
              <a:extLst>
                <a:ext uri="{FF2B5EF4-FFF2-40B4-BE49-F238E27FC236}">
                  <a16:creationId xmlns:a16="http://schemas.microsoft.com/office/drawing/2014/main" id="{2A169624-37CB-4332-9371-9EC75FF29585}"/>
                </a:ext>
              </a:extLst>
            </p:cNvPr>
            <p:cNvSpPr/>
            <p:nvPr/>
          </p:nvSpPr>
          <p:spPr>
            <a:xfrm>
              <a:off x="2907721" y="2053418"/>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28" name="Straight Connector 27">
              <a:extLst>
                <a:ext uri="{FF2B5EF4-FFF2-40B4-BE49-F238E27FC236}">
                  <a16:creationId xmlns:a16="http://schemas.microsoft.com/office/drawing/2014/main" id="{4EEA77DF-48E3-4FF6-855B-131B693B892B}"/>
                </a:ext>
              </a:extLst>
            </p:cNvPr>
            <p:cNvCxnSpPr>
              <a:stCxn id="17" idx="3"/>
              <a:endCxn id="12" idx="0"/>
            </p:cNvCxnSpPr>
            <p:nvPr/>
          </p:nvCxnSpPr>
          <p:spPr>
            <a:xfrm flipH="1">
              <a:off x="675473" y="4498656"/>
              <a:ext cx="434048" cy="445816"/>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C5CA840C-9502-487E-BDD2-E8C254A07E4B}"/>
                </a:ext>
              </a:extLst>
            </p:cNvPr>
            <p:cNvCxnSpPr>
              <a:cxnSpLocks/>
              <a:endCxn id="13" idx="0"/>
            </p:cNvCxnSpPr>
            <p:nvPr/>
          </p:nvCxnSpPr>
          <p:spPr>
            <a:xfrm>
              <a:off x="1584592" y="4557575"/>
              <a:ext cx="243009" cy="386897"/>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E0461059-30B5-482B-A153-9C203C442026}"/>
                </a:ext>
              </a:extLst>
            </p:cNvPr>
            <p:cNvCxnSpPr>
              <a:cxnSpLocks/>
              <a:endCxn id="14" idx="0"/>
            </p:cNvCxnSpPr>
            <p:nvPr/>
          </p:nvCxnSpPr>
          <p:spPr>
            <a:xfrm flipH="1">
              <a:off x="3018490" y="4528115"/>
              <a:ext cx="345151" cy="412902"/>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F9F1A8A6-1C20-4536-AFDB-C88F82A75560}"/>
                </a:ext>
              </a:extLst>
            </p:cNvPr>
            <p:cNvCxnSpPr>
              <a:cxnSpLocks/>
              <a:endCxn id="15" idx="0"/>
            </p:cNvCxnSpPr>
            <p:nvPr/>
          </p:nvCxnSpPr>
          <p:spPr>
            <a:xfrm>
              <a:off x="3936787" y="4536162"/>
              <a:ext cx="339086" cy="40831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945CB7B4-F188-4CD7-9048-F7BD0AA4A93A}"/>
                </a:ext>
              </a:extLst>
            </p:cNvPr>
            <p:cNvCxnSpPr>
              <a:cxnSpLocks/>
              <a:stCxn id="24" idx="3"/>
              <a:endCxn id="17" idx="0"/>
            </p:cNvCxnSpPr>
            <p:nvPr/>
          </p:nvCxnSpPr>
          <p:spPr>
            <a:xfrm flipH="1">
              <a:off x="1415025" y="3099020"/>
              <a:ext cx="964888" cy="969397"/>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81F7028B-3109-425C-980D-F7A2BDD38CA0}"/>
                </a:ext>
              </a:extLst>
            </p:cNvPr>
            <p:cNvCxnSpPr>
              <a:cxnSpLocks/>
              <a:stCxn id="24" idx="5"/>
            </p:cNvCxnSpPr>
            <p:nvPr/>
          </p:nvCxnSpPr>
          <p:spPr>
            <a:xfrm>
              <a:off x="2990921" y="3099020"/>
              <a:ext cx="2441519" cy="1813843"/>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C767DD67-C73F-4F0F-9563-D890E487FF87}"/>
                </a:ext>
              </a:extLst>
            </p:cNvPr>
            <p:cNvCxnSpPr>
              <a:cxnSpLocks/>
              <a:stCxn id="26" idx="3"/>
            </p:cNvCxnSpPr>
            <p:nvPr/>
          </p:nvCxnSpPr>
          <p:spPr>
            <a:xfrm flipH="1">
              <a:off x="2881197" y="2483657"/>
              <a:ext cx="153068" cy="234385"/>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D58D3F85-23A3-474B-BF1D-9B48B153E851}"/>
                </a:ext>
              </a:extLst>
            </p:cNvPr>
            <p:cNvCxnSpPr>
              <a:cxnSpLocks/>
              <a:endCxn id="19" idx="0"/>
            </p:cNvCxnSpPr>
            <p:nvPr/>
          </p:nvCxnSpPr>
          <p:spPr>
            <a:xfrm>
              <a:off x="3542355" y="2531830"/>
              <a:ext cx="131186" cy="1548546"/>
            </a:xfrm>
            <a:prstGeom prst="line">
              <a:avLst/>
            </a:prstGeom>
          </p:spPr>
          <p:style>
            <a:lnRef idx="3">
              <a:schemeClr val="accent2"/>
            </a:lnRef>
            <a:fillRef idx="0">
              <a:schemeClr val="accent2"/>
            </a:fillRef>
            <a:effectRef idx="2">
              <a:schemeClr val="accent2"/>
            </a:effectRef>
            <a:fontRef idx="minor">
              <a:schemeClr val="tx1"/>
            </a:fontRef>
          </p:style>
        </p:cxnSp>
      </p:grpSp>
      <p:sp>
        <p:nvSpPr>
          <p:cNvPr id="48" name="Rectangle 47">
            <a:extLst>
              <a:ext uri="{FF2B5EF4-FFF2-40B4-BE49-F238E27FC236}">
                <a16:creationId xmlns:a16="http://schemas.microsoft.com/office/drawing/2014/main" id="{55142C3F-315F-4020-A0DA-64F8353CD7C5}"/>
              </a:ext>
            </a:extLst>
          </p:cNvPr>
          <p:cNvSpPr/>
          <p:nvPr/>
        </p:nvSpPr>
        <p:spPr>
          <a:xfrm>
            <a:off x="4237112" y="2741116"/>
            <a:ext cx="5472996" cy="1200329"/>
          </a:xfrm>
          <a:prstGeom prst="rect">
            <a:avLst/>
          </a:prstGeom>
        </p:spPr>
        <p:txBody>
          <a:bodyPr wrap="square">
            <a:spAutoFit/>
          </a:bodyPr>
          <a:lstStyle/>
          <a:p>
            <a:pPr marL="285750" indent="-285750">
              <a:buFont typeface="Wingdings" panose="05000000000000000000" pitchFamily="2" charset="2"/>
              <a:buChar char="p"/>
            </a:pPr>
            <a:r>
              <a:rPr lang="en-US" altLang="zh-CN" sz="1800" dirty="0">
                <a:ea typeface="华文楷体" panose="02010600040101010101" pitchFamily="2" charset="-122"/>
                <a:cs typeface="Times New Roman" panose="02020603050405020304" pitchFamily="18" charset="0"/>
              </a:rPr>
              <a:t>If the two longest codewords are not of the same length, one can delete the last bit of the longer one, preserving the prefix property and achieving lower expected codeword length.</a:t>
            </a:r>
          </a:p>
        </p:txBody>
      </p:sp>
    </p:spTree>
    <p:extLst>
      <p:ext uri="{BB962C8B-B14F-4D97-AF65-F5344CB8AC3E}">
        <p14:creationId xmlns:p14="http://schemas.microsoft.com/office/powerpoint/2010/main" val="2469682550"/>
      </p:ext>
    </p:extLst>
  </p:cSld>
  <p:clrMapOvr>
    <a:masterClrMapping/>
  </p:clrMapOvr>
  <mc:AlternateContent xmlns:mc="http://schemas.openxmlformats.org/markup-compatibility/2006" xmlns:p14="http://schemas.microsoft.com/office/powerpoint/2010/main">
    <mc:Choice Requires="p14">
      <p:transition spd="slow" p14:dur="2000" advTm="190503"/>
    </mc:Choice>
    <mc:Fallback xmlns="">
      <p:transition spd="slow" advTm="1905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Canonical Codes: III</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204664" y="5722301"/>
                <a:ext cx="9691964" cy="9663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C00000"/>
                    </a:solidFill>
                  </a:rPr>
                  <a:t>1. The lengths are ordered </a:t>
                </a:r>
                <a:r>
                  <a:rPr lang="en-US" altLang="zh-CN" sz="1800" dirty="0">
                    <a:solidFill>
                      <a:srgbClr val="7030A0"/>
                    </a:solidFill>
                  </a:rPr>
                  <a:t>inversely</a:t>
                </a:r>
                <a:r>
                  <a:rPr lang="en-US" altLang="zh-CN" sz="1800" dirty="0">
                    <a:solidFill>
                      <a:srgbClr val="C00000"/>
                    </a:solidFill>
                  </a:rPr>
                  <a:t> with the probabilities (i.e., if </a:t>
                </a:r>
                <a14:m>
                  <m:oMath xmlns:m="http://schemas.openxmlformats.org/officeDocument/2006/math">
                    <m:sSub>
                      <m:sSubPr>
                        <m:ctrlPr>
                          <a:rPr lang="en-US" altLang="zh-CN" sz="1800" i="1" dirty="0">
                            <a:solidFill>
                              <a:srgbClr val="C00000"/>
                            </a:solidFill>
                            <a:latin typeface="Cambria Math" panose="02040503050406030204" pitchFamily="18" charset="0"/>
                          </a:rPr>
                        </m:ctrlPr>
                      </m:sSubPr>
                      <m:e>
                        <m:r>
                          <a:rPr lang="en-US" altLang="zh-CN" sz="1800" i="1" dirty="0">
                            <a:solidFill>
                              <a:srgbClr val="C00000"/>
                            </a:solidFill>
                            <a:latin typeface="Cambria Math" panose="02040503050406030204" pitchFamily="18" charset="0"/>
                          </a:rPr>
                          <m:t>𝑝</m:t>
                        </m:r>
                      </m:e>
                      <m:sub>
                        <m:r>
                          <a:rPr lang="en-US" altLang="zh-CN" sz="1800" i="1" dirty="0">
                            <a:solidFill>
                              <a:srgbClr val="C00000"/>
                            </a:solidFill>
                            <a:latin typeface="Cambria Math" panose="02040503050406030204" pitchFamily="18" charset="0"/>
                          </a:rPr>
                          <m:t>𝑗</m:t>
                        </m:r>
                      </m:sub>
                    </m:sSub>
                    <m:r>
                      <a:rPr lang="en-US" altLang="zh-CN" sz="1800" i="1" dirty="0">
                        <a:solidFill>
                          <a:srgbClr val="C00000"/>
                        </a:solidFill>
                        <a:latin typeface="Cambria Math" panose="02040503050406030204" pitchFamily="18" charset="0"/>
                      </a:rPr>
                      <m:t> &gt; </m:t>
                    </m:r>
                    <m:sSub>
                      <m:sSubPr>
                        <m:ctrlPr>
                          <a:rPr lang="en-US" altLang="zh-CN" sz="1800" i="1" dirty="0">
                            <a:solidFill>
                              <a:srgbClr val="C00000"/>
                            </a:solidFill>
                            <a:latin typeface="Cambria Math" panose="02040503050406030204" pitchFamily="18" charset="0"/>
                          </a:rPr>
                        </m:ctrlPr>
                      </m:sSubPr>
                      <m:e>
                        <m:r>
                          <a:rPr lang="en-US" altLang="zh-CN" sz="1800" i="1" dirty="0" err="1">
                            <a:solidFill>
                              <a:srgbClr val="C00000"/>
                            </a:solidFill>
                            <a:latin typeface="Cambria Math" panose="02040503050406030204" pitchFamily="18" charset="0"/>
                          </a:rPr>
                          <m:t>𝑝</m:t>
                        </m:r>
                      </m:e>
                      <m:sub>
                        <m:r>
                          <a:rPr lang="en-US" altLang="zh-CN" sz="1800" i="1" dirty="0" err="1">
                            <a:solidFill>
                              <a:srgbClr val="C00000"/>
                            </a:solidFill>
                            <a:latin typeface="Cambria Math" panose="02040503050406030204" pitchFamily="18" charset="0"/>
                          </a:rPr>
                          <m:t>𝑘</m:t>
                        </m:r>
                      </m:sub>
                    </m:sSub>
                  </m:oMath>
                </a14:m>
                <a:r>
                  <a:rPr lang="en-US" altLang="zh-CN" sz="1800" dirty="0">
                    <a:solidFill>
                      <a:srgbClr val="C00000"/>
                    </a:solidFill>
                  </a:rPr>
                  <a:t>, then </a:t>
                </a:r>
                <a14:m>
                  <m:oMath xmlns:m="http://schemas.openxmlformats.org/officeDocument/2006/math">
                    <m:sSub>
                      <m:sSubPr>
                        <m:ctrlPr>
                          <a:rPr lang="en-US" altLang="zh-CN" sz="1800" i="1" dirty="0">
                            <a:solidFill>
                              <a:srgbClr val="C00000"/>
                            </a:solidFill>
                            <a:latin typeface="Cambria Math" panose="02040503050406030204" pitchFamily="18" charset="0"/>
                          </a:rPr>
                        </m:ctrlPr>
                      </m:sSubPr>
                      <m:e>
                        <m:r>
                          <a:rPr lang="en-US" altLang="zh-CN" sz="1800" i="1" dirty="0">
                            <a:solidFill>
                              <a:srgbClr val="C00000"/>
                            </a:solidFill>
                            <a:latin typeface="Cambria Math" panose="02040503050406030204" pitchFamily="18" charset="0"/>
                          </a:rPr>
                          <m:t>𝑙</m:t>
                        </m:r>
                      </m:e>
                      <m:sub>
                        <m:r>
                          <a:rPr lang="en-US" altLang="zh-CN" sz="1800" i="1" dirty="0">
                            <a:solidFill>
                              <a:srgbClr val="C00000"/>
                            </a:solidFill>
                            <a:latin typeface="Cambria Math" panose="02040503050406030204" pitchFamily="18" charset="0"/>
                          </a:rPr>
                          <m:t>𝑗</m:t>
                        </m:r>
                      </m:sub>
                    </m:sSub>
                    <m:r>
                      <a:rPr lang="en-US" altLang="zh-CN" sz="1800" i="1" dirty="0">
                        <a:solidFill>
                          <a:srgbClr val="C00000"/>
                        </a:solidFill>
                        <a:latin typeface="Cambria Math" panose="02040503050406030204" pitchFamily="18" charset="0"/>
                      </a:rPr>
                      <m:t> ≤ </m:t>
                    </m:r>
                    <m:sSub>
                      <m:sSubPr>
                        <m:ctrlPr>
                          <a:rPr lang="en-US" altLang="zh-CN" sz="1800" i="1" dirty="0">
                            <a:solidFill>
                              <a:srgbClr val="C00000"/>
                            </a:solidFill>
                            <a:latin typeface="Cambria Math" panose="02040503050406030204" pitchFamily="18" charset="0"/>
                          </a:rPr>
                        </m:ctrlPr>
                      </m:sSubPr>
                      <m:e>
                        <m:r>
                          <a:rPr lang="en-US" altLang="zh-CN" sz="1800" i="1" dirty="0" err="1">
                            <a:solidFill>
                              <a:srgbClr val="C00000"/>
                            </a:solidFill>
                            <a:latin typeface="Cambria Math" panose="02040503050406030204" pitchFamily="18" charset="0"/>
                          </a:rPr>
                          <m:t>𝑙</m:t>
                        </m:r>
                      </m:e>
                      <m:sub>
                        <m:r>
                          <a:rPr lang="en-US" altLang="zh-CN" sz="1800" i="1" dirty="0" err="1">
                            <a:solidFill>
                              <a:srgbClr val="C00000"/>
                            </a:solidFill>
                            <a:latin typeface="Cambria Math" panose="02040503050406030204" pitchFamily="18" charset="0"/>
                          </a:rPr>
                          <m:t>𝑘</m:t>
                        </m:r>
                      </m:sub>
                    </m:sSub>
                  </m:oMath>
                </a14:m>
                <a:r>
                  <a:rPr lang="en-US" altLang="zh-CN" sz="1800" dirty="0">
                    <a:solidFill>
                      <a:srgbClr val="C00000"/>
                    </a:solidFill>
                  </a:rPr>
                  <a:t>).</a:t>
                </a:r>
              </a:p>
              <a:p>
                <a:r>
                  <a:rPr lang="en-US" altLang="zh-CN" sz="1800" dirty="0">
                    <a:solidFill>
                      <a:srgbClr val="C00000"/>
                    </a:solidFill>
                  </a:rPr>
                  <a:t>2. The two longest codewords have </a:t>
                </a:r>
                <a:r>
                  <a:rPr lang="en-US" altLang="zh-CN" sz="1800" dirty="0">
                    <a:solidFill>
                      <a:srgbClr val="7030A0"/>
                    </a:solidFill>
                  </a:rPr>
                  <a:t>the same length</a:t>
                </a:r>
                <a:r>
                  <a:rPr lang="en-US" altLang="zh-CN" sz="1800" dirty="0">
                    <a:solidFill>
                      <a:srgbClr val="C00000"/>
                    </a:solidFill>
                  </a:rPr>
                  <a:t>. </a:t>
                </a:r>
              </a:p>
              <a:p>
                <a:r>
                  <a:rPr lang="en-US" altLang="zh-CN" sz="1800" dirty="0">
                    <a:solidFill>
                      <a:srgbClr val="C00000"/>
                    </a:solidFill>
                  </a:rPr>
                  <a:t>3. Two of the longest codewords </a:t>
                </a:r>
                <a:r>
                  <a:rPr lang="en-US" altLang="zh-CN" sz="1800" dirty="0">
                    <a:solidFill>
                      <a:srgbClr val="7030A0"/>
                    </a:solidFill>
                  </a:rPr>
                  <a:t>differ only in the last bit </a:t>
                </a:r>
                <a:r>
                  <a:rPr lang="en-US" altLang="zh-CN" sz="1800" dirty="0">
                    <a:solidFill>
                      <a:srgbClr val="C00000"/>
                    </a:solidFill>
                  </a:rPr>
                  <a:t>and correspond to the two least likely symbols.</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204664" y="5722301"/>
                <a:ext cx="9691964" cy="966332"/>
              </a:xfrm>
              <a:prstGeom prst="rect">
                <a:avLst/>
              </a:prstGeom>
              <a:blipFill>
                <a:blip r:embed="rId5"/>
                <a:stretch>
                  <a:fillRect l="-503" t="-625" r="-503" b="-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4724" y="1163151"/>
                <a:ext cx="8568952" cy="923330"/>
              </a:xfrm>
              <a:prstGeom prst="rect">
                <a:avLst/>
              </a:prstGeom>
            </p:spPr>
            <p:txBody>
              <a:bodyPr wrap="square">
                <a:spAutoFit/>
              </a:bodyPr>
              <a:lstStyle/>
              <a:p>
                <a:r>
                  <a:rPr lang="en-US" altLang="zh-CN" sz="1800" dirty="0">
                    <a:solidFill>
                      <a:schemeClr val="tx1"/>
                    </a:solidFill>
                  </a:rPr>
                  <a:t>Without loss of generality, we will assume that the probability masses are ordered, so that </a:t>
                </a:r>
                <a14:m>
                  <m:oMath xmlns:m="http://schemas.openxmlformats.org/officeDocument/2006/math">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1</m:t>
                        </m:r>
                      </m:sub>
                    </m:sSub>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2</m:t>
                        </m:r>
                      </m:sub>
                    </m:sSub>
                    <m:r>
                      <a:rPr lang="en-US" altLang="zh-CN" sz="1800" i="1" dirty="0">
                        <a:solidFill>
                          <a:schemeClr val="tx1"/>
                        </a:solidFill>
                        <a:latin typeface="Cambria Math" panose="02040503050406030204" pitchFamily="18" charset="0"/>
                      </a:rPr>
                      <m:t>≥· · ·≥</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𝑝</m:t>
                        </m:r>
                      </m:e>
                      <m:sub>
                        <m:r>
                          <a:rPr lang="en-US" altLang="zh-CN" sz="1800" i="1" dirty="0">
                            <a:solidFill>
                              <a:schemeClr val="tx1"/>
                            </a:solidFill>
                            <a:latin typeface="Cambria Math" panose="02040503050406030204" pitchFamily="18" charset="0"/>
                          </a:rPr>
                          <m:t>𝑚</m:t>
                        </m:r>
                      </m:sub>
                    </m:sSub>
                  </m:oMath>
                </a14:m>
                <a:r>
                  <a:rPr lang="en-US" altLang="zh-CN" sz="1800" dirty="0">
                    <a:solidFill>
                      <a:schemeClr val="tx1"/>
                    </a:solidFill>
                  </a:rPr>
                  <a:t>. Recall that </a:t>
                </a:r>
                <a:r>
                  <a:rPr lang="en-US" altLang="zh-CN" sz="1800" b="1" dirty="0">
                    <a:solidFill>
                      <a:srgbClr val="7030A0"/>
                    </a:solidFill>
                    <a:effectLst>
                      <a:outerShdw blurRad="38100" dist="38100" dir="2700000" algn="tl">
                        <a:srgbClr val="000000">
                          <a:alpha val="43137"/>
                        </a:srgbClr>
                      </a:outerShdw>
                    </a:effectLst>
                  </a:rPr>
                  <a:t>a code is optimal if </a:t>
                </a:r>
                <a14:m>
                  <m:oMath xmlns:m="http://schemas.openxmlformats.org/officeDocument/2006/math">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𝒊</m:t>
                        </m:r>
                      </m:sub>
                    </m:sSub>
                    <m:sSub>
                      <m:sSubPr>
                        <m:ctrlP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𝒍</m:t>
                        </m:r>
                      </m:e>
                      <m: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𝒊</m:t>
                        </m:r>
                      </m:sub>
                    </m:sSub>
                    <m:r>
                      <a:rPr lang="en-US" altLang="zh-CN" sz="1800" b="1" i="1" dirty="0">
                        <a:solidFill>
                          <a:srgbClr val="7030A0"/>
                        </a:solidFill>
                        <a:effectLst>
                          <a:outerShdw blurRad="38100" dist="38100" dir="2700000" algn="tl">
                            <a:srgbClr val="000000">
                              <a:alpha val="43137"/>
                            </a:srgbClr>
                          </a:outerShdw>
                        </a:effectLst>
                        <a:latin typeface="Cambria Math" panose="02040503050406030204" pitchFamily="18" charset="0"/>
                      </a:rPr>
                      <m:t> </m:t>
                    </m:r>
                  </m:oMath>
                </a14:m>
                <a:r>
                  <a:rPr lang="en-US" altLang="zh-CN" sz="1800" b="1" dirty="0">
                    <a:solidFill>
                      <a:srgbClr val="7030A0"/>
                    </a:solidFill>
                    <a:effectLst>
                      <a:outerShdw blurRad="38100" dist="38100" dir="2700000" algn="tl">
                        <a:srgbClr val="000000">
                          <a:alpha val="43137"/>
                        </a:srgbClr>
                      </a:outerShdw>
                    </a:effectLst>
                  </a:rPr>
                  <a:t>is minimal</a:t>
                </a:r>
                <a:r>
                  <a:rPr lang="en-US" altLang="zh-CN" sz="1800" dirty="0">
                    <a:solidFill>
                      <a:schemeClr val="tx1"/>
                    </a:solidFill>
                  </a:rPr>
                  <a:t>. </a:t>
                </a:r>
                <a:r>
                  <a:rPr lang="en-US" altLang="zh-CN" sz="1800" dirty="0"/>
                  <a:t>For any optimal coding scheme</a:t>
                </a:r>
                <a:endParaRPr lang="en-US" altLang="zh-CN" sz="1800"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744724" y="1163151"/>
                <a:ext cx="8568952" cy="923330"/>
              </a:xfrm>
              <a:prstGeom prst="rect">
                <a:avLst/>
              </a:prstGeom>
              <a:blipFill>
                <a:blip r:embed="rId6"/>
                <a:stretch>
                  <a:fillRect l="-569" t="-3974" b="-9934"/>
                </a:stretch>
              </a:blipFill>
            </p:spPr>
            <p:txBody>
              <a:bodyPr/>
              <a:lstStyle/>
              <a:p>
                <a:r>
                  <a:rPr lang="zh-CN" altLang="en-US">
                    <a:noFill/>
                  </a:rPr>
                  <a:t> </a:t>
                </a:r>
              </a:p>
            </p:txBody>
          </p:sp>
        </mc:Fallback>
      </mc:AlternateContent>
      <p:grpSp>
        <p:nvGrpSpPr>
          <p:cNvPr id="45" name="Group 44">
            <a:extLst>
              <a:ext uri="{FF2B5EF4-FFF2-40B4-BE49-F238E27FC236}">
                <a16:creationId xmlns:a16="http://schemas.microsoft.com/office/drawing/2014/main" id="{B2A960E8-5D4C-41E0-B019-78DC88F1A62D}"/>
              </a:ext>
            </a:extLst>
          </p:cNvPr>
          <p:cNvGrpSpPr/>
          <p:nvPr/>
        </p:nvGrpSpPr>
        <p:grpSpPr>
          <a:xfrm>
            <a:off x="636712" y="2195415"/>
            <a:ext cx="4174334" cy="3384377"/>
            <a:chOff x="243425" y="2053418"/>
            <a:chExt cx="5616624" cy="3395110"/>
          </a:xfrm>
        </p:grpSpPr>
        <p:sp>
          <p:nvSpPr>
            <p:cNvPr id="12" name="Oval 11">
              <a:extLst>
                <a:ext uri="{FF2B5EF4-FFF2-40B4-BE49-F238E27FC236}">
                  <a16:creationId xmlns:a16="http://schemas.microsoft.com/office/drawing/2014/main" id="{3727FB56-E4D7-4C55-BA73-2E0871C101D5}"/>
                </a:ext>
              </a:extLst>
            </p:cNvPr>
            <p:cNvSpPr/>
            <p:nvPr/>
          </p:nvSpPr>
          <p:spPr>
            <a:xfrm>
              <a:off x="243425"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0.15</a:t>
              </a:r>
              <a:endParaRPr lang="zh-CN" altLang="en-US" sz="1600" dirty="0"/>
            </a:p>
          </p:txBody>
        </p:sp>
        <p:sp>
          <p:nvSpPr>
            <p:cNvPr id="13" name="Oval 12">
              <a:extLst>
                <a:ext uri="{FF2B5EF4-FFF2-40B4-BE49-F238E27FC236}">
                  <a16:creationId xmlns:a16="http://schemas.microsoft.com/office/drawing/2014/main" id="{4F2C4A33-3024-441D-A4F7-5EC1B53F864D}"/>
                </a:ext>
              </a:extLst>
            </p:cNvPr>
            <p:cNvSpPr/>
            <p:nvPr/>
          </p:nvSpPr>
          <p:spPr>
            <a:xfrm>
              <a:off x="1395553"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0.15</a:t>
              </a:r>
              <a:endParaRPr lang="zh-CN" altLang="en-US" sz="1600" dirty="0"/>
            </a:p>
          </p:txBody>
        </p:sp>
        <p:sp>
          <p:nvSpPr>
            <p:cNvPr id="14" name="Oval 13">
              <a:extLst>
                <a:ext uri="{FF2B5EF4-FFF2-40B4-BE49-F238E27FC236}">
                  <a16:creationId xmlns:a16="http://schemas.microsoft.com/office/drawing/2014/main" id="{0188F7FA-5938-421C-A132-4BA9D043035F}"/>
                </a:ext>
              </a:extLst>
            </p:cNvPr>
            <p:cNvSpPr/>
            <p:nvPr/>
          </p:nvSpPr>
          <p:spPr>
            <a:xfrm>
              <a:off x="2568760" y="4941017"/>
              <a:ext cx="899459" cy="450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a:t>
              </a:r>
              <a:endParaRPr lang="zh-CN" altLang="en-US" sz="1600" dirty="0"/>
            </a:p>
          </p:txBody>
        </p:sp>
        <p:sp>
          <p:nvSpPr>
            <p:cNvPr id="15" name="Oval 14">
              <a:extLst>
                <a:ext uri="{FF2B5EF4-FFF2-40B4-BE49-F238E27FC236}">
                  <a16:creationId xmlns:a16="http://schemas.microsoft.com/office/drawing/2014/main" id="{DF95B380-CD70-4A29-BA98-6C88140FE0A9}"/>
                </a:ext>
              </a:extLst>
            </p:cNvPr>
            <p:cNvSpPr/>
            <p:nvPr/>
          </p:nvSpPr>
          <p:spPr>
            <a:xfrm>
              <a:off x="3843825" y="4944472"/>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0.25</a:t>
              </a:r>
              <a:endParaRPr lang="zh-CN" altLang="en-US" sz="1600" dirty="0"/>
            </a:p>
          </p:txBody>
        </p:sp>
        <p:sp>
          <p:nvSpPr>
            <p:cNvPr id="16" name="Oval 15">
              <a:extLst>
                <a:ext uri="{FF2B5EF4-FFF2-40B4-BE49-F238E27FC236}">
                  <a16:creationId xmlns:a16="http://schemas.microsoft.com/office/drawing/2014/main" id="{C112E03A-B025-409E-92BA-59F95BF89BF8}"/>
                </a:ext>
              </a:extLst>
            </p:cNvPr>
            <p:cNvSpPr/>
            <p:nvPr/>
          </p:nvSpPr>
          <p:spPr>
            <a:xfrm>
              <a:off x="4995953" y="4923059"/>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0.25</a:t>
              </a:r>
              <a:endParaRPr lang="zh-CN" altLang="en-US" sz="1600" dirty="0"/>
            </a:p>
          </p:txBody>
        </p:sp>
        <p:sp>
          <p:nvSpPr>
            <p:cNvPr id="17" name="Oval 16">
              <a:extLst>
                <a:ext uri="{FF2B5EF4-FFF2-40B4-BE49-F238E27FC236}">
                  <a16:creationId xmlns:a16="http://schemas.microsoft.com/office/drawing/2014/main" id="{ED382C32-E33C-4C01-873C-D257DBACFF49}"/>
                </a:ext>
              </a:extLst>
            </p:cNvPr>
            <p:cNvSpPr/>
            <p:nvPr/>
          </p:nvSpPr>
          <p:spPr>
            <a:xfrm>
              <a:off x="982977" y="4068417"/>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0.3</a:t>
              </a:r>
              <a:endParaRPr lang="zh-CN" altLang="en-US" sz="1600" dirty="0"/>
            </a:p>
          </p:txBody>
        </p:sp>
        <p:sp>
          <p:nvSpPr>
            <p:cNvPr id="19" name="Oval 18">
              <a:extLst>
                <a:ext uri="{FF2B5EF4-FFF2-40B4-BE49-F238E27FC236}">
                  <a16:creationId xmlns:a16="http://schemas.microsoft.com/office/drawing/2014/main" id="{746BF89F-D67D-4CF6-9C07-B6AEFB86E6A7}"/>
                </a:ext>
              </a:extLst>
            </p:cNvPr>
            <p:cNvSpPr/>
            <p:nvPr/>
          </p:nvSpPr>
          <p:spPr>
            <a:xfrm>
              <a:off x="3241493" y="4080376"/>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0.45</a:t>
              </a:r>
              <a:endParaRPr lang="zh-CN" altLang="en-US" sz="1600" dirty="0"/>
            </a:p>
          </p:txBody>
        </p:sp>
        <p:sp>
          <p:nvSpPr>
            <p:cNvPr id="24" name="Oval 23">
              <a:extLst>
                <a:ext uri="{FF2B5EF4-FFF2-40B4-BE49-F238E27FC236}">
                  <a16:creationId xmlns:a16="http://schemas.microsoft.com/office/drawing/2014/main" id="{A09F436B-D9C5-4B71-9D1A-B24FC3EC4135}"/>
                </a:ext>
              </a:extLst>
            </p:cNvPr>
            <p:cNvSpPr/>
            <p:nvPr/>
          </p:nvSpPr>
          <p:spPr>
            <a:xfrm>
              <a:off x="2253369" y="2668781"/>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0.55</a:t>
              </a:r>
              <a:endParaRPr lang="zh-CN" altLang="en-US" sz="1600" dirty="0"/>
            </a:p>
          </p:txBody>
        </p:sp>
        <p:sp>
          <p:nvSpPr>
            <p:cNvPr id="26" name="Oval 25">
              <a:extLst>
                <a:ext uri="{FF2B5EF4-FFF2-40B4-BE49-F238E27FC236}">
                  <a16:creationId xmlns:a16="http://schemas.microsoft.com/office/drawing/2014/main" id="{2A169624-37CB-4332-9371-9EC75FF29585}"/>
                </a:ext>
              </a:extLst>
            </p:cNvPr>
            <p:cNvSpPr/>
            <p:nvPr/>
          </p:nvSpPr>
          <p:spPr>
            <a:xfrm>
              <a:off x="2907721" y="2053418"/>
              <a:ext cx="8640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cxnSp>
          <p:nvCxnSpPr>
            <p:cNvPr id="28" name="Straight Connector 27">
              <a:extLst>
                <a:ext uri="{FF2B5EF4-FFF2-40B4-BE49-F238E27FC236}">
                  <a16:creationId xmlns:a16="http://schemas.microsoft.com/office/drawing/2014/main" id="{4EEA77DF-48E3-4FF6-855B-131B693B892B}"/>
                </a:ext>
              </a:extLst>
            </p:cNvPr>
            <p:cNvCxnSpPr>
              <a:stCxn id="17" idx="3"/>
              <a:endCxn id="12" idx="0"/>
            </p:cNvCxnSpPr>
            <p:nvPr/>
          </p:nvCxnSpPr>
          <p:spPr>
            <a:xfrm flipH="1">
              <a:off x="675473" y="4498656"/>
              <a:ext cx="434048" cy="445816"/>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C5CA840C-9502-487E-BDD2-E8C254A07E4B}"/>
                </a:ext>
              </a:extLst>
            </p:cNvPr>
            <p:cNvCxnSpPr>
              <a:cxnSpLocks/>
              <a:endCxn id="13" idx="0"/>
            </p:cNvCxnSpPr>
            <p:nvPr/>
          </p:nvCxnSpPr>
          <p:spPr>
            <a:xfrm>
              <a:off x="1584592" y="4557575"/>
              <a:ext cx="243009" cy="386897"/>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E0461059-30B5-482B-A153-9C203C442026}"/>
                </a:ext>
              </a:extLst>
            </p:cNvPr>
            <p:cNvCxnSpPr>
              <a:cxnSpLocks/>
              <a:endCxn id="14" idx="0"/>
            </p:cNvCxnSpPr>
            <p:nvPr/>
          </p:nvCxnSpPr>
          <p:spPr>
            <a:xfrm flipH="1">
              <a:off x="3018490" y="4528115"/>
              <a:ext cx="345151" cy="412902"/>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F9F1A8A6-1C20-4536-AFDB-C88F82A75560}"/>
                </a:ext>
              </a:extLst>
            </p:cNvPr>
            <p:cNvCxnSpPr>
              <a:cxnSpLocks/>
              <a:endCxn id="15" idx="0"/>
            </p:cNvCxnSpPr>
            <p:nvPr/>
          </p:nvCxnSpPr>
          <p:spPr>
            <a:xfrm>
              <a:off x="3936787" y="4536162"/>
              <a:ext cx="339086" cy="40831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945CB7B4-F188-4CD7-9048-F7BD0AA4A93A}"/>
                </a:ext>
              </a:extLst>
            </p:cNvPr>
            <p:cNvCxnSpPr>
              <a:cxnSpLocks/>
              <a:stCxn id="24" idx="3"/>
              <a:endCxn id="17" idx="0"/>
            </p:cNvCxnSpPr>
            <p:nvPr/>
          </p:nvCxnSpPr>
          <p:spPr>
            <a:xfrm flipH="1">
              <a:off x="1415025" y="3099020"/>
              <a:ext cx="964888" cy="969397"/>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81F7028B-3109-425C-980D-F7A2BDD38CA0}"/>
                </a:ext>
              </a:extLst>
            </p:cNvPr>
            <p:cNvCxnSpPr>
              <a:cxnSpLocks/>
              <a:stCxn id="24" idx="5"/>
            </p:cNvCxnSpPr>
            <p:nvPr/>
          </p:nvCxnSpPr>
          <p:spPr>
            <a:xfrm>
              <a:off x="2990921" y="3099020"/>
              <a:ext cx="2441519" cy="1813843"/>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C767DD67-C73F-4F0F-9563-D890E487FF87}"/>
                </a:ext>
              </a:extLst>
            </p:cNvPr>
            <p:cNvCxnSpPr>
              <a:cxnSpLocks/>
              <a:stCxn id="26" idx="3"/>
            </p:cNvCxnSpPr>
            <p:nvPr/>
          </p:nvCxnSpPr>
          <p:spPr>
            <a:xfrm flipH="1">
              <a:off x="2881197" y="2483657"/>
              <a:ext cx="153068" cy="234385"/>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D58D3F85-23A3-474B-BF1D-9B48B153E851}"/>
                </a:ext>
              </a:extLst>
            </p:cNvPr>
            <p:cNvCxnSpPr>
              <a:cxnSpLocks/>
              <a:endCxn id="19" idx="0"/>
            </p:cNvCxnSpPr>
            <p:nvPr/>
          </p:nvCxnSpPr>
          <p:spPr>
            <a:xfrm>
              <a:off x="3542355" y="2531830"/>
              <a:ext cx="131186" cy="1548546"/>
            </a:xfrm>
            <a:prstGeom prst="line">
              <a:avLst/>
            </a:prstGeom>
          </p:spPr>
          <p:style>
            <a:lnRef idx="3">
              <a:schemeClr val="accent2"/>
            </a:lnRef>
            <a:fillRef idx="0">
              <a:schemeClr val="accent2"/>
            </a:fillRef>
            <a:effectRef idx="2">
              <a:schemeClr val="accent2"/>
            </a:effectRef>
            <a:fontRef idx="minor">
              <a:schemeClr val="tx1"/>
            </a:fontRef>
          </p:style>
        </p:cxnSp>
      </p:grpSp>
      <p:sp>
        <p:nvSpPr>
          <p:cNvPr id="48" name="Rectangle 47">
            <a:extLst>
              <a:ext uri="{FF2B5EF4-FFF2-40B4-BE49-F238E27FC236}">
                <a16:creationId xmlns:a16="http://schemas.microsoft.com/office/drawing/2014/main" id="{55142C3F-315F-4020-A0DA-64F8353CD7C5}"/>
              </a:ext>
            </a:extLst>
          </p:cNvPr>
          <p:cNvSpPr/>
          <p:nvPr/>
        </p:nvSpPr>
        <p:spPr>
          <a:xfrm>
            <a:off x="4093096" y="2765884"/>
            <a:ext cx="5184576" cy="934423"/>
          </a:xfrm>
          <a:prstGeom prst="rect">
            <a:avLst/>
          </a:prstGeom>
        </p:spPr>
        <p:txBody>
          <a:bodyPr wrap="square">
            <a:spAutoFit/>
          </a:bodyPr>
          <a:lstStyle/>
          <a:p>
            <a:pPr marL="285750" indent="-285750">
              <a:buFont typeface="Wingdings" panose="05000000000000000000" pitchFamily="2" charset="2"/>
              <a:buChar char="p"/>
            </a:pPr>
            <a:r>
              <a:rPr lang="en-US" altLang="zh-CN" sz="1800" dirty="0">
                <a:ea typeface="华文楷体" panose="02010600040101010101" pitchFamily="2" charset="-122"/>
                <a:cs typeface="Times New Roman" panose="02020603050405020304" pitchFamily="18" charset="0"/>
              </a:rPr>
              <a:t>If there is a maximal-length codeword </a:t>
            </a:r>
            <a:r>
              <a:rPr lang="en-US" altLang="zh-CN" sz="1800" dirty="0">
                <a:solidFill>
                  <a:srgbClr val="7030A0"/>
                </a:solidFill>
                <a:ea typeface="华文楷体" panose="02010600040101010101" pitchFamily="2" charset="-122"/>
                <a:cs typeface="Times New Roman" panose="02020603050405020304" pitchFamily="18" charset="0"/>
              </a:rPr>
              <a:t>without a sibling(</a:t>
            </a:r>
            <a:r>
              <a:rPr lang="zh-CN" altLang="en-US" b="1" dirty="0"/>
              <a:t>兄弟姐妹</a:t>
            </a:r>
            <a:r>
              <a:rPr lang="en-US" altLang="zh-CN" sz="1800" dirty="0">
                <a:solidFill>
                  <a:srgbClr val="7030A0"/>
                </a:solidFill>
                <a:ea typeface="华文楷体" panose="02010600040101010101" pitchFamily="2" charset="-122"/>
                <a:cs typeface="Times New Roman" panose="02020603050405020304" pitchFamily="18" charset="0"/>
              </a:rPr>
              <a:t>)</a:t>
            </a:r>
            <a:r>
              <a:rPr lang="en-US" altLang="zh-CN" sz="1800" dirty="0">
                <a:ea typeface="华文楷体" panose="02010600040101010101" pitchFamily="2" charset="-122"/>
                <a:cs typeface="Times New Roman" panose="02020603050405020304" pitchFamily="18" charset="0"/>
              </a:rPr>
              <a:t>, we can delete the last bit of the codeword and still satisfy the prefix property</a:t>
            </a:r>
          </a:p>
        </p:txBody>
      </p:sp>
    </p:spTree>
    <p:extLst>
      <p:ext uri="{BB962C8B-B14F-4D97-AF65-F5344CB8AC3E}">
        <p14:creationId xmlns:p14="http://schemas.microsoft.com/office/powerpoint/2010/main" val="3098130318"/>
      </p:ext>
    </p:extLst>
  </p:cSld>
  <p:clrMapOvr>
    <a:masterClrMapping/>
  </p:clrMapOvr>
  <mc:AlternateContent xmlns:mc="http://schemas.openxmlformats.org/markup-compatibility/2006" xmlns:p14="http://schemas.microsoft.com/office/powerpoint/2010/main">
    <mc:Choice Requires="p14">
      <p:transition spd="slow" p14:dur="2000" advTm="192937"/>
    </mc:Choice>
    <mc:Fallback xmlns="">
      <p:transition spd="slow" advTm="19293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ags/tag2.xml><?xml version="1.0" encoding="utf-8"?>
<p:tagLst xmlns:a="http://schemas.openxmlformats.org/drawingml/2006/main" xmlns:r="http://schemas.openxmlformats.org/officeDocument/2006/relationships" xmlns:p="http://schemas.openxmlformats.org/presentationml/2006/main">
  <p:tag name="TIMING" val="|39.3"/>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75998</TotalTime>
  <Words>2029</Words>
  <Application>Microsoft Macintosh PowerPoint</Application>
  <PresentationFormat>自定义</PresentationFormat>
  <Paragraphs>188</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Times-Italic</vt:lpstr>
      <vt:lpstr>Times-Roman</vt:lpstr>
      <vt:lpstr>Arial</vt:lpstr>
      <vt:lpstr>Calibri</vt:lpstr>
      <vt:lpstr>Cambria Math</vt:lpstr>
      <vt:lpstr>Tw Cen MT</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黄 奔皓</cp:lastModifiedBy>
  <cp:revision>3494</cp:revision>
  <cp:lastPrinted>2018-02-19T20:12:03Z</cp:lastPrinted>
  <dcterms:created xsi:type="dcterms:W3CDTF">2012-11-18T11:25:02Z</dcterms:created>
  <dcterms:modified xsi:type="dcterms:W3CDTF">2023-04-19T13:56:30Z</dcterms:modified>
</cp:coreProperties>
</file>