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628" r:id="rId2"/>
    <p:sldId id="775" r:id="rId3"/>
    <p:sldId id="885" r:id="rId4"/>
    <p:sldId id="886" r:id="rId5"/>
    <p:sldId id="887" r:id="rId6"/>
    <p:sldId id="877" r:id="rId7"/>
    <p:sldId id="879" r:id="rId8"/>
    <p:sldId id="880" r:id="rId9"/>
    <p:sldId id="881" r:id="rId10"/>
    <p:sldId id="868" r:id="rId11"/>
    <p:sldId id="853" r:id="rId12"/>
    <p:sldId id="869" r:id="rId13"/>
    <p:sldId id="871" r:id="rId14"/>
    <p:sldId id="888" r:id="rId15"/>
    <p:sldId id="872" r:id="rId16"/>
    <p:sldId id="889" r:id="rId17"/>
    <p:sldId id="873" r:id="rId18"/>
    <p:sldId id="842" r:id="rId19"/>
  </p:sldIdLst>
  <p:sldSz cx="10058400" cy="7040563"/>
  <p:notesSz cx="6858000" cy="9144000"/>
  <p:custDataLst>
    <p:tags r:id="rId21"/>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96327" autoAdjust="0"/>
  </p:normalViewPr>
  <p:slideViewPr>
    <p:cSldViewPr showGuides="1">
      <p:cViewPr varScale="1">
        <p:scale>
          <a:sx n="120" d="100"/>
          <a:sy n="120" d="100"/>
        </p:scale>
        <p:origin x="488" y="184"/>
      </p:cViewPr>
      <p:guideLst>
        <p:guide orient="horz" pos="2218"/>
        <p:guide pos="31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 userId="73b39abba4055029" providerId="LiveId" clId="{20D4CBBA-9150-4716-AF89-B456B18F3CD5}"/>
    <pc:docChg chg="modSld">
      <pc:chgData name="Fan" userId="73b39abba4055029" providerId="LiveId" clId="{20D4CBBA-9150-4716-AF89-B456B18F3CD5}" dt="2022-03-06T11:03:55.430" v="1" actId="20577"/>
      <pc:docMkLst>
        <pc:docMk/>
      </pc:docMkLst>
      <pc:sldChg chg="modSp mod">
        <pc:chgData name="Fan" userId="73b39abba4055029" providerId="LiveId" clId="{20D4CBBA-9150-4716-AF89-B456B18F3CD5}" dt="2022-03-06T11:03:55.430" v="1" actId="20577"/>
        <pc:sldMkLst>
          <pc:docMk/>
          <pc:sldMk cId="2040243274" sldId="628"/>
        </pc:sldMkLst>
        <pc:spChg chg="mod">
          <ac:chgData name="Fan" userId="73b39abba4055029" providerId="LiveId" clId="{20D4CBBA-9150-4716-AF89-B456B18F3CD5}" dt="2022-03-06T11:03:55.430" v="1" actId="20577"/>
          <ac:spMkLst>
            <pc:docMk/>
            <pc:sldMk cId="2040243274" sldId="628"/>
            <ac:spMk id="5" creationId="{0C494AC4-83F7-A546-AA32-D9C97D2A9A6A}"/>
          </ac:spMkLst>
        </pc:spChg>
      </pc:sldChg>
    </pc:docChg>
  </pc:docChgLst>
  <pc:docChgLst>
    <pc:chgData name="Cheng Fan" userId="73b39abba4055029" providerId="LiveId" clId="{701AEB07-5594-4072-9A55-6AEDAE08018A}"/>
    <pc:docChg chg="undo custSel addSld delSld modSld sldOrd">
      <pc:chgData name="Cheng Fan" userId="73b39abba4055029" providerId="LiveId" clId="{701AEB07-5594-4072-9A55-6AEDAE08018A}" dt="2020-03-30T00:41:44.477" v="5069" actId="47"/>
      <pc:docMkLst>
        <pc:docMk/>
      </pc:docMkLst>
      <pc:sldChg chg="addSp modSp">
        <pc:chgData name="Cheng Fan" userId="73b39abba4055029" providerId="LiveId" clId="{701AEB07-5594-4072-9A55-6AEDAE08018A}" dt="2020-03-29T01:43:31.637" v="2880"/>
        <pc:sldMkLst>
          <pc:docMk/>
          <pc:sldMk cId="2040243274" sldId="628"/>
        </pc:sldMkLst>
        <pc:picChg chg="add mod">
          <ac:chgData name="Cheng Fan" userId="73b39abba4055029" providerId="LiveId" clId="{701AEB07-5594-4072-9A55-6AEDAE08018A}" dt="2020-03-29T01:43:31.637" v="2880"/>
          <ac:picMkLst>
            <pc:docMk/>
            <pc:sldMk cId="2040243274" sldId="628"/>
            <ac:picMk id="4" creationId="{49EB3F8A-EAF5-43F1-81ED-B3ED33E59875}"/>
          </ac:picMkLst>
        </pc:picChg>
      </pc:sldChg>
      <pc:sldChg chg="addSp delSp modSp delAnim modAnim">
        <pc:chgData name="Cheng Fan" userId="73b39abba4055029" providerId="LiveId" clId="{701AEB07-5594-4072-9A55-6AEDAE08018A}" dt="2020-03-29T01:45:52.178" v="2883"/>
        <pc:sldMkLst>
          <pc:docMk/>
          <pc:sldMk cId="2267203452" sldId="775"/>
        </pc:sldMkLst>
        <pc:picChg chg="add del mod">
          <ac:chgData name="Cheng Fan" userId="73b39abba4055029" providerId="LiveId" clId="{701AEB07-5594-4072-9A55-6AEDAE08018A}" dt="2020-03-29T01:44:03.910" v="2882" actId="478"/>
          <ac:picMkLst>
            <pc:docMk/>
            <pc:sldMk cId="2267203452" sldId="775"/>
            <ac:picMk id="2" creationId="{AF7C34A5-E7EA-45D4-B8F0-E7E9483ECEA9}"/>
          </ac:picMkLst>
        </pc:picChg>
        <pc:picChg chg="add mod">
          <ac:chgData name="Cheng Fan" userId="73b39abba4055029" providerId="LiveId" clId="{701AEB07-5594-4072-9A55-6AEDAE08018A}" dt="2020-03-29T01:45:52.178" v="2883"/>
          <ac:picMkLst>
            <pc:docMk/>
            <pc:sldMk cId="2267203452" sldId="775"/>
            <ac:picMk id="3" creationId="{D82218C2-9DF6-4A16-8712-F1921273A3C2}"/>
          </ac:picMkLst>
        </pc:picChg>
      </pc:sldChg>
      <pc:sldChg chg="del">
        <pc:chgData name="Cheng Fan" userId="73b39abba4055029" providerId="LiveId" clId="{701AEB07-5594-4072-9A55-6AEDAE08018A}" dt="2020-03-17T12:47:41.633" v="247" actId="47"/>
        <pc:sldMkLst>
          <pc:docMk/>
          <pc:sldMk cId="851788458" sldId="819"/>
        </pc:sldMkLst>
      </pc:sldChg>
      <pc:sldChg chg="del">
        <pc:chgData name="Cheng Fan" userId="73b39abba4055029" providerId="LiveId" clId="{701AEB07-5594-4072-9A55-6AEDAE08018A}" dt="2020-03-17T12:47:42.269" v="248" actId="47"/>
        <pc:sldMkLst>
          <pc:docMk/>
          <pc:sldMk cId="482216814" sldId="820"/>
        </pc:sldMkLst>
      </pc:sldChg>
      <pc:sldChg chg="del">
        <pc:chgData name="Cheng Fan" userId="73b39abba4055029" providerId="LiveId" clId="{701AEB07-5594-4072-9A55-6AEDAE08018A}" dt="2020-03-17T12:47:43.572" v="250" actId="47"/>
        <pc:sldMkLst>
          <pc:docMk/>
          <pc:sldMk cId="1524843501" sldId="821"/>
        </pc:sldMkLst>
      </pc:sldChg>
      <pc:sldChg chg="addSp modSp add del">
        <pc:chgData name="Cheng Fan" userId="73b39abba4055029" providerId="LiveId" clId="{701AEB07-5594-4072-9A55-6AEDAE08018A}" dt="2020-03-29T13:39:19.620" v="5065"/>
        <pc:sldMkLst>
          <pc:docMk/>
          <pc:sldMk cId="2271400751" sldId="842"/>
        </pc:sldMkLst>
        <pc:spChg chg="mod">
          <ac:chgData name="Cheng Fan" userId="73b39abba4055029" providerId="LiveId" clId="{701AEB07-5594-4072-9A55-6AEDAE08018A}" dt="2020-03-24T21:57:41.754" v="2581" actId="20577"/>
          <ac:spMkLst>
            <pc:docMk/>
            <pc:sldMk cId="2271400751" sldId="842"/>
            <ac:spMk id="5" creationId="{00000000-0000-0000-0000-000000000000}"/>
          </ac:spMkLst>
        </pc:spChg>
        <pc:picChg chg="add mod">
          <ac:chgData name="Cheng Fan" userId="73b39abba4055029" providerId="LiveId" clId="{701AEB07-5594-4072-9A55-6AEDAE08018A}" dt="2020-03-29T13:39:19.620" v="5065"/>
          <ac:picMkLst>
            <pc:docMk/>
            <pc:sldMk cId="2271400751" sldId="842"/>
            <ac:picMk id="2" creationId="{2D0F1ECF-0C45-433B-9FF2-AF65A482BCDC}"/>
          </ac:picMkLst>
        </pc:picChg>
      </pc:sldChg>
      <pc:sldChg chg="del">
        <pc:chgData name="Cheng Fan" userId="73b39abba4055029" providerId="LiveId" clId="{701AEB07-5594-4072-9A55-6AEDAE08018A}" dt="2020-03-17T12:47:44.377" v="251" actId="47"/>
        <pc:sldMkLst>
          <pc:docMk/>
          <pc:sldMk cId="4252420003" sldId="846"/>
        </pc:sldMkLst>
      </pc:sldChg>
      <pc:sldChg chg="del">
        <pc:chgData name="Cheng Fan" userId="73b39abba4055029" providerId="LiveId" clId="{701AEB07-5594-4072-9A55-6AEDAE08018A}" dt="2020-03-17T12:47:45.004" v="252" actId="47"/>
        <pc:sldMkLst>
          <pc:docMk/>
          <pc:sldMk cId="951364599" sldId="847"/>
        </pc:sldMkLst>
      </pc:sldChg>
      <pc:sldChg chg="del">
        <pc:chgData name="Cheng Fan" userId="73b39abba4055029" providerId="LiveId" clId="{701AEB07-5594-4072-9A55-6AEDAE08018A}" dt="2020-03-17T12:47:46.572" v="254" actId="47"/>
        <pc:sldMkLst>
          <pc:docMk/>
          <pc:sldMk cId="2257435094" sldId="848"/>
        </pc:sldMkLst>
      </pc:sldChg>
      <pc:sldChg chg="del">
        <pc:chgData name="Cheng Fan" userId="73b39abba4055029" providerId="LiveId" clId="{701AEB07-5594-4072-9A55-6AEDAE08018A}" dt="2020-03-17T12:47:47.669" v="255" actId="47"/>
        <pc:sldMkLst>
          <pc:docMk/>
          <pc:sldMk cId="3952748474" sldId="849"/>
        </pc:sldMkLst>
      </pc:sldChg>
      <pc:sldChg chg="del">
        <pc:chgData name="Cheng Fan" userId="73b39abba4055029" providerId="LiveId" clId="{701AEB07-5594-4072-9A55-6AEDAE08018A}" dt="2020-03-17T12:47:49.055" v="257" actId="47"/>
        <pc:sldMkLst>
          <pc:docMk/>
          <pc:sldMk cId="2118983106" sldId="850"/>
        </pc:sldMkLst>
      </pc:sldChg>
      <pc:sldChg chg="del">
        <pc:chgData name="Cheng Fan" userId="73b39abba4055029" providerId="LiveId" clId="{701AEB07-5594-4072-9A55-6AEDAE08018A}" dt="2020-03-17T12:47:49.812" v="258" actId="47"/>
        <pc:sldMkLst>
          <pc:docMk/>
          <pc:sldMk cId="2945974736" sldId="851"/>
        </pc:sldMkLst>
      </pc:sldChg>
      <pc:sldChg chg="del">
        <pc:chgData name="Cheng Fan" userId="73b39abba4055029" providerId="LiveId" clId="{701AEB07-5594-4072-9A55-6AEDAE08018A}" dt="2020-03-17T12:47:50.315" v="259" actId="47"/>
        <pc:sldMkLst>
          <pc:docMk/>
          <pc:sldMk cId="88490349" sldId="852"/>
        </pc:sldMkLst>
      </pc:sldChg>
      <pc:sldChg chg="addSp delSp modSp">
        <pc:chgData name="Cheng Fan" userId="73b39abba4055029" providerId="LiveId" clId="{701AEB07-5594-4072-9A55-6AEDAE08018A}" dt="2020-03-29T03:41:25.907" v="3047"/>
        <pc:sldMkLst>
          <pc:docMk/>
          <pc:sldMk cId="2729972645" sldId="853"/>
        </pc:sldMkLst>
        <pc:spChg chg="mod">
          <ac:chgData name="Cheng Fan" userId="73b39abba4055029" providerId="LiveId" clId="{701AEB07-5594-4072-9A55-6AEDAE08018A}" dt="2020-03-21T06:52:47.344" v="1314" actId="20577"/>
          <ac:spMkLst>
            <pc:docMk/>
            <pc:sldMk cId="2729972645" sldId="853"/>
            <ac:spMk id="4" creationId="{CC2434E4-16B7-E540-A13C-960B63D56793}"/>
          </ac:spMkLst>
        </pc:spChg>
        <pc:spChg chg="del mod">
          <ac:chgData name="Cheng Fan" userId="73b39abba4055029" providerId="LiveId" clId="{701AEB07-5594-4072-9A55-6AEDAE08018A}" dt="2020-03-21T06:50:02.914" v="1254" actId="478"/>
          <ac:spMkLst>
            <pc:docMk/>
            <pc:sldMk cId="2729972645" sldId="853"/>
            <ac:spMk id="8" creationId="{00000000-0000-0000-0000-000000000000}"/>
          </ac:spMkLst>
        </pc:spChg>
        <pc:spChg chg="mod">
          <ac:chgData name="Cheng Fan" userId="73b39abba4055029" providerId="LiveId" clId="{701AEB07-5594-4072-9A55-6AEDAE08018A}" dt="2020-03-21T06:59:08.192" v="1327" actId="14100"/>
          <ac:spMkLst>
            <pc:docMk/>
            <pc:sldMk cId="2729972645" sldId="853"/>
            <ac:spMk id="11" creationId="{278815D8-E720-4C9C-B8BD-04BC553ED2A5}"/>
          </ac:spMkLst>
        </pc:spChg>
        <pc:spChg chg="del">
          <ac:chgData name="Cheng Fan" userId="73b39abba4055029" providerId="LiveId" clId="{701AEB07-5594-4072-9A55-6AEDAE08018A}" dt="2020-03-21T06:49:58.703" v="1253" actId="478"/>
          <ac:spMkLst>
            <pc:docMk/>
            <pc:sldMk cId="2729972645" sldId="853"/>
            <ac:spMk id="12" creationId="{282E1685-7EEA-48DE-B9BA-4675B046350B}"/>
          </ac:spMkLst>
        </pc:spChg>
        <pc:picChg chg="del">
          <ac:chgData name="Cheng Fan" userId="73b39abba4055029" providerId="LiveId" clId="{701AEB07-5594-4072-9A55-6AEDAE08018A}" dt="2020-03-21T06:36:55.711" v="669" actId="478"/>
          <ac:picMkLst>
            <pc:docMk/>
            <pc:sldMk cId="2729972645" sldId="853"/>
            <ac:picMk id="2" creationId="{00000000-0000-0000-0000-000000000000}"/>
          </ac:picMkLst>
        </pc:picChg>
        <pc:picChg chg="add mod">
          <ac:chgData name="Cheng Fan" userId="73b39abba4055029" providerId="LiveId" clId="{701AEB07-5594-4072-9A55-6AEDAE08018A}" dt="2020-03-29T03:41:25.907" v="3047"/>
          <ac:picMkLst>
            <pc:docMk/>
            <pc:sldMk cId="2729972645" sldId="853"/>
            <ac:picMk id="3" creationId="{5731D9EE-303A-470F-87BB-0CA8C529E371}"/>
          </ac:picMkLst>
        </pc:picChg>
        <pc:picChg chg="del">
          <ac:chgData name="Cheng Fan" userId="73b39abba4055029" providerId="LiveId" clId="{701AEB07-5594-4072-9A55-6AEDAE08018A}" dt="2020-03-21T06:36:57.582" v="670" actId="478"/>
          <ac:picMkLst>
            <pc:docMk/>
            <pc:sldMk cId="2729972645" sldId="853"/>
            <ac:picMk id="9" creationId="{00000000-0000-0000-0000-000000000000}"/>
          </ac:picMkLst>
        </pc:picChg>
        <pc:picChg chg="del mod">
          <ac:chgData name="Cheng Fan" userId="73b39abba4055029" providerId="LiveId" clId="{701AEB07-5594-4072-9A55-6AEDAE08018A}" dt="2020-03-21T06:49:56.031" v="1252" actId="478"/>
          <ac:picMkLst>
            <pc:docMk/>
            <pc:sldMk cId="2729972645" sldId="853"/>
            <ac:picMk id="10" creationId="{00000000-0000-0000-0000-000000000000}"/>
          </ac:picMkLst>
        </pc:picChg>
        <pc:inkChg chg="add">
          <ac:chgData name="Cheng Fan" userId="73b39abba4055029" providerId="LiveId" clId="{701AEB07-5594-4072-9A55-6AEDAE08018A}" dt="2020-03-29T03:41:25.907" v="3047"/>
          <ac:inkMkLst>
            <pc:docMk/>
            <pc:sldMk cId="2729972645" sldId="853"/>
            <ac:inkMk id="2" creationId="{1212426B-E71E-4664-86B3-6F3B8EFA5E8C}"/>
          </ac:inkMkLst>
        </pc:inkChg>
      </pc:sldChg>
      <pc:sldChg chg="modSp del">
        <pc:chgData name="Cheng Fan" userId="73b39abba4055029" providerId="LiveId" clId="{701AEB07-5594-4072-9A55-6AEDAE08018A}" dt="2020-03-21T04:47:45.102" v="266" actId="47"/>
        <pc:sldMkLst>
          <pc:docMk/>
          <pc:sldMk cId="2107225847" sldId="854"/>
        </pc:sldMkLst>
        <pc:spChg chg="mod">
          <ac:chgData name="Cheng Fan" userId="73b39abba4055029" providerId="LiveId" clId="{701AEB07-5594-4072-9A55-6AEDAE08018A}" dt="2020-03-17T12:46:56.245" v="210" actId="20577"/>
          <ac:spMkLst>
            <pc:docMk/>
            <pc:sldMk cId="2107225847" sldId="854"/>
            <ac:spMk id="4" creationId="{CC2434E4-16B7-E540-A13C-960B63D56793}"/>
          </ac:spMkLst>
        </pc:spChg>
      </pc:sldChg>
      <pc:sldChg chg="modSp del">
        <pc:chgData name="Cheng Fan" userId="73b39abba4055029" providerId="LiveId" clId="{701AEB07-5594-4072-9A55-6AEDAE08018A}" dt="2020-03-21T04:47:45.939" v="267" actId="47"/>
        <pc:sldMkLst>
          <pc:docMk/>
          <pc:sldMk cId="398487424" sldId="855"/>
        </pc:sldMkLst>
        <pc:spChg chg="mod">
          <ac:chgData name="Cheng Fan" userId="73b39abba4055029" providerId="LiveId" clId="{701AEB07-5594-4072-9A55-6AEDAE08018A}" dt="2020-03-17T12:47:05.453" v="215" actId="20577"/>
          <ac:spMkLst>
            <pc:docMk/>
            <pc:sldMk cId="398487424" sldId="855"/>
            <ac:spMk id="4" creationId="{CC2434E4-16B7-E540-A13C-960B63D56793}"/>
          </ac:spMkLst>
        </pc:spChg>
      </pc:sldChg>
      <pc:sldChg chg="modSp del">
        <pc:chgData name="Cheng Fan" userId="73b39abba4055029" providerId="LiveId" clId="{701AEB07-5594-4072-9A55-6AEDAE08018A}" dt="2020-03-21T04:47:46.649" v="268" actId="47"/>
        <pc:sldMkLst>
          <pc:docMk/>
          <pc:sldMk cId="3169498365" sldId="856"/>
        </pc:sldMkLst>
        <pc:spChg chg="mod">
          <ac:chgData name="Cheng Fan" userId="73b39abba4055029" providerId="LiveId" clId="{701AEB07-5594-4072-9A55-6AEDAE08018A}" dt="2020-03-17T12:47:20.107" v="244" actId="20577"/>
          <ac:spMkLst>
            <pc:docMk/>
            <pc:sldMk cId="3169498365" sldId="856"/>
            <ac:spMk id="4" creationId="{CC2434E4-16B7-E540-A13C-960B63D56793}"/>
          </ac:spMkLst>
        </pc:spChg>
      </pc:sldChg>
      <pc:sldChg chg="del">
        <pc:chgData name="Cheng Fan" userId="73b39abba4055029" providerId="LiveId" clId="{701AEB07-5594-4072-9A55-6AEDAE08018A}" dt="2020-03-21T04:47:47.130" v="269" actId="47"/>
        <pc:sldMkLst>
          <pc:docMk/>
          <pc:sldMk cId="103713889" sldId="857"/>
        </pc:sldMkLst>
      </pc:sldChg>
      <pc:sldChg chg="del">
        <pc:chgData name="Cheng Fan" userId="73b39abba4055029" providerId="LiveId" clId="{701AEB07-5594-4072-9A55-6AEDAE08018A}" dt="2020-03-21T04:47:47.286" v="270" actId="47"/>
        <pc:sldMkLst>
          <pc:docMk/>
          <pc:sldMk cId="206100476" sldId="858"/>
        </pc:sldMkLst>
      </pc:sldChg>
      <pc:sldChg chg="del">
        <pc:chgData name="Cheng Fan" userId="73b39abba4055029" providerId="LiveId" clId="{701AEB07-5594-4072-9A55-6AEDAE08018A}" dt="2020-03-17T12:47:40.941" v="246" actId="47"/>
        <pc:sldMkLst>
          <pc:docMk/>
          <pc:sldMk cId="2457279008" sldId="859"/>
        </pc:sldMkLst>
      </pc:sldChg>
      <pc:sldChg chg="del">
        <pc:chgData name="Cheng Fan" userId="73b39abba4055029" providerId="LiveId" clId="{701AEB07-5594-4072-9A55-6AEDAE08018A}" dt="2020-03-17T12:47:42.948" v="249" actId="47"/>
        <pc:sldMkLst>
          <pc:docMk/>
          <pc:sldMk cId="1077218894" sldId="860"/>
        </pc:sldMkLst>
      </pc:sldChg>
      <pc:sldChg chg="del">
        <pc:chgData name="Cheng Fan" userId="73b39abba4055029" providerId="LiveId" clId="{701AEB07-5594-4072-9A55-6AEDAE08018A}" dt="2020-03-17T12:47:45.750" v="253" actId="47"/>
        <pc:sldMkLst>
          <pc:docMk/>
          <pc:sldMk cId="3598860281" sldId="862"/>
        </pc:sldMkLst>
      </pc:sldChg>
      <pc:sldChg chg="del">
        <pc:chgData name="Cheng Fan" userId="73b39abba4055029" providerId="LiveId" clId="{701AEB07-5594-4072-9A55-6AEDAE08018A}" dt="2020-03-17T12:47:50.340" v="261" actId="47"/>
        <pc:sldMkLst>
          <pc:docMk/>
          <pc:sldMk cId="3401228180" sldId="863"/>
        </pc:sldMkLst>
      </pc:sldChg>
      <pc:sldChg chg="del">
        <pc:chgData name="Cheng Fan" userId="73b39abba4055029" providerId="LiveId" clId="{701AEB07-5594-4072-9A55-6AEDAE08018A}" dt="2020-03-17T12:47:48.525" v="256" actId="47"/>
        <pc:sldMkLst>
          <pc:docMk/>
          <pc:sldMk cId="9540482" sldId="864"/>
        </pc:sldMkLst>
      </pc:sldChg>
      <pc:sldChg chg="del">
        <pc:chgData name="Cheng Fan" userId="73b39abba4055029" providerId="LiveId" clId="{701AEB07-5594-4072-9A55-6AEDAE08018A}" dt="2020-03-17T12:47:50.327" v="260" actId="47"/>
        <pc:sldMkLst>
          <pc:docMk/>
          <pc:sldMk cId="1774495284" sldId="865"/>
        </pc:sldMkLst>
      </pc:sldChg>
      <pc:sldChg chg="delSp modSp del ord">
        <pc:chgData name="Cheng Fan" userId="73b39abba4055029" providerId="LiveId" clId="{701AEB07-5594-4072-9A55-6AEDAE08018A}" dt="2020-03-21T07:05:32" v="1335" actId="47"/>
        <pc:sldMkLst>
          <pc:docMk/>
          <pc:sldMk cId="1613592549" sldId="866"/>
        </pc:sldMkLst>
        <pc:spChg chg="mod">
          <ac:chgData name="Cheng Fan" userId="73b39abba4055029" providerId="LiveId" clId="{701AEB07-5594-4072-9A55-6AEDAE08018A}" dt="2020-03-17T12:45:22.702" v="41" actId="20577"/>
          <ac:spMkLst>
            <pc:docMk/>
            <pc:sldMk cId="1613592549" sldId="866"/>
            <ac:spMk id="4" creationId="{CC2434E4-16B7-E540-A13C-960B63D56793}"/>
          </ac:spMkLst>
        </pc:spChg>
        <pc:picChg chg="del">
          <ac:chgData name="Cheng Fan" userId="73b39abba4055029" providerId="LiveId" clId="{701AEB07-5594-4072-9A55-6AEDAE08018A}" dt="2020-03-17T12:47:28.043" v="245" actId="478"/>
          <ac:picMkLst>
            <pc:docMk/>
            <pc:sldMk cId="1613592549" sldId="866"/>
            <ac:picMk id="1026" creationId="{D972C2D3-0C6D-442D-9470-8DFD326AB22E}"/>
          </ac:picMkLst>
        </pc:picChg>
      </pc:sldChg>
      <pc:sldChg chg="modSp del">
        <pc:chgData name="Cheng Fan" userId="73b39abba4055029" providerId="LiveId" clId="{701AEB07-5594-4072-9A55-6AEDAE08018A}" dt="2020-03-21T04:47:44.331" v="265" actId="47"/>
        <pc:sldMkLst>
          <pc:docMk/>
          <pc:sldMk cId="2149070755" sldId="867"/>
        </pc:sldMkLst>
        <pc:spChg chg="mod">
          <ac:chgData name="Cheng Fan" userId="73b39abba4055029" providerId="LiveId" clId="{701AEB07-5594-4072-9A55-6AEDAE08018A}" dt="2020-03-17T12:46:28.418" v="121" actId="20577"/>
          <ac:spMkLst>
            <pc:docMk/>
            <pc:sldMk cId="2149070755" sldId="867"/>
            <ac:spMk id="4" creationId="{CC2434E4-16B7-E540-A13C-960B63D56793}"/>
          </ac:spMkLst>
        </pc:spChg>
      </pc:sldChg>
      <pc:sldChg chg="addSp delSp modSp ord">
        <pc:chgData name="Cheng Fan" userId="73b39abba4055029" providerId="LiveId" clId="{701AEB07-5594-4072-9A55-6AEDAE08018A}" dt="2020-03-29T03:34:59.769" v="3046"/>
        <pc:sldMkLst>
          <pc:docMk/>
          <pc:sldMk cId="2661051597" sldId="868"/>
        </pc:sldMkLst>
        <pc:spChg chg="add mod">
          <ac:chgData name="Cheng Fan" userId="73b39abba4055029" providerId="LiveId" clId="{701AEB07-5594-4072-9A55-6AEDAE08018A}" dt="2020-03-29T03:28:01.350" v="3044" actId="15"/>
          <ac:spMkLst>
            <pc:docMk/>
            <pc:sldMk cId="2661051597" sldId="868"/>
            <ac:spMk id="2" creationId="{D7E862FC-F221-45FC-9CE9-4C04E8CAA35D}"/>
          </ac:spMkLst>
        </pc:spChg>
        <pc:spChg chg="mod">
          <ac:chgData name="Cheng Fan" userId="73b39abba4055029" providerId="LiveId" clId="{701AEB07-5594-4072-9A55-6AEDAE08018A}" dt="2020-03-21T04:48:06.809" v="306"/>
          <ac:spMkLst>
            <pc:docMk/>
            <pc:sldMk cId="2661051597" sldId="868"/>
            <ac:spMk id="4" creationId="{CC2434E4-16B7-E540-A13C-960B63D56793}"/>
          </ac:spMkLst>
        </pc:spChg>
        <pc:spChg chg="del">
          <ac:chgData name="Cheng Fan" userId="73b39abba4055029" providerId="LiveId" clId="{701AEB07-5594-4072-9A55-6AEDAE08018A}" dt="2020-03-21T06:29:53.231" v="367" actId="478"/>
          <ac:spMkLst>
            <pc:docMk/>
            <pc:sldMk cId="2661051597" sldId="868"/>
            <ac:spMk id="8" creationId="{00000000-0000-0000-0000-000000000000}"/>
          </ac:spMkLst>
        </pc:spChg>
        <pc:spChg chg="mod">
          <ac:chgData name="Cheng Fan" userId="73b39abba4055029" providerId="LiveId" clId="{701AEB07-5594-4072-9A55-6AEDAE08018A}" dt="2020-03-29T03:28:14.329" v="3045" actId="1076"/>
          <ac:spMkLst>
            <pc:docMk/>
            <pc:sldMk cId="2661051597" sldId="868"/>
            <ac:spMk id="11" creationId="{278815D8-E720-4C9C-B8BD-04BC553ED2A5}"/>
          </ac:spMkLst>
        </pc:spChg>
        <pc:picChg chg="add mod">
          <ac:chgData name="Cheng Fan" userId="73b39abba4055029" providerId="LiveId" clId="{701AEB07-5594-4072-9A55-6AEDAE08018A}" dt="2020-03-29T03:34:59.769" v="3046"/>
          <ac:picMkLst>
            <pc:docMk/>
            <pc:sldMk cId="2661051597" sldId="868"/>
            <ac:picMk id="5" creationId="{B38A8BE9-C923-42AB-8AB0-30204164A1B9}"/>
          </ac:picMkLst>
        </pc:picChg>
        <pc:inkChg chg="add">
          <ac:chgData name="Cheng Fan" userId="73b39abba4055029" providerId="LiveId" clId="{701AEB07-5594-4072-9A55-6AEDAE08018A}" dt="2020-03-29T03:34:59.769" v="3046"/>
          <ac:inkMkLst>
            <pc:docMk/>
            <pc:sldMk cId="2661051597" sldId="868"/>
            <ac:inkMk id="3" creationId="{3FA36B51-C1DA-4FA5-97CB-74D8A0D00432}"/>
          </ac:inkMkLst>
        </pc:inkChg>
      </pc:sldChg>
      <pc:sldChg chg="del">
        <pc:chgData name="Cheng Fan" userId="73b39abba4055029" providerId="LiveId" clId="{701AEB07-5594-4072-9A55-6AEDAE08018A}" dt="2020-03-21T04:47:47.972" v="271" actId="47"/>
        <pc:sldMkLst>
          <pc:docMk/>
          <pc:sldMk cId="1791095286" sldId="869"/>
        </pc:sldMkLst>
      </pc:sldChg>
      <pc:sldChg chg="addSp delSp modSp add">
        <pc:chgData name="Cheng Fan" userId="73b39abba4055029" providerId="LiveId" clId="{701AEB07-5594-4072-9A55-6AEDAE08018A}" dt="2020-03-29T03:45:45.376" v="3048"/>
        <pc:sldMkLst>
          <pc:docMk/>
          <pc:sldMk cId="2198226779" sldId="869"/>
        </pc:sldMkLst>
        <pc:spChg chg="add del mod">
          <ac:chgData name="Cheng Fan" userId="73b39abba4055029" providerId="LiveId" clId="{701AEB07-5594-4072-9A55-6AEDAE08018A}" dt="2020-03-21T07:13:27.991" v="1466" actId="478"/>
          <ac:spMkLst>
            <pc:docMk/>
            <pc:sldMk cId="2198226779" sldId="869"/>
            <ac:spMk id="2" creationId="{A72913AD-403A-4A2F-B699-3562F430F971}"/>
          </ac:spMkLst>
        </pc:spChg>
        <pc:spChg chg="add del mod">
          <ac:chgData name="Cheng Fan" userId="73b39abba4055029" providerId="LiveId" clId="{701AEB07-5594-4072-9A55-6AEDAE08018A}" dt="2020-03-21T07:38:31.531" v="2169" actId="478"/>
          <ac:spMkLst>
            <pc:docMk/>
            <pc:sldMk cId="2198226779" sldId="869"/>
            <ac:spMk id="3" creationId="{C5FA6FD9-31D2-4481-A411-7A545982FAD8}"/>
          </ac:spMkLst>
        </pc:spChg>
        <pc:spChg chg="mod">
          <ac:chgData name="Cheng Fan" userId="73b39abba4055029" providerId="LiveId" clId="{701AEB07-5594-4072-9A55-6AEDAE08018A}" dt="2020-03-21T07:05:52.907" v="1356" actId="20577"/>
          <ac:spMkLst>
            <pc:docMk/>
            <pc:sldMk cId="2198226779" sldId="869"/>
            <ac:spMk id="4" creationId="{CC2434E4-16B7-E540-A13C-960B63D56793}"/>
          </ac:spMkLst>
        </pc:spChg>
        <pc:spChg chg="add mod">
          <ac:chgData name="Cheng Fan" userId="73b39abba4055029" providerId="LiveId" clId="{701AEB07-5594-4072-9A55-6AEDAE08018A}" dt="2020-03-21T07:38:38.439" v="2170" actId="1076"/>
          <ac:spMkLst>
            <pc:docMk/>
            <pc:sldMk cId="2198226779" sldId="869"/>
            <ac:spMk id="5" creationId="{D05414F0-F7FF-475D-B9E9-1E25B3B1B8BC}"/>
          </ac:spMkLst>
        </pc:spChg>
        <pc:spChg chg="add mod">
          <ac:chgData name="Cheng Fan" userId="73b39abba4055029" providerId="LiveId" clId="{701AEB07-5594-4072-9A55-6AEDAE08018A}" dt="2020-03-29T00:54:54.145" v="2870" actId="1076"/>
          <ac:spMkLst>
            <pc:docMk/>
            <pc:sldMk cId="2198226779" sldId="869"/>
            <ac:spMk id="6" creationId="{EB86FA75-2A58-4A51-97D9-D252E769B692}"/>
          </ac:spMkLst>
        </pc:spChg>
        <pc:spChg chg="mod">
          <ac:chgData name="Cheng Fan" userId="73b39abba4055029" providerId="LiveId" clId="{701AEB07-5594-4072-9A55-6AEDAE08018A}" dt="2020-03-21T07:38:43.075" v="2171" actId="1076"/>
          <ac:spMkLst>
            <pc:docMk/>
            <pc:sldMk cId="2198226779" sldId="869"/>
            <ac:spMk id="11" creationId="{278815D8-E720-4C9C-B8BD-04BC553ED2A5}"/>
          </ac:spMkLst>
        </pc:spChg>
        <pc:picChg chg="add mod">
          <ac:chgData name="Cheng Fan" userId="73b39abba4055029" providerId="LiveId" clId="{701AEB07-5594-4072-9A55-6AEDAE08018A}" dt="2020-03-29T03:45:45.376" v="3048"/>
          <ac:picMkLst>
            <pc:docMk/>
            <pc:sldMk cId="2198226779" sldId="869"/>
            <ac:picMk id="3" creationId="{BCCDE523-93ED-48A9-9FB7-B909254D2844}"/>
          </ac:picMkLst>
        </pc:picChg>
        <pc:inkChg chg="add">
          <ac:chgData name="Cheng Fan" userId="73b39abba4055029" providerId="LiveId" clId="{701AEB07-5594-4072-9A55-6AEDAE08018A}" dt="2020-03-29T03:45:45.376" v="3048"/>
          <ac:inkMkLst>
            <pc:docMk/>
            <pc:sldMk cId="2198226779" sldId="869"/>
            <ac:inkMk id="2" creationId="{B61D758D-0CAC-4AF0-8E75-EF3EE8674A82}"/>
          </ac:inkMkLst>
        </pc:inkChg>
      </pc:sldChg>
      <pc:sldChg chg="delSp modSp add del ord">
        <pc:chgData name="Cheng Fan" userId="73b39abba4055029" providerId="LiveId" clId="{701AEB07-5594-4072-9A55-6AEDAE08018A}" dt="2020-03-29T12:17:09.883" v="5003" actId="47"/>
        <pc:sldMkLst>
          <pc:docMk/>
          <pc:sldMk cId="1380045288" sldId="870"/>
        </pc:sldMkLst>
        <pc:spChg chg="del mod">
          <ac:chgData name="Cheng Fan" userId="73b39abba4055029" providerId="LiveId" clId="{701AEB07-5594-4072-9A55-6AEDAE08018A}" dt="2020-03-21T07:34:59.206" v="2073" actId="478"/>
          <ac:spMkLst>
            <pc:docMk/>
            <pc:sldMk cId="1380045288" sldId="870"/>
            <ac:spMk id="3" creationId="{C5FA6FD9-31D2-4481-A411-7A545982FAD8}"/>
          </ac:spMkLst>
        </pc:spChg>
        <pc:spChg chg="mod">
          <ac:chgData name="Cheng Fan" userId="73b39abba4055029" providerId="LiveId" clId="{701AEB07-5594-4072-9A55-6AEDAE08018A}" dt="2020-03-21T07:38:21.300" v="2168" actId="20577"/>
          <ac:spMkLst>
            <pc:docMk/>
            <pc:sldMk cId="1380045288" sldId="870"/>
            <ac:spMk id="4" creationId="{CC2434E4-16B7-E540-A13C-960B63D56793}"/>
          </ac:spMkLst>
        </pc:spChg>
        <pc:spChg chg="mod">
          <ac:chgData name="Cheng Fan" userId="73b39abba4055029" providerId="LiveId" clId="{701AEB07-5594-4072-9A55-6AEDAE08018A}" dt="2020-03-21T07:47:45.782" v="2327" actId="20577"/>
          <ac:spMkLst>
            <pc:docMk/>
            <pc:sldMk cId="1380045288" sldId="870"/>
            <ac:spMk id="5" creationId="{D05414F0-F7FF-475D-B9E9-1E25B3B1B8BC}"/>
          </ac:spMkLst>
        </pc:spChg>
        <pc:spChg chg="mod">
          <ac:chgData name="Cheng Fan" userId="73b39abba4055029" providerId="LiveId" clId="{701AEB07-5594-4072-9A55-6AEDAE08018A}" dt="2020-03-21T07:38:07.415" v="2158" actId="1076"/>
          <ac:spMkLst>
            <pc:docMk/>
            <pc:sldMk cId="1380045288" sldId="870"/>
            <ac:spMk id="11" creationId="{278815D8-E720-4C9C-B8BD-04BC553ED2A5}"/>
          </ac:spMkLst>
        </pc:spChg>
      </pc:sldChg>
      <pc:sldChg chg="del">
        <pc:chgData name="Cheng Fan" userId="73b39abba4055029" providerId="LiveId" clId="{701AEB07-5594-4072-9A55-6AEDAE08018A}" dt="2020-03-21T04:47:49.293" v="272" actId="47"/>
        <pc:sldMkLst>
          <pc:docMk/>
          <pc:sldMk cId="2532962001" sldId="870"/>
        </pc:sldMkLst>
      </pc:sldChg>
      <pc:sldChg chg="del">
        <pc:chgData name="Cheng Fan" userId="73b39abba4055029" providerId="LiveId" clId="{701AEB07-5594-4072-9A55-6AEDAE08018A}" dt="2020-03-21T04:47:35.226" v="262" actId="47"/>
        <pc:sldMkLst>
          <pc:docMk/>
          <pc:sldMk cId="2317202428" sldId="871"/>
        </pc:sldMkLst>
      </pc:sldChg>
      <pc:sldChg chg="addSp delSp modSp add delAnim">
        <pc:chgData name="Cheng Fan" userId="73b39abba4055029" providerId="LiveId" clId="{701AEB07-5594-4072-9A55-6AEDAE08018A}" dt="2020-03-29T12:57:14.344" v="5032"/>
        <pc:sldMkLst>
          <pc:docMk/>
          <pc:sldMk cId="4031590957" sldId="871"/>
        </pc:sldMkLst>
        <pc:spChg chg="mod">
          <ac:chgData name="Cheng Fan" userId="73b39abba4055029" providerId="LiveId" clId="{701AEB07-5594-4072-9A55-6AEDAE08018A}" dt="2020-03-29T05:26:36.154" v="3592" actId="14100"/>
          <ac:spMkLst>
            <pc:docMk/>
            <pc:sldMk cId="4031590957" sldId="871"/>
            <ac:spMk id="4" creationId="{CC2434E4-16B7-E540-A13C-960B63D56793}"/>
          </ac:spMkLst>
        </pc:spChg>
        <pc:spChg chg="add del mod">
          <ac:chgData name="Cheng Fan" userId="73b39abba4055029" providerId="LiveId" clId="{701AEB07-5594-4072-9A55-6AEDAE08018A}" dt="2020-03-29T05:28:21.515" v="3598" actId="478"/>
          <ac:spMkLst>
            <pc:docMk/>
            <pc:sldMk cId="4031590957" sldId="871"/>
            <ac:spMk id="5" creationId="{D05414F0-F7FF-475D-B9E9-1E25B3B1B8BC}"/>
          </ac:spMkLst>
        </pc:spChg>
        <pc:spChg chg="add mod">
          <ac:chgData name="Cheng Fan" userId="73b39abba4055029" providerId="LiveId" clId="{701AEB07-5594-4072-9A55-6AEDAE08018A}" dt="2020-03-29T12:37:25.161" v="5021" actId="20577"/>
          <ac:spMkLst>
            <pc:docMk/>
            <pc:sldMk cId="4031590957" sldId="871"/>
            <ac:spMk id="6" creationId="{3F083FC1-E1B9-43E1-A3CB-AF9E14D4D14A}"/>
          </ac:spMkLst>
        </pc:spChg>
        <pc:spChg chg="add mod">
          <ac:chgData name="Cheng Fan" userId="73b39abba4055029" providerId="LiveId" clId="{701AEB07-5594-4072-9A55-6AEDAE08018A}" dt="2020-03-29T08:39:27.328" v="3934" actId="20577"/>
          <ac:spMkLst>
            <pc:docMk/>
            <pc:sldMk cId="4031590957" sldId="871"/>
            <ac:spMk id="7" creationId="{475913A5-728A-4F00-A350-5AC967827F2A}"/>
          </ac:spMkLst>
        </pc:spChg>
        <pc:spChg chg="add mod">
          <ac:chgData name="Cheng Fan" userId="73b39abba4055029" providerId="LiveId" clId="{701AEB07-5594-4072-9A55-6AEDAE08018A}" dt="2020-03-29T08:47:39.366" v="3935"/>
          <ac:spMkLst>
            <pc:docMk/>
            <pc:sldMk cId="4031590957" sldId="871"/>
            <ac:spMk id="10" creationId="{461D4101-BBCE-4772-9A0D-7C473F0105AA}"/>
          </ac:spMkLst>
        </pc:spChg>
        <pc:spChg chg="mod">
          <ac:chgData name="Cheng Fan" userId="73b39abba4055029" providerId="LiveId" clId="{701AEB07-5594-4072-9A55-6AEDAE08018A}" dt="2020-03-29T05:52:16.846" v="3876" actId="207"/>
          <ac:spMkLst>
            <pc:docMk/>
            <pc:sldMk cId="4031590957" sldId="871"/>
            <ac:spMk id="11" creationId="{278815D8-E720-4C9C-B8BD-04BC553ED2A5}"/>
          </ac:spMkLst>
        </pc:spChg>
        <pc:grpChg chg="add mod">
          <ac:chgData name="Cheng Fan" userId="73b39abba4055029" providerId="LiveId" clId="{701AEB07-5594-4072-9A55-6AEDAE08018A}" dt="2020-03-29T08:39:23.871" v="3931" actId="20577"/>
          <ac:grpSpMkLst>
            <pc:docMk/>
            <pc:sldMk cId="4031590957" sldId="871"/>
            <ac:grpSpMk id="8" creationId="{1745E16F-6B75-44F7-A65E-8E353E7C7F63}"/>
          </ac:grpSpMkLst>
        </pc:grpChg>
        <pc:picChg chg="add mod">
          <ac:chgData name="Cheng Fan" userId="73b39abba4055029" providerId="LiveId" clId="{701AEB07-5594-4072-9A55-6AEDAE08018A}" dt="2020-03-29T05:30:15.863" v="3668" actId="164"/>
          <ac:picMkLst>
            <pc:docMk/>
            <pc:sldMk cId="4031590957" sldId="871"/>
            <ac:picMk id="3" creationId="{2E46FEED-88E3-4C96-9FA8-7906346D1D39}"/>
          </ac:picMkLst>
        </pc:picChg>
        <pc:picChg chg="add del mod">
          <ac:chgData name="Cheng Fan" userId="73b39abba4055029" providerId="LiveId" clId="{701AEB07-5594-4072-9A55-6AEDAE08018A}" dt="2020-03-29T12:48:42.815" v="5028" actId="478"/>
          <ac:picMkLst>
            <pc:docMk/>
            <pc:sldMk cId="4031590957" sldId="871"/>
            <ac:picMk id="5" creationId="{2E10CFE7-698C-4320-9D5F-C23E4F1FC6A7}"/>
          </ac:picMkLst>
        </pc:picChg>
        <pc:picChg chg="add del mod">
          <ac:chgData name="Cheng Fan" userId="73b39abba4055029" providerId="LiveId" clId="{701AEB07-5594-4072-9A55-6AEDAE08018A}" dt="2020-03-29T12:49:31.171" v="5031" actId="478"/>
          <ac:picMkLst>
            <pc:docMk/>
            <pc:sldMk cId="4031590957" sldId="871"/>
            <ac:picMk id="9" creationId="{26D39064-79EF-494A-8883-B7055F9E0251}"/>
          </ac:picMkLst>
        </pc:picChg>
        <pc:picChg chg="add mod">
          <ac:chgData name="Cheng Fan" userId="73b39abba4055029" providerId="LiveId" clId="{701AEB07-5594-4072-9A55-6AEDAE08018A}" dt="2020-03-29T12:57:14.344" v="5032"/>
          <ac:picMkLst>
            <pc:docMk/>
            <pc:sldMk cId="4031590957" sldId="871"/>
            <ac:picMk id="13" creationId="{9417617A-45A1-4E78-8DA1-CD82E58D2C5D}"/>
          </ac:picMkLst>
        </pc:picChg>
        <pc:inkChg chg="add del">
          <ac:chgData name="Cheng Fan" userId="73b39abba4055029" providerId="LiveId" clId="{701AEB07-5594-4072-9A55-6AEDAE08018A}" dt="2020-03-29T12:48:46.163" v="5029" actId="478"/>
          <ac:inkMkLst>
            <pc:docMk/>
            <pc:sldMk cId="4031590957" sldId="871"/>
            <ac:inkMk id="2" creationId="{2C65EBD2-BADA-4DCA-B856-7738B4680091}"/>
          </ac:inkMkLst>
        </pc:inkChg>
        <pc:inkChg chg="add">
          <ac:chgData name="Cheng Fan" userId="73b39abba4055029" providerId="LiveId" clId="{701AEB07-5594-4072-9A55-6AEDAE08018A}" dt="2020-03-29T12:57:14.344" v="5032"/>
          <ac:inkMkLst>
            <pc:docMk/>
            <pc:sldMk cId="4031590957" sldId="871"/>
            <ac:inkMk id="12" creationId="{341A8B12-9B18-4938-885A-D57F64E43630}"/>
          </ac:inkMkLst>
        </pc:inkChg>
      </pc:sldChg>
      <pc:sldChg chg="addSp delSp modSp add">
        <pc:chgData name="Cheng Fan" userId="73b39abba4055029" providerId="LiveId" clId="{701AEB07-5594-4072-9A55-6AEDAE08018A}" dt="2020-03-29T13:14:07.218" v="5038" actId="20577"/>
        <pc:sldMkLst>
          <pc:docMk/>
          <pc:sldMk cId="3558410088" sldId="872"/>
        </pc:sldMkLst>
        <pc:spChg chg="add mod">
          <ac:chgData name="Cheng Fan" userId="73b39abba4055029" providerId="LiveId" clId="{701AEB07-5594-4072-9A55-6AEDAE08018A}" dt="2020-03-29T10:38:30.009" v="4118" actId="1076"/>
          <ac:spMkLst>
            <pc:docMk/>
            <pc:sldMk cId="3558410088" sldId="872"/>
            <ac:spMk id="2" creationId="{DAF4ACA6-1817-4C81-9DA2-A13A16931D90}"/>
          </ac:spMkLst>
        </pc:spChg>
        <pc:spChg chg="add del">
          <ac:chgData name="Cheng Fan" userId="73b39abba4055029" providerId="LiveId" clId="{701AEB07-5594-4072-9A55-6AEDAE08018A}" dt="2020-03-29T11:02:58.244" v="4368"/>
          <ac:spMkLst>
            <pc:docMk/>
            <pc:sldMk cId="3558410088" sldId="872"/>
            <ac:spMk id="3" creationId="{A8284CD7-E755-4BC2-8A13-0BA5B3CBEC5E}"/>
          </ac:spMkLst>
        </pc:spChg>
        <pc:spChg chg="mod">
          <ac:chgData name="Cheng Fan" userId="73b39abba4055029" providerId="LiveId" clId="{701AEB07-5594-4072-9A55-6AEDAE08018A}" dt="2020-03-21T08:38:38.220" v="2448" actId="5793"/>
          <ac:spMkLst>
            <pc:docMk/>
            <pc:sldMk cId="3558410088" sldId="872"/>
            <ac:spMk id="4" creationId="{CC2434E4-16B7-E540-A13C-960B63D56793}"/>
          </ac:spMkLst>
        </pc:spChg>
        <pc:spChg chg="add mod">
          <ac:chgData name="Cheng Fan" userId="73b39abba4055029" providerId="LiveId" clId="{701AEB07-5594-4072-9A55-6AEDAE08018A}" dt="2020-03-29T12:39:24.910" v="5022" actId="20577"/>
          <ac:spMkLst>
            <pc:docMk/>
            <pc:sldMk cId="3558410088" sldId="872"/>
            <ac:spMk id="5" creationId="{37DDD447-93A2-4A18-A53E-25245DC7DB15}"/>
          </ac:spMkLst>
        </pc:spChg>
        <pc:spChg chg="del mod">
          <ac:chgData name="Cheng Fan" userId="73b39abba4055029" providerId="LiveId" clId="{701AEB07-5594-4072-9A55-6AEDAE08018A}" dt="2020-03-25T13:04:51.887" v="2776"/>
          <ac:spMkLst>
            <pc:docMk/>
            <pc:sldMk cId="3558410088" sldId="872"/>
            <ac:spMk id="5" creationId="{D05414F0-F7FF-475D-B9E9-1E25B3B1B8BC}"/>
          </ac:spMkLst>
        </pc:spChg>
        <pc:spChg chg="mod">
          <ac:chgData name="Cheng Fan" userId="73b39abba4055029" providerId="LiveId" clId="{701AEB07-5594-4072-9A55-6AEDAE08018A}" dt="2020-03-29T13:14:07.218" v="5038" actId="20577"/>
          <ac:spMkLst>
            <pc:docMk/>
            <pc:sldMk cId="3558410088" sldId="872"/>
            <ac:spMk id="11" creationId="{278815D8-E720-4C9C-B8BD-04BC553ED2A5}"/>
          </ac:spMkLst>
        </pc:spChg>
        <pc:picChg chg="add mod">
          <ac:chgData name="Cheng Fan" userId="73b39abba4055029" providerId="LiveId" clId="{701AEB07-5594-4072-9A55-6AEDAE08018A}" dt="2020-03-29T13:06:35.446" v="5034"/>
          <ac:picMkLst>
            <pc:docMk/>
            <pc:sldMk cId="3558410088" sldId="872"/>
            <ac:picMk id="6" creationId="{658961FB-52E0-4C2F-A6C7-C78FDAD225F1}"/>
          </ac:picMkLst>
        </pc:picChg>
        <pc:inkChg chg="add">
          <ac:chgData name="Cheng Fan" userId="73b39abba4055029" providerId="LiveId" clId="{701AEB07-5594-4072-9A55-6AEDAE08018A}" dt="2020-03-29T13:06:35.446" v="5034"/>
          <ac:inkMkLst>
            <pc:docMk/>
            <pc:sldMk cId="3558410088" sldId="872"/>
            <ac:inkMk id="3" creationId="{E6735460-2B41-4D18-B5CE-BD59846DD3B0}"/>
          </ac:inkMkLst>
        </pc:inkChg>
      </pc:sldChg>
      <pc:sldChg chg="addSp delSp modSp add delAnim">
        <pc:chgData name="Cheng Fan" userId="73b39abba4055029" providerId="LiveId" clId="{701AEB07-5594-4072-9A55-6AEDAE08018A}" dt="2020-03-29T13:36:39.703" v="5064"/>
        <pc:sldMkLst>
          <pc:docMk/>
          <pc:sldMk cId="3650518189" sldId="873"/>
        </pc:sldMkLst>
        <pc:spChg chg="mod">
          <ac:chgData name="Cheng Fan" userId="73b39abba4055029" providerId="LiveId" clId="{701AEB07-5594-4072-9A55-6AEDAE08018A}" dt="2020-03-29T11:26:45.407" v="4519" actId="20577"/>
          <ac:spMkLst>
            <pc:docMk/>
            <pc:sldMk cId="3650518189" sldId="873"/>
            <ac:spMk id="4" creationId="{CC2434E4-16B7-E540-A13C-960B63D56793}"/>
          </ac:spMkLst>
        </pc:spChg>
        <pc:spChg chg="del mod">
          <ac:chgData name="Cheng Fan" userId="73b39abba4055029" providerId="LiveId" clId="{701AEB07-5594-4072-9A55-6AEDAE08018A}" dt="2020-03-29T11:27:50.540" v="4532" actId="478"/>
          <ac:spMkLst>
            <pc:docMk/>
            <pc:sldMk cId="3650518189" sldId="873"/>
            <ac:spMk id="5" creationId="{D05414F0-F7FF-475D-B9E9-1E25B3B1B8BC}"/>
          </ac:spMkLst>
        </pc:spChg>
        <pc:spChg chg="add del mod">
          <ac:chgData name="Cheng Fan" userId="73b39abba4055029" providerId="LiveId" clId="{701AEB07-5594-4072-9A55-6AEDAE08018A}" dt="2020-03-29T11:29:08.561" v="4540" actId="478"/>
          <ac:spMkLst>
            <pc:docMk/>
            <pc:sldMk cId="3650518189" sldId="873"/>
            <ac:spMk id="6" creationId="{E4C5FD27-4561-4832-9968-46564A556C00}"/>
          </ac:spMkLst>
        </pc:spChg>
        <pc:spChg chg="add mod">
          <ac:chgData name="Cheng Fan" userId="73b39abba4055029" providerId="LiveId" clId="{701AEB07-5594-4072-9A55-6AEDAE08018A}" dt="2020-03-29T12:14:22.113" v="4921" actId="1036"/>
          <ac:spMkLst>
            <pc:docMk/>
            <pc:sldMk cId="3650518189" sldId="873"/>
            <ac:spMk id="7" creationId="{6B868787-8AD5-434D-A86A-F75191AD7C00}"/>
          </ac:spMkLst>
        </pc:spChg>
        <pc:spChg chg="add mod">
          <ac:chgData name="Cheng Fan" userId="73b39abba4055029" providerId="LiveId" clId="{701AEB07-5594-4072-9A55-6AEDAE08018A}" dt="2020-03-29T12:24:18.989" v="5008" actId="1076"/>
          <ac:spMkLst>
            <pc:docMk/>
            <pc:sldMk cId="3650518189" sldId="873"/>
            <ac:spMk id="9" creationId="{40EE586E-0DC1-40BA-B808-E7FAF0B340C5}"/>
          </ac:spMkLst>
        </pc:spChg>
        <pc:spChg chg="mod">
          <ac:chgData name="Cheng Fan" userId="73b39abba4055029" providerId="LiveId" clId="{701AEB07-5594-4072-9A55-6AEDAE08018A}" dt="2020-03-29T12:14:10.643" v="4913" actId="14100"/>
          <ac:spMkLst>
            <pc:docMk/>
            <pc:sldMk cId="3650518189" sldId="873"/>
            <ac:spMk id="11" creationId="{278815D8-E720-4C9C-B8BD-04BC553ED2A5}"/>
          </ac:spMkLst>
        </pc:spChg>
        <pc:graphicFrameChg chg="add mod modGraphic">
          <ac:chgData name="Cheng Fan" userId="73b39abba4055029" providerId="LiveId" clId="{701AEB07-5594-4072-9A55-6AEDAE08018A}" dt="2020-03-29T12:14:30.655" v="4924" actId="1036"/>
          <ac:graphicFrameMkLst>
            <pc:docMk/>
            <pc:sldMk cId="3650518189" sldId="873"/>
            <ac:graphicFrameMk id="8" creationId="{D65AAC09-EBF7-47B9-8E52-B70E0419F375}"/>
          </ac:graphicFrameMkLst>
        </pc:graphicFrameChg>
        <pc:picChg chg="add del mod">
          <ac:chgData name="Cheng Fan" userId="73b39abba4055029" providerId="LiveId" clId="{701AEB07-5594-4072-9A55-6AEDAE08018A}" dt="2020-03-29T13:27:25.417" v="5050" actId="478"/>
          <ac:picMkLst>
            <pc:docMk/>
            <pc:sldMk cId="3650518189" sldId="873"/>
            <ac:picMk id="3" creationId="{2EC8711C-F5D3-44A9-9214-4478BF560529}"/>
          </ac:picMkLst>
        </pc:picChg>
        <pc:picChg chg="add del mod">
          <ac:chgData name="Cheng Fan" userId="73b39abba4055029" providerId="LiveId" clId="{701AEB07-5594-4072-9A55-6AEDAE08018A}" dt="2020-03-29T13:17:45.979" v="5040" actId="478"/>
          <ac:picMkLst>
            <pc:docMk/>
            <pc:sldMk cId="3650518189" sldId="873"/>
            <ac:picMk id="5" creationId="{E1B8CEF7-104B-4966-ACAD-8D7F314164E3}"/>
          </ac:picMkLst>
        </pc:picChg>
        <pc:picChg chg="add del mod">
          <ac:chgData name="Cheng Fan" userId="73b39abba4055029" providerId="LiveId" clId="{701AEB07-5594-4072-9A55-6AEDAE08018A}" dt="2020-03-29T13:24:54.048" v="5044" actId="478"/>
          <ac:picMkLst>
            <pc:docMk/>
            <pc:sldMk cId="3650518189" sldId="873"/>
            <ac:picMk id="10" creationId="{780C1FC2-0A65-4AB2-BC93-EBE7B4849E17}"/>
          </ac:picMkLst>
        </pc:picChg>
        <pc:picChg chg="add mod">
          <ac:chgData name="Cheng Fan" userId="73b39abba4055029" providerId="LiveId" clId="{701AEB07-5594-4072-9A55-6AEDAE08018A}" dt="2020-03-29T13:28:09.723" v="5063" actId="1440"/>
          <ac:picMkLst>
            <pc:docMk/>
            <pc:sldMk cId="3650518189" sldId="873"/>
            <ac:picMk id="19" creationId="{17A8E004-438B-4BED-8FFD-2FC7D9B462DB}"/>
          </ac:picMkLst>
        </pc:picChg>
        <pc:picChg chg="add mod">
          <ac:chgData name="Cheng Fan" userId="73b39abba4055029" providerId="LiveId" clId="{701AEB07-5594-4072-9A55-6AEDAE08018A}" dt="2020-03-29T13:36:39.703" v="5064"/>
          <ac:picMkLst>
            <pc:docMk/>
            <pc:sldMk cId="3650518189" sldId="873"/>
            <ac:picMk id="21" creationId="{947F6881-26CD-4EA0-8E4F-6281192EA5E8}"/>
          </ac:picMkLst>
        </pc:picChg>
        <pc:inkChg chg="add del">
          <ac:chgData name="Cheng Fan" userId="73b39abba4055029" providerId="LiveId" clId="{701AEB07-5594-4072-9A55-6AEDAE08018A}" dt="2020-03-29T13:17:50.026" v="5041" actId="478"/>
          <ac:inkMkLst>
            <pc:docMk/>
            <pc:sldMk cId="3650518189" sldId="873"/>
            <ac:inkMk id="2" creationId="{7F00615D-E10A-4042-9A1B-2DE161D51A07}"/>
          </ac:inkMkLst>
        </pc:inkChg>
        <pc:inkChg chg="add del">
          <ac:chgData name="Cheng Fan" userId="73b39abba4055029" providerId="LiveId" clId="{701AEB07-5594-4072-9A55-6AEDAE08018A}" dt="2020-03-29T13:24:59.472" v="5045" actId="478"/>
          <ac:inkMkLst>
            <pc:docMk/>
            <pc:sldMk cId="3650518189" sldId="873"/>
            <ac:inkMk id="6" creationId="{105639AE-8E29-4C92-AA22-531CAC7099D2}"/>
          </ac:inkMkLst>
        </pc:inkChg>
        <pc:inkChg chg="add del">
          <ac:chgData name="Cheng Fan" userId="73b39abba4055029" providerId="LiveId" clId="{701AEB07-5594-4072-9A55-6AEDAE08018A}" dt="2020-03-29T13:27:28.149" v="5051" actId="478"/>
          <ac:inkMkLst>
            <pc:docMk/>
            <pc:sldMk cId="3650518189" sldId="873"/>
            <ac:inkMk id="12" creationId="{688278F5-6F2C-4AF1-A214-1CC94A78A49D}"/>
          </ac:inkMkLst>
        </pc:inkChg>
        <pc:inkChg chg="add del">
          <ac:chgData name="Cheng Fan" userId="73b39abba4055029" providerId="LiveId" clId="{701AEB07-5594-4072-9A55-6AEDAE08018A}" dt="2020-03-29T13:27:31.210" v="5052" actId="478"/>
          <ac:inkMkLst>
            <pc:docMk/>
            <pc:sldMk cId="3650518189" sldId="873"/>
            <ac:inkMk id="13" creationId="{4B40BFE9-3A16-4239-B1BD-84E15E09566C}"/>
          </ac:inkMkLst>
        </pc:inkChg>
        <pc:inkChg chg="add del">
          <ac:chgData name="Cheng Fan" userId="73b39abba4055029" providerId="LiveId" clId="{701AEB07-5594-4072-9A55-6AEDAE08018A}" dt="2020-03-29T13:25:09.881" v="5049" actId="478"/>
          <ac:inkMkLst>
            <pc:docMk/>
            <pc:sldMk cId="3650518189" sldId="873"/>
            <ac:inkMk id="14" creationId="{4A0CD072-010B-4DF7-AF71-3509905C524B}"/>
          </ac:inkMkLst>
        </pc:inkChg>
        <pc:inkChg chg="add del">
          <ac:chgData name="Cheng Fan" userId="73b39abba4055029" providerId="LiveId" clId="{701AEB07-5594-4072-9A55-6AEDAE08018A}" dt="2020-03-29T13:25:06.975" v="5048" actId="478"/>
          <ac:inkMkLst>
            <pc:docMk/>
            <pc:sldMk cId="3650518189" sldId="873"/>
            <ac:inkMk id="15" creationId="{236613AF-6EF9-46A0-BF74-ED91083C0E47}"/>
          </ac:inkMkLst>
        </pc:inkChg>
        <pc:inkChg chg="add del">
          <ac:chgData name="Cheng Fan" userId="73b39abba4055029" providerId="LiveId" clId="{701AEB07-5594-4072-9A55-6AEDAE08018A}" dt="2020-03-29T13:25:04.851" v="5047" actId="478"/>
          <ac:inkMkLst>
            <pc:docMk/>
            <pc:sldMk cId="3650518189" sldId="873"/>
            <ac:inkMk id="16" creationId="{8CF73DE8-2B1C-426A-A567-270864681AD1}"/>
          </ac:inkMkLst>
        </pc:inkChg>
        <pc:inkChg chg="add del">
          <ac:chgData name="Cheng Fan" userId="73b39abba4055029" providerId="LiveId" clId="{701AEB07-5594-4072-9A55-6AEDAE08018A}" dt="2020-03-29T13:25:02.212" v="5046" actId="478"/>
          <ac:inkMkLst>
            <pc:docMk/>
            <pc:sldMk cId="3650518189" sldId="873"/>
            <ac:inkMk id="17" creationId="{4EC7BF57-F583-4213-8FDB-8DE26B5382FB}"/>
          </ac:inkMkLst>
        </pc:inkChg>
        <pc:inkChg chg="add">
          <ac:chgData name="Cheng Fan" userId="73b39abba4055029" providerId="LiveId" clId="{701AEB07-5594-4072-9A55-6AEDAE08018A}" dt="2020-03-29T13:36:39.703" v="5064"/>
          <ac:inkMkLst>
            <pc:docMk/>
            <pc:sldMk cId="3650518189" sldId="873"/>
            <ac:inkMk id="20" creationId="{0881EA48-4FFA-4D93-8949-269AE15D48B5}"/>
          </ac:inkMkLst>
        </pc:inkChg>
      </pc:sldChg>
      <pc:sldChg chg="modSp add del">
        <pc:chgData name="Cheng Fan" userId="73b39abba4055029" providerId="LiveId" clId="{701AEB07-5594-4072-9A55-6AEDAE08018A}" dt="2020-03-29T12:17:03.886" v="5002" actId="47"/>
        <pc:sldMkLst>
          <pc:docMk/>
          <pc:sldMk cId="2396418200" sldId="874"/>
        </pc:sldMkLst>
        <pc:spChg chg="mod">
          <ac:chgData name="Cheng Fan" userId="73b39abba4055029" providerId="LiveId" clId="{701AEB07-5594-4072-9A55-6AEDAE08018A}" dt="2020-03-21T08:39:47.216" v="2527" actId="20577"/>
          <ac:spMkLst>
            <pc:docMk/>
            <pc:sldMk cId="2396418200" sldId="874"/>
            <ac:spMk id="4" creationId="{CC2434E4-16B7-E540-A13C-960B63D56793}"/>
          </ac:spMkLst>
        </pc:spChg>
      </pc:sldChg>
      <pc:sldChg chg="addSp modSp add">
        <pc:chgData name="Cheng Fan" userId="73b39abba4055029" providerId="LiveId" clId="{701AEB07-5594-4072-9A55-6AEDAE08018A}" dt="2020-03-29T02:25:23.925" v="2908"/>
        <pc:sldMkLst>
          <pc:docMk/>
          <pc:sldMk cId="1081490979" sldId="877"/>
        </pc:sldMkLst>
        <pc:picChg chg="add mod">
          <ac:chgData name="Cheng Fan" userId="73b39abba4055029" providerId="LiveId" clId="{701AEB07-5594-4072-9A55-6AEDAE08018A}" dt="2020-03-29T02:25:23.925" v="2908"/>
          <ac:picMkLst>
            <pc:docMk/>
            <pc:sldMk cId="1081490979" sldId="877"/>
            <ac:picMk id="3" creationId="{3C6EAEC6-A7A2-4F67-93EF-B1A65CDE2B05}"/>
          </ac:picMkLst>
        </pc:picChg>
        <pc:inkChg chg="add">
          <ac:chgData name="Cheng Fan" userId="73b39abba4055029" providerId="LiveId" clId="{701AEB07-5594-4072-9A55-6AEDAE08018A}" dt="2020-03-29T02:25:23.925" v="2908"/>
          <ac:inkMkLst>
            <pc:docMk/>
            <pc:sldMk cId="1081490979" sldId="877"/>
            <ac:inkMk id="2" creationId="{BAE3CC89-5A66-412A-9EB3-070610861BFB}"/>
          </ac:inkMkLst>
        </pc:inkChg>
      </pc:sldChg>
      <pc:sldChg chg="add del">
        <pc:chgData name="Cheng Fan" userId="73b39abba4055029" providerId="LiveId" clId="{701AEB07-5594-4072-9A55-6AEDAE08018A}" dt="2020-03-29T12:17:11.100" v="5004" actId="47"/>
        <pc:sldMkLst>
          <pc:docMk/>
          <pc:sldMk cId="1502738695" sldId="878"/>
        </pc:sldMkLst>
      </pc:sldChg>
      <pc:sldChg chg="add del">
        <pc:chgData name="Cheng Fan" userId="73b39abba4055029" providerId="LiveId" clId="{701AEB07-5594-4072-9A55-6AEDAE08018A}" dt="2020-03-29T02:26:59.847" v="2909" actId="2696"/>
        <pc:sldMkLst>
          <pc:docMk/>
          <pc:sldMk cId="4065011296" sldId="878"/>
        </pc:sldMkLst>
      </pc:sldChg>
      <pc:sldChg chg="addSp delSp modSp add delAnim">
        <pc:chgData name="Cheng Fan" userId="73b39abba4055029" providerId="LiveId" clId="{701AEB07-5594-4072-9A55-6AEDAE08018A}" dt="2020-03-29T02:58:27.206" v="2987"/>
        <pc:sldMkLst>
          <pc:docMk/>
          <pc:sldMk cId="4156762985" sldId="879"/>
        </pc:sldMkLst>
        <pc:spChg chg="mod">
          <ac:chgData name="Cheng Fan" userId="73b39abba4055029" providerId="LiveId" clId="{701AEB07-5594-4072-9A55-6AEDAE08018A}" dt="2020-03-29T02:39:48.522" v="2985" actId="20577"/>
          <ac:spMkLst>
            <pc:docMk/>
            <pc:sldMk cId="4156762985" sldId="879"/>
            <ac:spMk id="8" creationId="{00000000-0000-0000-0000-000000000000}"/>
          </ac:spMkLst>
        </pc:spChg>
        <pc:picChg chg="add del mod">
          <ac:chgData name="Cheng Fan" userId="73b39abba4055029" providerId="LiveId" clId="{701AEB07-5594-4072-9A55-6AEDAE08018A}" dt="2020-03-29T02:30:19.401" v="2912" actId="478"/>
          <ac:picMkLst>
            <pc:docMk/>
            <pc:sldMk cId="4156762985" sldId="879"/>
            <ac:picMk id="2" creationId="{2352D33E-5D90-4865-9A05-12D1359B1C3C}"/>
          </ac:picMkLst>
        </pc:picChg>
        <pc:picChg chg="add del mod">
          <ac:chgData name="Cheng Fan" userId="73b39abba4055029" providerId="LiveId" clId="{701AEB07-5594-4072-9A55-6AEDAE08018A}" dt="2020-03-29T02:33:45.952" v="2914" actId="478"/>
          <ac:picMkLst>
            <pc:docMk/>
            <pc:sldMk cId="4156762985" sldId="879"/>
            <ac:picMk id="5" creationId="{9E21709D-1BCB-457B-99BE-D1DD10F9C12F}"/>
          </ac:picMkLst>
        </pc:picChg>
        <pc:picChg chg="add mod">
          <ac:chgData name="Cheng Fan" userId="73b39abba4055029" providerId="LiveId" clId="{701AEB07-5594-4072-9A55-6AEDAE08018A}" dt="2020-03-29T02:58:27.206" v="2987"/>
          <ac:picMkLst>
            <pc:docMk/>
            <pc:sldMk cId="4156762985" sldId="879"/>
            <ac:picMk id="9" creationId="{87378285-171E-4759-803A-B466B29631CA}"/>
          </ac:picMkLst>
        </pc:picChg>
        <pc:inkChg chg="add del">
          <ac:chgData name="Cheng Fan" userId="73b39abba4055029" providerId="LiveId" clId="{701AEB07-5594-4072-9A55-6AEDAE08018A}" dt="2020-03-29T02:33:49.460" v="2915" actId="478"/>
          <ac:inkMkLst>
            <pc:docMk/>
            <pc:sldMk cId="4156762985" sldId="879"/>
            <ac:inkMk id="3" creationId="{A1AA1C76-07AE-40FB-A064-C8440102DE9F}"/>
          </ac:inkMkLst>
        </pc:inkChg>
        <pc:inkChg chg="add">
          <ac:chgData name="Cheng Fan" userId="73b39abba4055029" providerId="LiveId" clId="{701AEB07-5594-4072-9A55-6AEDAE08018A}" dt="2020-03-29T02:58:27.206" v="2987"/>
          <ac:inkMkLst>
            <pc:docMk/>
            <pc:sldMk cId="4156762985" sldId="879"/>
            <ac:inkMk id="6" creationId="{0D2F3E86-3687-4DA9-8756-CB74B7AE48DF}"/>
          </ac:inkMkLst>
        </pc:inkChg>
      </pc:sldChg>
      <pc:sldChg chg="addSp delSp modSp add delAnim">
        <pc:chgData name="Cheng Fan" userId="73b39abba4055029" providerId="LiveId" clId="{701AEB07-5594-4072-9A55-6AEDAE08018A}" dt="2020-03-29T03:18:54.354" v="3032"/>
        <pc:sldMkLst>
          <pc:docMk/>
          <pc:sldMk cId="560611127" sldId="880"/>
        </pc:sldMkLst>
        <pc:spChg chg="mod">
          <ac:chgData name="Cheng Fan" userId="73b39abba4055029" providerId="LiveId" clId="{701AEB07-5594-4072-9A55-6AEDAE08018A}" dt="2020-03-29T02:59:59.791" v="3000"/>
          <ac:spMkLst>
            <pc:docMk/>
            <pc:sldMk cId="560611127" sldId="880"/>
            <ac:spMk id="8" creationId="{00000000-0000-0000-0000-000000000000}"/>
          </ac:spMkLst>
        </pc:spChg>
        <pc:spChg chg="mod">
          <ac:chgData name="Cheng Fan" userId="73b39abba4055029" providerId="LiveId" clId="{701AEB07-5594-4072-9A55-6AEDAE08018A}" dt="2020-03-29T03:14:00.384" v="3031" actId="20577"/>
          <ac:spMkLst>
            <pc:docMk/>
            <pc:sldMk cId="560611127" sldId="880"/>
            <ac:spMk id="11" creationId="{278815D8-E720-4C9C-B8BD-04BC553ED2A5}"/>
          </ac:spMkLst>
        </pc:spChg>
        <pc:picChg chg="add del mod">
          <ac:chgData name="Cheng Fan" userId="73b39abba4055029" providerId="LiveId" clId="{701AEB07-5594-4072-9A55-6AEDAE08018A}" dt="2020-03-29T03:07:13.214" v="3012" actId="478"/>
          <ac:picMkLst>
            <pc:docMk/>
            <pc:sldMk cId="560611127" sldId="880"/>
            <ac:picMk id="3" creationId="{09654ADC-F66D-4F9B-B97D-86A83042C70A}"/>
          </ac:picMkLst>
        </pc:picChg>
        <pc:picChg chg="add mod">
          <ac:chgData name="Cheng Fan" userId="73b39abba4055029" providerId="LiveId" clId="{701AEB07-5594-4072-9A55-6AEDAE08018A}" dt="2020-03-29T03:18:54.354" v="3032"/>
          <ac:picMkLst>
            <pc:docMk/>
            <pc:sldMk cId="560611127" sldId="880"/>
            <ac:picMk id="6" creationId="{B8379A90-1655-4558-A865-4CB6446CFAB2}"/>
          </ac:picMkLst>
        </pc:picChg>
        <pc:inkChg chg="add del">
          <ac:chgData name="Cheng Fan" userId="73b39abba4055029" providerId="LiveId" clId="{701AEB07-5594-4072-9A55-6AEDAE08018A}" dt="2020-03-29T03:07:10.784" v="3011" actId="478"/>
          <ac:inkMkLst>
            <pc:docMk/>
            <pc:sldMk cId="560611127" sldId="880"/>
            <ac:inkMk id="2" creationId="{F27F0292-811D-4F32-9C69-9C84E218EB1E}"/>
          </ac:inkMkLst>
        </pc:inkChg>
        <pc:inkChg chg="add">
          <ac:chgData name="Cheng Fan" userId="73b39abba4055029" providerId="LiveId" clId="{701AEB07-5594-4072-9A55-6AEDAE08018A}" dt="2020-03-29T03:18:54.354" v="3032"/>
          <ac:inkMkLst>
            <pc:docMk/>
            <pc:sldMk cId="560611127" sldId="880"/>
            <ac:inkMk id="5" creationId="{D597C026-B183-4120-A97B-BD784FE3C510}"/>
          </ac:inkMkLst>
        </pc:inkChg>
      </pc:sldChg>
      <pc:sldChg chg="addSp modSp add">
        <pc:chgData name="Cheng Fan" userId="73b39abba4055029" providerId="LiveId" clId="{701AEB07-5594-4072-9A55-6AEDAE08018A}" dt="2020-03-29T05:05:38.573" v="3210" actId="20577"/>
        <pc:sldMkLst>
          <pc:docMk/>
          <pc:sldMk cId="1827254763" sldId="881"/>
        </pc:sldMkLst>
        <pc:spChg chg="mod">
          <ac:chgData name="Cheng Fan" userId="73b39abba4055029" providerId="LiveId" clId="{701AEB07-5594-4072-9A55-6AEDAE08018A}" dt="2020-03-29T05:05:38.573" v="3210" actId="20577"/>
          <ac:spMkLst>
            <pc:docMk/>
            <pc:sldMk cId="1827254763" sldId="881"/>
            <ac:spMk id="11" creationId="{278815D8-E720-4C9C-B8BD-04BC553ED2A5}"/>
          </ac:spMkLst>
        </pc:spChg>
        <pc:picChg chg="add mod">
          <ac:chgData name="Cheng Fan" userId="73b39abba4055029" providerId="LiveId" clId="{701AEB07-5594-4072-9A55-6AEDAE08018A}" dt="2020-03-29T03:25:36.295" v="3033"/>
          <ac:picMkLst>
            <pc:docMk/>
            <pc:sldMk cId="1827254763" sldId="881"/>
            <ac:picMk id="6" creationId="{1F5F590D-B074-47C0-883A-F376879C1F68}"/>
          </ac:picMkLst>
        </pc:picChg>
        <pc:inkChg chg="add">
          <ac:chgData name="Cheng Fan" userId="73b39abba4055029" providerId="LiveId" clId="{701AEB07-5594-4072-9A55-6AEDAE08018A}" dt="2020-03-29T03:25:36.295" v="3033"/>
          <ac:inkMkLst>
            <pc:docMk/>
            <pc:sldMk cId="1827254763" sldId="881"/>
            <ac:inkMk id="2" creationId="{DD6EEDE2-FFF7-41DB-B15B-AABB55319972}"/>
          </ac:inkMkLst>
        </pc:inkChg>
      </pc:sldChg>
      <pc:sldChg chg="add del">
        <pc:chgData name="Cheng Fan" userId="73b39abba4055029" providerId="LiveId" clId="{701AEB07-5594-4072-9A55-6AEDAE08018A}" dt="2020-03-24T21:57:26.619" v="2575" actId="2696"/>
        <pc:sldMkLst>
          <pc:docMk/>
          <pc:sldMk cId="621079588" sldId="884"/>
        </pc:sldMkLst>
      </pc:sldChg>
      <pc:sldChg chg="modSp add del">
        <pc:chgData name="Cheng Fan" userId="73b39abba4055029" providerId="LiveId" clId="{701AEB07-5594-4072-9A55-6AEDAE08018A}" dt="2020-03-29T12:23:47.660" v="5005" actId="47"/>
        <pc:sldMkLst>
          <pc:docMk/>
          <pc:sldMk cId="910671508" sldId="884"/>
        </pc:sldMkLst>
        <pc:spChg chg="mod">
          <ac:chgData name="Cheng Fan" userId="73b39abba4055029" providerId="LiveId" clId="{701AEB07-5594-4072-9A55-6AEDAE08018A}" dt="2020-03-24T21:58:11.106" v="2594" actId="1038"/>
          <ac:spMkLst>
            <pc:docMk/>
            <pc:sldMk cId="910671508" sldId="884"/>
            <ac:spMk id="4" creationId="{CC2434E4-16B7-E540-A13C-960B63D56793}"/>
          </ac:spMkLst>
        </pc:spChg>
      </pc:sldChg>
      <pc:sldChg chg="addSp delSp modSp add delAnim">
        <pc:chgData name="Cheng Fan" userId="73b39abba4055029" providerId="LiveId" clId="{701AEB07-5594-4072-9A55-6AEDAE08018A}" dt="2020-03-29T01:54:16.781" v="2887"/>
        <pc:sldMkLst>
          <pc:docMk/>
          <pc:sldMk cId="1791095286" sldId="885"/>
        </pc:sldMkLst>
        <pc:spChg chg="mod">
          <ac:chgData name="Cheng Fan" userId="73b39abba4055029" providerId="LiveId" clId="{701AEB07-5594-4072-9A55-6AEDAE08018A}" dt="2020-03-26T14:45:27.910" v="2820" actId="1036"/>
          <ac:spMkLst>
            <pc:docMk/>
            <pc:sldMk cId="1791095286" sldId="885"/>
            <ac:spMk id="2" creationId="{416CC80F-D3E7-4E70-B923-85567B82EED7}"/>
          </ac:spMkLst>
        </pc:spChg>
        <pc:spChg chg="mod">
          <ac:chgData name="Cheng Fan" userId="73b39abba4055029" providerId="LiveId" clId="{701AEB07-5594-4072-9A55-6AEDAE08018A}" dt="2020-03-25T12:47:49.473" v="2766" actId="1036"/>
          <ac:spMkLst>
            <pc:docMk/>
            <pc:sldMk cId="1791095286" sldId="885"/>
            <ac:spMk id="6" creationId="{6325E8EB-4E7A-46C0-AE86-1BC8B4B11268}"/>
          </ac:spMkLst>
        </pc:spChg>
        <pc:spChg chg="mod">
          <ac:chgData name="Cheng Fan" userId="73b39abba4055029" providerId="LiveId" clId="{701AEB07-5594-4072-9A55-6AEDAE08018A}" dt="2020-03-25T12:48:01.980" v="2767" actId="1076"/>
          <ac:spMkLst>
            <pc:docMk/>
            <pc:sldMk cId="1791095286" sldId="885"/>
            <ac:spMk id="14" creationId="{A870B233-E647-4BAD-B00D-3C3B195EF312}"/>
          </ac:spMkLst>
        </pc:spChg>
        <pc:spChg chg="mod">
          <ac:chgData name="Cheng Fan" userId="73b39abba4055029" providerId="LiveId" clId="{701AEB07-5594-4072-9A55-6AEDAE08018A}" dt="2020-03-29T00:57:00.124" v="2879" actId="1076"/>
          <ac:spMkLst>
            <pc:docMk/>
            <pc:sldMk cId="1791095286" sldId="885"/>
            <ac:spMk id="19" creationId="{60115073-4343-4D54-B7F0-D79EA0E57AA8}"/>
          </ac:spMkLst>
        </pc:spChg>
        <pc:spChg chg="mod">
          <ac:chgData name="Cheng Fan" userId="73b39abba4055029" providerId="LiveId" clId="{701AEB07-5594-4072-9A55-6AEDAE08018A}" dt="2020-03-25T12:47:21.562" v="2759" actId="14100"/>
          <ac:spMkLst>
            <pc:docMk/>
            <pc:sldMk cId="1791095286" sldId="885"/>
            <ac:spMk id="20" creationId="{906D5C13-DE9C-4EE1-A093-BE753FE5812A}"/>
          </ac:spMkLst>
        </pc:spChg>
        <pc:picChg chg="add del mod">
          <ac:chgData name="Cheng Fan" userId="73b39abba4055029" providerId="LiveId" clId="{701AEB07-5594-4072-9A55-6AEDAE08018A}" dt="2020-03-29T01:48:43.625" v="2886" actId="478"/>
          <ac:picMkLst>
            <pc:docMk/>
            <pc:sldMk cId="1791095286" sldId="885"/>
            <ac:picMk id="7" creationId="{C029A206-7950-483B-A54E-FC6D43865246}"/>
          </ac:picMkLst>
        </pc:picChg>
        <pc:picChg chg="add mod">
          <ac:chgData name="Cheng Fan" userId="73b39abba4055029" providerId="LiveId" clId="{701AEB07-5594-4072-9A55-6AEDAE08018A}" dt="2020-03-29T01:54:16.781" v="2887"/>
          <ac:picMkLst>
            <pc:docMk/>
            <pc:sldMk cId="1791095286" sldId="885"/>
            <ac:picMk id="9" creationId="{79920909-A11A-4FB1-9CCD-7A9D0D802529}"/>
          </ac:picMkLst>
        </pc:picChg>
        <pc:picChg chg="mod">
          <ac:chgData name="Cheng Fan" userId="73b39abba4055029" providerId="LiveId" clId="{701AEB07-5594-4072-9A55-6AEDAE08018A}" dt="2020-03-25T12:46:46.010" v="2753" actId="1076"/>
          <ac:picMkLst>
            <pc:docMk/>
            <pc:sldMk cId="1791095286" sldId="885"/>
            <ac:picMk id="1032" creationId="{E8CE128B-EDF5-4D3E-A6A1-61D01DC41E61}"/>
          </ac:picMkLst>
        </pc:picChg>
        <pc:picChg chg="mod">
          <ac:chgData name="Cheng Fan" userId="73b39abba4055029" providerId="LiveId" clId="{701AEB07-5594-4072-9A55-6AEDAE08018A}" dt="2020-03-26T14:45:30.089" v="2821" actId="1076"/>
          <ac:picMkLst>
            <pc:docMk/>
            <pc:sldMk cId="1791095286" sldId="885"/>
            <ac:picMk id="1038" creationId="{FEDAB9E7-D0FE-4722-8D15-A3207FE9B9A0}"/>
          </ac:picMkLst>
        </pc:picChg>
        <pc:picChg chg="mod">
          <ac:chgData name="Cheng Fan" userId="73b39abba4055029" providerId="LiveId" clId="{701AEB07-5594-4072-9A55-6AEDAE08018A}" dt="2020-03-26T14:45:33.814" v="2822" actId="1076"/>
          <ac:picMkLst>
            <pc:docMk/>
            <pc:sldMk cId="1791095286" sldId="885"/>
            <ac:picMk id="1040" creationId="{D4EDAD74-BA3A-4DAE-9DF5-ECDD03E34016}"/>
          </ac:picMkLst>
        </pc:picChg>
        <pc:inkChg chg="add del">
          <ac:chgData name="Cheng Fan" userId="73b39abba4055029" providerId="LiveId" clId="{701AEB07-5594-4072-9A55-6AEDAE08018A}" dt="2020-03-29T01:48:41.561" v="2885" actId="478"/>
          <ac:inkMkLst>
            <pc:docMk/>
            <pc:sldMk cId="1791095286" sldId="885"/>
            <ac:inkMk id="3" creationId="{0025717E-C433-4ACD-ADCC-56ACD271E648}"/>
          </ac:inkMkLst>
        </pc:inkChg>
        <pc:inkChg chg="add">
          <ac:chgData name="Cheng Fan" userId="73b39abba4055029" providerId="LiveId" clId="{701AEB07-5594-4072-9A55-6AEDAE08018A}" dt="2020-03-29T01:54:16.781" v="2887"/>
          <ac:inkMkLst>
            <pc:docMk/>
            <pc:sldMk cId="1791095286" sldId="885"/>
            <ac:inkMk id="8" creationId="{DE05AB5F-BDBC-4FB1-9C79-E065FF93C244}"/>
          </ac:inkMkLst>
        </pc:inkChg>
      </pc:sldChg>
      <pc:sldChg chg="addSp modSp add">
        <pc:chgData name="Cheng Fan" userId="73b39abba4055029" providerId="LiveId" clId="{701AEB07-5594-4072-9A55-6AEDAE08018A}" dt="2020-03-29T02:05:29.341" v="2888"/>
        <pc:sldMkLst>
          <pc:docMk/>
          <pc:sldMk cId="2532962001" sldId="886"/>
        </pc:sldMkLst>
        <pc:picChg chg="add mod">
          <ac:chgData name="Cheng Fan" userId="73b39abba4055029" providerId="LiveId" clId="{701AEB07-5594-4072-9A55-6AEDAE08018A}" dt="2020-03-29T02:05:29.341" v="2888"/>
          <ac:picMkLst>
            <pc:docMk/>
            <pc:sldMk cId="2532962001" sldId="886"/>
            <ac:picMk id="6" creationId="{ECF6D105-2CAD-4575-9827-9C7E46ED742C}"/>
          </ac:picMkLst>
        </pc:picChg>
        <pc:inkChg chg="add">
          <ac:chgData name="Cheng Fan" userId="73b39abba4055029" providerId="LiveId" clId="{701AEB07-5594-4072-9A55-6AEDAE08018A}" dt="2020-03-29T02:05:29.341" v="2888"/>
          <ac:inkMkLst>
            <pc:docMk/>
            <pc:sldMk cId="2532962001" sldId="886"/>
            <ac:inkMk id="3" creationId="{F81990FF-1275-44A5-B61D-B4A3E52FE13C}"/>
          </ac:inkMkLst>
        </pc:inkChg>
      </pc:sldChg>
      <pc:sldChg chg="addSp delSp modSp add delAnim">
        <pc:chgData name="Cheng Fan" userId="73b39abba4055029" providerId="LiveId" clId="{701AEB07-5594-4072-9A55-6AEDAE08018A}" dt="2020-03-29T02:40:17.645" v="2986" actId="2711"/>
        <pc:sldMkLst>
          <pc:docMk/>
          <pc:sldMk cId="2317202428" sldId="887"/>
        </pc:sldMkLst>
        <pc:spChg chg="mod">
          <ac:chgData name="Cheng Fan" userId="73b39abba4055029" providerId="LiveId" clId="{701AEB07-5594-4072-9A55-6AEDAE08018A}" dt="2020-03-29T02:40:17.645" v="2986" actId="2711"/>
          <ac:spMkLst>
            <pc:docMk/>
            <pc:sldMk cId="2317202428" sldId="887"/>
            <ac:spMk id="11" creationId="{278815D8-E720-4C9C-B8BD-04BC553ED2A5}"/>
          </ac:spMkLst>
        </pc:spChg>
        <pc:picChg chg="add del mod">
          <ac:chgData name="Cheng Fan" userId="73b39abba4055029" providerId="LiveId" clId="{701AEB07-5594-4072-9A55-6AEDAE08018A}" dt="2020-03-29T02:15:07.618" v="2904" actId="478"/>
          <ac:picMkLst>
            <pc:docMk/>
            <pc:sldMk cId="2317202428" sldId="887"/>
            <ac:picMk id="3" creationId="{E8058C82-5EB1-445D-83CC-601025A27D71}"/>
          </ac:picMkLst>
        </pc:picChg>
        <pc:picChg chg="add del mod">
          <ac:chgData name="Cheng Fan" userId="73b39abba4055029" providerId="LiveId" clId="{701AEB07-5594-4072-9A55-6AEDAE08018A}" dt="2020-03-29T02:16:24.931" v="2906" actId="478"/>
          <ac:picMkLst>
            <pc:docMk/>
            <pc:sldMk cId="2317202428" sldId="887"/>
            <ac:picMk id="5" creationId="{6AB41975-0E23-42A6-8594-58AE56FAE660}"/>
          </ac:picMkLst>
        </pc:picChg>
        <pc:picChg chg="add mod">
          <ac:chgData name="Cheng Fan" userId="73b39abba4055029" providerId="LiveId" clId="{701AEB07-5594-4072-9A55-6AEDAE08018A}" dt="2020-03-29T02:20:25.248" v="2907"/>
          <ac:picMkLst>
            <pc:docMk/>
            <pc:sldMk cId="2317202428" sldId="887"/>
            <ac:picMk id="7" creationId="{C234E0D0-0723-4B5F-9179-97491FF915F1}"/>
          </ac:picMkLst>
        </pc:picChg>
        <pc:inkChg chg="add del">
          <ac:chgData name="Cheng Fan" userId="73b39abba4055029" providerId="LiveId" clId="{701AEB07-5594-4072-9A55-6AEDAE08018A}" dt="2020-03-29T02:15:05.120" v="2903" actId="478"/>
          <ac:inkMkLst>
            <pc:docMk/>
            <pc:sldMk cId="2317202428" sldId="887"/>
            <ac:inkMk id="2" creationId="{374B82B5-7154-49BB-8D6D-E8D45F1E1A42}"/>
          </ac:inkMkLst>
        </pc:inkChg>
        <pc:inkChg chg="add">
          <ac:chgData name="Cheng Fan" userId="73b39abba4055029" providerId="LiveId" clId="{701AEB07-5594-4072-9A55-6AEDAE08018A}" dt="2020-03-29T02:20:25.248" v="2907"/>
          <ac:inkMkLst>
            <pc:docMk/>
            <pc:sldMk cId="2317202428" sldId="887"/>
            <ac:inkMk id="6" creationId="{C126F007-393D-4B1B-88F2-EB43BB9E51CD}"/>
          </ac:inkMkLst>
        </pc:inkChg>
      </pc:sldChg>
      <pc:sldChg chg="addSp delSp modSp add del">
        <pc:chgData name="Cheng Fan" userId="73b39abba4055029" providerId="LiveId" clId="{701AEB07-5594-4072-9A55-6AEDAE08018A}" dt="2020-03-25T06:48:49.997" v="2656" actId="47"/>
        <pc:sldMkLst>
          <pc:docMk/>
          <pc:sldMk cId="1715629001" sldId="888"/>
        </pc:sldMkLst>
        <pc:spChg chg="del mod">
          <ac:chgData name="Cheng Fan" userId="73b39abba4055029" providerId="LiveId" clId="{701AEB07-5594-4072-9A55-6AEDAE08018A}" dt="2020-03-25T06:19:15.129" v="2599" actId="478"/>
          <ac:spMkLst>
            <pc:docMk/>
            <pc:sldMk cId="1715629001" sldId="888"/>
            <ac:spMk id="3" creationId="{91DDD2C6-2F87-4689-AA83-465331B73A64}"/>
          </ac:spMkLst>
        </pc:spChg>
        <pc:grpChg chg="del mod">
          <ac:chgData name="Cheng Fan" userId="73b39abba4055029" providerId="LiveId" clId="{701AEB07-5594-4072-9A55-6AEDAE08018A}" dt="2020-03-25T06:19:24.597" v="2613"/>
          <ac:grpSpMkLst>
            <pc:docMk/>
            <pc:sldMk cId="1715629001" sldId="888"/>
            <ac:grpSpMk id="7" creationId="{5AC30493-6B2A-465F-96CE-A0C80953BF08}"/>
          </ac:grpSpMkLst>
        </pc:grpChg>
        <pc:grpChg chg="del mod">
          <ac:chgData name="Cheng Fan" userId="73b39abba4055029" providerId="LiveId" clId="{701AEB07-5594-4072-9A55-6AEDAE08018A}" dt="2020-03-25T06:19:45.214" v="2638"/>
          <ac:grpSpMkLst>
            <pc:docMk/>
            <pc:sldMk cId="1715629001" sldId="888"/>
            <ac:grpSpMk id="17" creationId="{28472209-8BD7-454D-A40A-7990AA035762}"/>
          </ac:grpSpMkLst>
        </pc:grpChg>
        <pc:grpChg chg="del mod">
          <ac:chgData name="Cheng Fan" userId="73b39abba4055029" providerId="LiveId" clId="{701AEB07-5594-4072-9A55-6AEDAE08018A}" dt="2020-03-25T06:19:45.214" v="2638"/>
          <ac:grpSpMkLst>
            <pc:docMk/>
            <pc:sldMk cId="1715629001" sldId="888"/>
            <ac:grpSpMk id="18" creationId="{6E9192CD-B6BE-451A-9BED-C66D26B4BCC5}"/>
          </ac:grpSpMkLst>
        </pc:grpChg>
        <pc:grpChg chg="del mod">
          <ac:chgData name="Cheng Fan" userId="73b39abba4055029" providerId="LiveId" clId="{701AEB07-5594-4072-9A55-6AEDAE08018A}" dt="2020-03-25T06:19:45.214" v="2638"/>
          <ac:grpSpMkLst>
            <pc:docMk/>
            <pc:sldMk cId="1715629001" sldId="888"/>
            <ac:grpSpMk id="19" creationId="{9C74A40C-535A-495D-BBB5-FAEFC7F20C0E}"/>
          </ac:grpSpMkLst>
        </pc:grpChg>
        <pc:grpChg chg="del mod">
          <ac:chgData name="Cheng Fan" userId="73b39abba4055029" providerId="LiveId" clId="{701AEB07-5594-4072-9A55-6AEDAE08018A}" dt="2020-03-25T06:19:45.214" v="2638"/>
          <ac:grpSpMkLst>
            <pc:docMk/>
            <pc:sldMk cId="1715629001" sldId="888"/>
            <ac:grpSpMk id="23" creationId="{5F697B08-5FF3-4563-B151-DE6DF0C0F7D5}"/>
          </ac:grpSpMkLst>
        </pc:grpChg>
        <pc:grpChg chg="del mod">
          <ac:chgData name="Cheng Fan" userId="73b39abba4055029" providerId="LiveId" clId="{701AEB07-5594-4072-9A55-6AEDAE08018A}" dt="2020-03-25T06:19:37.811" v="2633"/>
          <ac:grpSpMkLst>
            <pc:docMk/>
            <pc:sldMk cId="1715629001" sldId="888"/>
            <ac:grpSpMk id="29" creationId="{25C51C6D-F15A-483B-8259-7EFB8FCE4B4A}"/>
          </ac:grpSpMkLst>
        </pc:grpChg>
        <pc:grpChg chg="del mod">
          <ac:chgData name="Cheng Fan" userId="73b39abba4055029" providerId="LiveId" clId="{701AEB07-5594-4072-9A55-6AEDAE08018A}" dt="2020-03-25T06:19:37.811" v="2633"/>
          <ac:grpSpMkLst>
            <pc:docMk/>
            <pc:sldMk cId="1715629001" sldId="888"/>
            <ac:grpSpMk id="30" creationId="{5515135A-ABA1-40BD-9EE7-87F62094159A}"/>
          </ac:grpSpMkLst>
        </pc:grpChg>
        <pc:grpChg chg="del mod">
          <ac:chgData name="Cheng Fan" userId="73b39abba4055029" providerId="LiveId" clId="{701AEB07-5594-4072-9A55-6AEDAE08018A}" dt="2020-03-25T06:19:40.961" v="2636"/>
          <ac:grpSpMkLst>
            <pc:docMk/>
            <pc:sldMk cId="1715629001" sldId="888"/>
            <ac:grpSpMk id="40" creationId="{B668A9FA-958F-41FA-B031-D3CD4D6A159E}"/>
          </ac:grpSpMkLst>
        </pc:grpChg>
        <pc:grpChg chg="del mod">
          <ac:chgData name="Cheng Fan" userId="73b39abba4055029" providerId="LiveId" clId="{701AEB07-5594-4072-9A55-6AEDAE08018A}" dt="2020-03-25T06:19:40.961" v="2636"/>
          <ac:grpSpMkLst>
            <pc:docMk/>
            <pc:sldMk cId="1715629001" sldId="888"/>
            <ac:grpSpMk id="41" creationId="{F7BBC8A7-7388-4C52-8918-1475EDAA244F}"/>
          </ac:grpSpMkLst>
        </pc:grpChg>
        <pc:grpChg chg="del mod">
          <ac:chgData name="Cheng Fan" userId="73b39abba4055029" providerId="LiveId" clId="{701AEB07-5594-4072-9A55-6AEDAE08018A}" dt="2020-03-25T06:19:40.961" v="2636"/>
          <ac:grpSpMkLst>
            <pc:docMk/>
            <pc:sldMk cId="1715629001" sldId="888"/>
            <ac:grpSpMk id="42" creationId="{D2A1E701-CB0C-4D87-93F8-3AB6A5795738}"/>
          </ac:grpSpMkLst>
        </pc:grpChg>
        <pc:grpChg chg="del mod">
          <ac:chgData name="Cheng Fan" userId="73b39abba4055029" providerId="LiveId" clId="{701AEB07-5594-4072-9A55-6AEDAE08018A}" dt="2020-03-25T06:19:45.214" v="2638"/>
          <ac:grpSpMkLst>
            <pc:docMk/>
            <pc:sldMk cId="1715629001" sldId="888"/>
            <ac:grpSpMk id="45" creationId="{E64F2821-7F85-47BA-A7A1-802B57DB67EC}"/>
          </ac:grpSpMkLst>
        </pc:grpChg>
        <pc:grpChg chg="del mod">
          <ac:chgData name="Cheng Fan" userId="73b39abba4055029" providerId="LiveId" clId="{701AEB07-5594-4072-9A55-6AEDAE08018A}" dt="2020-03-25T06:19:59.609" v="2642"/>
          <ac:grpSpMkLst>
            <pc:docMk/>
            <pc:sldMk cId="1715629001" sldId="888"/>
            <ac:grpSpMk id="47" creationId="{9E9A226A-12F6-4AC7-9D55-EB6FDC38DDF0}"/>
          </ac:grpSpMkLst>
        </pc:grpChg>
        <pc:grpChg chg="del mod">
          <ac:chgData name="Cheng Fan" userId="73b39abba4055029" providerId="LiveId" clId="{701AEB07-5594-4072-9A55-6AEDAE08018A}" dt="2020-03-25T06:20:02.183" v="2647"/>
          <ac:grpSpMkLst>
            <pc:docMk/>
            <pc:sldMk cId="1715629001" sldId="888"/>
            <ac:grpSpMk id="51" creationId="{B8B2D5C0-5B03-4077-AF23-613D7C5DD629}"/>
          </ac:grpSpMkLst>
        </pc:grpChg>
        <pc:grpChg chg="del mod">
          <ac:chgData name="Cheng Fan" userId="73b39abba4055029" providerId="LiveId" clId="{701AEB07-5594-4072-9A55-6AEDAE08018A}" dt="2020-03-25T06:20:40.933" v="2653"/>
          <ac:grpSpMkLst>
            <pc:docMk/>
            <pc:sldMk cId="1715629001" sldId="888"/>
            <ac:grpSpMk id="56" creationId="{9874ED7B-CA57-438F-94B9-135F03206EDC}"/>
          </ac:grpSpMkLst>
        </pc:grpChg>
        <pc:grpChg chg="del mod">
          <ac:chgData name="Cheng Fan" userId="73b39abba4055029" providerId="LiveId" clId="{701AEB07-5594-4072-9A55-6AEDAE08018A}" dt="2020-03-25T06:20:47.513" v="2655"/>
          <ac:grpSpMkLst>
            <pc:docMk/>
            <pc:sldMk cId="1715629001" sldId="888"/>
            <ac:grpSpMk id="61" creationId="{C02FD7C7-4FCB-4497-9800-79EA44C8764D}"/>
          </ac:grpSpMkLst>
        </pc:grpChg>
        <pc:grpChg chg="mod">
          <ac:chgData name="Cheng Fan" userId="73b39abba4055029" providerId="LiveId" clId="{701AEB07-5594-4072-9A55-6AEDAE08018A}" dt="2020-03-25T06:20:47.513" v="2655"/>
          <ac:grpSpMkLst>
            <pc:docMk/>
            <pc:sldMk cId="1715629001" sldId="888"/>
            <ac:grpSpMk id="63" creationId="{9830D8C0-CF77-47A9-AB68-E171E22387B5}"/>
          </ac:grpSpMkLst>
        </pc:grpChg>
        <pc:inkChg chg="add mod">
          <ac:chgData name="Cheng Fan" userId="73b39abba4055029" providerId="LiveId" clId="{701AEB07-5594-4072-9A55-6AEDAE08018A}" dt="2020-03-25T06:20:47.513" v="2655"/>
          <ac:inkMkLst>
            <pc:docMk/>
            <pc:sldMk cId="1715629001" sldId="888"/>
            <ac:inkMk id="4" creationId="{85EC5ADA-D809-4F85-A2E7-CBCB6D5B1956}"/>
          </ac:inkMkLst>
        </pc:inkChg>
        <pc:inkChg chg="add mod">
          <ac:chgData name="Cheng Fan" userId="73b39abba4055029" providerId="LiveId" clId="{701AEB07-5594-4072-9A55-6AEDAE08018A}" dt="2020-03-25T06:20:47.513" v="2655"/>
          <ac:inkMkLst>
            <pc:docMk/>
            <pc:sldMk cId="1715629001" sldId="888"/>
            <ac:inkMk id="5" creationId="{B9B6B950-964A-4121-ADBB-BED7BDACA131}"/>
          </ac:inkMkLst>
        </pc:inkChg>
        <pc:inkChg chg="add mod">
          <ac:chgData name="Cheng Fan" userId="73b39abba4055029" providerId="LiveId" clId="{701AEB07-5594-4072-9A55-6AEDAE08018A}" dt="2020-03-25T06:20:47.513" v="2655"/>
          <ac:inkMkLst>
            <pc:docMk/>
            <pc:sldMk cId="1715629001" sldId="888"/>
            <ac:inkMk id="6" creationId="{C4449C7B-44E1-4B47-AD2C-4E6257BE1F13}"/>
          </ac:inkMkLst>
        </pc:inkChg>
        <pc:inkChg chg="add mod">
          <ac:chgData name="Cheng Fan" userId="73b39abba4055029" providerId="LiveId" clId="{701AEB07-5594-4072-9A55-6AEDAE08018A}" dt="2020-03-25T06:20:47.513" v="2655"/>
          <ac:inkMkLst>
            <pc:docMk/>
            <pc:sldMk cId="1715629001" sldId="888"/>
            <ac:inkMk id="8" creationId="{B1EEA626-4EA5-4BF8-8B52-308D54A619FF}"/>
          </ac:inkMkLst>
        </pc:inkChg>
        <pc:inkChg chg="add mod">
          <ac:chgData name="Cheng Fan" userId="73b39abba4055029" providerId="LiveId" clId="{701AEB07-5594-4072-9A55-6AEDAE08018A}" dt="2020-03-25T06:20:47.513" v="2655"/>
          <ac:inkMkLst>
            <pc:docMk/>
            <pc:sldMk cId="1715629001" sldId="888"/>
            <ac:inkMk id="9" creationId="{CC535287-B69E-4D28-8386-96CB6C87A6A9}"/>
          </ac:inkMkLst>
        </pc:inkChg>
        <pc:inkChg chg="add mod">
          <ac:chgData name="Cheng Fan" userId="73b39abba4055029" providerId="LiveId" clId="{701AEB07-5594-4072-9A55-6AEDAE08018A}" dt="2020-03-25T06:20:47.513" v="2655"/>
          <ac:inkMkLst>
            <pc:docMk/>
            <pc:sldMk cId="1715629001" sldId="888"/>
            <ac:inkMk id="10" creationId="{4EE8BDB0-AD7E-4C38-BC88-2F7C1D377B14}"/>
          </ac:inkMkLst>
        </pc:inkChg>
        <pc:inkChg chg="add mod">
          <ac:chgData name="Cheng Fan" userId="73b39abba4055029" providerId="LiveId" clId="{701AEB07-5594-4072-9A55-6AEDAE08018A}" dt="2020-03-25T06:20:47.513" v="2655"/>
          <ac:inkMkLst>
            <pc:docMk/>
            <pc:sldMk cId="1715629001" sldId="888"/>
            <ac:inkMk id="11" creationId="{FA5DBE3D-AE5F-4166-87D4-6D1CB2FE9278}"/>
          </ac:inkMkLst>
        </pc:inkChg>
        <pc:inkChg chg="add mod">
          <ac:chgData name="Cheng Fan" userId="73b39abba4055029" providerId="LiveId" clId="{701AEB07-5594-4072-9A55-6AEDAE08018A}" dt="2020-03-25T06:20:47.513" v="2655"/>
          <ac:inkMkLst>
            <pc:docMk/>
            <pc:sldMk cId="1715629001" sldId="888"/>
            <ac:inkMk id="12" creationId="{3E00CCD5-E699-4F34-871D-1DA6AAB37234}"/>
          </ac:inkMkLst>
        </pc:inkChg>
        <pc:inkChg chg="add mod">
          <ac:chgData name="Cheng Fan" userId="73b39abba4055029" providerId="LiveId" clId="{701AEB07-5594-4072-9A55-6AEDAE08018A}" dt="2020-03-25T06:20:47.513" v="2655"/>
          <ac:inkMkLst>
            <pc:docMk/>
            <pc:sldMk cId="1715629001" sldId="888"/>
            <ac:inkMk id="13" creationId="{7BAF29FF-DFEC-42D2-81C8-5DF38A2E6325}"/>
          </ac:inkMkLst>
        </pc:inkChg>
        <pc:inkChg chg="add mod">
          <ac:chgData name="Cheng Fan" userId="73b39abba4055029" providerId="LiveId" clId="{701AEB07-5594-4072-9A55-6AEDAE08018A}" dt="2020-03-25T06:20:47.513" v="2655"/>
          <ac:inkMkLst>
            <pc:docMk/>
            <pc:sldMk cId="1715629001" sldId="888"/>
            <ac:inkMk id="14" creationId="{F5158CAB-6253-49D5-9ABF-B0078539276A}"/>
          </ac:inkMkLst>
        </pc:inkChg>
        <pc:inkChg chg="add mod">
          <ac:chgData name="Cheng Fan" userId="73b39abba4055029" providerId="LiveId" clId="{701AEB07-5594-4072-9A55-6AEDAE08018A}" dt="2020-03-25T06:20:47.513" v="2655"/>
          <ac:inkMkLst>
            <pc:docMk/>
            <pc:sldMk cId="1715629001" sldId="888"/>
            <ac:inkMk id="15" creationId="{E6A8C32C-3B30-4860-9404-D5A1B2D7D903}"/>
          </ac:inkMkLst>
        </pc:inkChg>
        <pc:inkChg chg="add mod">
          <ac:chgData name="Cheng Fan" userId="73b39abba4055029" providerId="LiveId" clId="{701AEB07-5594-4072-9A55-6AEDAE08018A}" dt="2020-03-25T06:20:47.513" v="2655"/>
          <ac:inkMkLst>
            <pc:docMk/>
            <pc:sldMk cId="1715629001" sldId="888"/>
            <ac:inkMk id="16" creationId="{25CB3D17-748A-49A6-9811-FA750F981D1C}"/>
          </ac:inkMkLst>
        </pc:inkChg>
        <pc:inkChg chg="add mod">
          <ac:chgData name="Cheng Fan" userId="73b39abba4055029" providerId="LiveId" clId="{701AEB07-5594-4072-9A55-6AEDAE08018A}" dt="2020-03-25T06:20:47.513" v="2655"/>
          <ac:inkMkLst>
            <pc:docMk/>
            <pc:sldMk cId="1715629001" sldId="888"/>
            <ac:inkMk id="20" creationId="{DB622A36-48FD-4382-AAA1-5BD5C2630BA9}"/>
          </ac:inkMkLst>
        </pc:inkChg>
        <pc:inkChg chg="add mod">
          <ac:chgData name="Cheng Fan" userId="73b39abba4055029" providerId="LiveId" clId="{701AEB07-5594-4072-9A55-6AEDAE08018A}" dt="2020-03-25T06:20:47.513" v="2655"/>
          <ac:inkMkLst>
            <pc:docMk/>
            <pc:sldMk cId="1715629001" sldId="888"/>
            <ac:inkMk id="21" creationId="{CAE52934-5897-4BBD-A0E8-D7B6E78C1B66}"/>
          </ac:inkMkLst>
        </pc:inkChg>
        <pc:inkChg chg="add mod">
          <ac:chgData name="Cheng Fan" userId="73b39abba4055029" providerId="LiveId" clId="{701AEB07-5594-4072-9A55-6AEDAE08018A}" dt="2020-03-25T06:20:47.513" v="2655"/>
          <ac:inkMkLst>
            <pc:docMk/>
            <pc:sldMk cId="1715629001" sldId="888"/>
            <ac:inkMk id="22" creationId="{5F79AC48-0E0C-4A6A-A68A-12296D0B6B4D}"/>
          </ac:inkMkLst>
        </pc:inkChg>
        <pc:inkChg chg="add mod">
          <ac:chgData name="Cheng Fan" userId="73b39abba4055029" providerId="LiveId" clId="{701AEB07-5594-4072-9A55-6AEDAE08018A}" dt="2020-03-25T06:20:47.513" v="2655"/>
          <ac:inkMkLst>
            <pc:docMk/>
            <pc:sldMk cId="1715629001" sldId="888"/>
            <ac:inkMk id="24" creationId="{9EF55DAF-B729-4D16-8808-19430C24AB6D}"/>
          </ac:inkMkLst>
        </pc:inkChg>
        <pc:inkChg chg="add mod">
          <ac:chgData name="Cheng Fan" userId="73b39abba4055029" providerId="LiveId" clId="{701AEB07-5594-4072-9A55-6AEDAE08018A}" dt="2020-03-25T06:20:47.513" v="2655"/>
          <ac:inkMkLst>
            <pc:docMk/>
            <pc:sldMk cId="1715629001" sldId="888"/>
            <ac:inkMk id="25" creationId="{958C8B9C-679D-4464-8AA3-12A4C8FE8CA7}"/>
          </ac:inkMkLst>
        </pc:inkChg>
        <pc:inkChg chg="add mod">
          <ac:chgData name="Cheng Fan" userId="73b39abba4055029" providerId="LiveId" clId="{701AEB07-5594-4072-9A55-6AEDAE08018A}" dt="2020-03-25T06:20:47.513" v="2655"/>
          <ac:inkMkLst>
            <pc:docMk/>
            <pc:sldMk cId="1715629001" sldId="888"/>
            <ac:inkMk id="26" creationId="{476B823E-F747-493F-96CF-6B2FBA32D10E}"/>
          </ac:inkMkLst>
        </pc:inkChg>
        <pc:inkChg chg="add mod">
          <ac:chgData name="Cheng Fan" userId="73b39abba4055029" providerId="LiveId" clId="{701AEB07-5594-4072-9A55-6AEDAE08018A}" dt="2020-03-25T06:20:47.513" v="2655"/>
          <ac:inkMkLst>
            <pc:docMk/>
            <pc:sldMk cId="1715629001" sldId="888"/>
            <ac:inkMk id="27" creationId="{5D3F4787-5CE9-4D93-854B-6F5B315DE6A3}"/>
          </ac:inkMkLst>
        </pc:inkChg>
        <pc:inkChg chg="add mod">
          <ac:chgData name="Cheng Fan" userId="73b39abba4055029" providerId="LiveId" clId="{701AEB07-5594-4072-9A55-6AEDAE08018A}" dt="2020-03-25T06:20:47.513" v="2655"/>
          <ac:inkMkLst>
            <pc:docMk/>
            <pc:sldMk cId="1715629001" sldId="888"/>
            <ac:inkMk id="28" creationId="{323BA191-D16B-4709-A3FF-73F7B75407AD}"/>
          </ac:inkMkLst>
        </pc:inkChg>
        <pc:inkChg chg="add mod">
          <ac:chgData name="Cheng Fan" userId="73b39abba4055029" providerId="LiveId" clId="{701AEB07-5594-4072-9A55-6AEDAE08018A}" dt="2020-03-25T06:20:47.513" v="2655"/>
          <ac:inkMkLst>
            <pc:docMk/>
            <pc:sldMk cId="1715629001" sldId="888"/>
            <ac:inkMk id="31" creationId="{C8EE5419-B4A9-4542-9C02-4FEB061D10E3}"/>
          </ac:inkMkLst>
        </pc:inkChg>
        <pc:inkChg chg="add mod">
          <ac:chgData name="Cheng Fan" userId="73b39abba4055029" providerId="LiveId" clId="{701AEB07-5594-4072-9A55-6AEDAE08018A}" dt="2020-03-25T06:20:47.513" v="2655"/>
          <ac:inkMkLst>
            <pc:docMk/>
            <pc:sldMk cId="1715629001" sldId="888"/>
            <ac:inkMk id="32" creationId="{53193B33-D709-41D4-96F2-41AD10785F0F}"/>
          </ac:inkMkLst>
        </pc:inkChg>
        <pc:inkChg chg="add mod">
          <ac:chgData name="Cheng Fan" userId="73b39abba4055029" providerId="LiveId" clId="{701AEB07-5594-4072-9A55-6AEDAE08018A}" dt="2020-03-25T06:20:47.513" v="2655"/>
          <ac:inkMkLst>
            <pc:docMk/>
            <pc:sldMk cId="1715629001" sldId="888"/>
            <ac:inkMk id="33" creationId="{AE4477A3-0BB1-4546-B006-59E33FCBD1C3}"/>
          </ac:inkMkLst>
        </pc:inkChg>
        <pc:inkChg chg="add mod">
          <ac:chgData name="Cheng Fan" userId="73b39abba4055029" providerId="LiveId" clId="{701AEB07-5594-4072-9A55-6AEDAE08018A}" dt="2020-03-25T06:20:47.513" v="2655"/>
          <ac:inkMkLst>
            <pc:docMk/>
            <pc:sldMk cId="1715629001" sldId="888"/>
            <ac:inkMk id="34" creationId="{F8FF77F9-0A9F-452D-9529-3286B41BF8A0}"/>
          </ac:inkMkLst>
        </pc:inkChg>
        <pc:inkChg chg="add mod">
          <ac:chgData name="Cheng Fan" userId="73b39abba4055029" providerId="LiveId" clId="{701AEB07-5594-4072-9A55-6AEDAE08018A}" dt="2020-03-25T06:20:47.513" v="2655"/>
          <ac:inkMkLst>
            <pc:docMk/>
            <pc:sldMk cId="1715629001" sldId="888"/>
            <ac:inkMk id="35" creationId="{0B2E97FE-9BB7-4BAD-8E63-F33DC85559DD}"/>
          </ac:inkMkLst>
        </pc:inkChg>
        <pc:inkChg chg="add mod">
          <ac:chgData name="Cheng Fan" userId="73b39abba4055029" providerId="LiveId" clId="{701AEB07-5594-4072-9A55-6AEDAE08018A}" dt="2020-03-25T06:20:47.513" v="2655"/>
          <ac:inkMkLst>
            <pc:docMk/>
            <pc:sldMk cId="1715629001" sldId="888"/>
            <ac:inkMk id="36" creationId="{9036D90C-ACFB-4965-85D3-9F4119BA07BE}"/>
          </ac:inkMkLst>
        </pc:inkChg>
        <pc:inkChg chg="add mod">
          <ac:chgData name="Cheng Fan" userId="73b39abba4055029" providerId="LiveId" clId="{701AEB07-5594-4072-9A55-6AEDAE08018A}" dt="2020-03-25T06:20:47.513" v="2655"/>
          <ac:inkMkLst>
            <pc:docMk/>
            <pc:sldMk cId="1715629001" sldId="888"/>
            <ac:inkMk id="37" creationId="{CE974940-377C-4EF0-A755-63D268EAC758}"/>
          </ac:inkMkLst>
        </pc:inkChg>
        <pc:inkChg chg="add mod">
          <ac:chgData name="Cheng Fan" userId="73b39abba4055029" providerId="LiveId" clId="{701AEB07-5594-4072-9A55-6AEDAE08018A}" dt="2020-03-25T06:20:47.513" v="2655"/>
          <ac:inkMkLst>
            <pc:docMk/>
            <pc:sldMk cId="1715629001" sldId="888"/>
            <ac:inkMk id="38" creationId="{F6FB332D-B9F1-4131-990B-710ED0AEBDFF}"/>
          </ac:inkMkLst>
        </pc:inkChg>
        <pc:inkChg chg="add mod">
          <ac:chgData name="Cheng Fan" userId="73b39abba4055029" providerId="LiveId" clId="{701AEB07-5594-4072-9A55-6AEDAE08018A}" dt="2020-03-25T06:20:47.513" v="2655"/>
          <ac:inkMkLst>
            <pc:docMk/>
            <pc:sldMk cId="1715629001" sldId="888"/>
            <ac:inkMk id="39" creationId="{1CD7D1CD-7645-4739-995D-D9C910C1B958}"/>
          </ac:inkMkLst>
        </pc:inkChg>
        <pc:inkChg chg="add mod">
          <ac:chgData name="Cheng Fan" userId="73b39abba4055029" providerId="LiveId" clId="{701AEB07-5594-4072-9A55-6AEDAE08018A}" dt="2020-03-25T06:20:47.513" v="2655"/>
          <ac:inkMkLst>
            <pc:docMk/>
            <pc:sldMk cId="1715629001" sldId="888"/>
            <ac:inkMk id="43" creationId="{67CB6661-2993-4ABA-8841-1DF0E996D3F3}"/>
          </ac:inkMkLst>
        </pc:inkChg>
        <pc:inkChg chg="add mod">
          <ac:chgData name="Cheng Fan" userId="73b39abba4055029" providerId="LiveId" clId="{701AEB07-5594-4072-9A55-6AEDAE08018A}" dt="2020-03-25T06:20:47.513" v="2655"/>
          <ac:inkMkLst>
            <pc:docMk/>
            <pc:sldMk cId="1715629001" sldId="888"/>
            <ac:inkMk id="44" creationId="{58AAF5D4-94F0-4B24-AE71-21B7500F1A3A}"/>
          </ac:inkMkLst>
        </pc:inkChg>
        <pc:inkChg chg="add mod">
          <ac:chgData name="Cheng Fan" userId="73b39abba4055029" providerId="LiveId" clId="{701AEB07-5594-4072-9A55-6AEDAE08018A}" dt="2020-03-25T06:19:59.609" v="2642"/>
          <ac:inkMkLst>
            <pc:docMk/>
            <pc:sldMk cId="1715629001" sldId="888"/>
            <ac:inkMk id="46" creationId="{A77CEE06-CDEC-467B-9FDC-21914C1C5B83}"/>
          </ac:inkMkLst>
        </pc:inkChg>
        <pc:inkChg chg="add mod">
          <ac:chgData name="Cheng Fan" userId="73b39abba4055029" providerId="LiveId" clId="{701AEB07-5594-4072-9A55-6AEDAE08018A}" dt="2020-03-25T06:20:47.513" v="2655"/>
          <ac:inkMkLst>
            <pc:docMk/>
            <pc:sldMk cId="1715629001" sldId="888"/>
            <ac:inkMk id="48" creationId="{151E06B6-43BA-48F1-9315-8D1CB9047F3E}"/>
          </ac:inkMkLst>
        </pc:inkChg>
        <pc:inkChg chg="add mod">
          <ac:chgData name="Cheng Fan" userId="73b39abba4055029" providerId="LiveId" clId="{701AEB07-5594-4072-9A55-6AEDAE08018A}" dt="2020-03-25T06:20:47.513" v="2655"/>
          <ac:inkMkLst>
            <pc:docMk/>
            <pc:sldMk cId="1715629001" sldId="888"/>
            <ac:inkMk id="49" creationId="{70E8C0A8-70E9-402A-AF00-2CCF64332CCB}"/>
          </ac:inkMkLst>
        </pc:inkChg>
        <pc:inkChg chg="add mod">
          <ac:chgData name="Cheng Fan" userId="73b39abba4055029" providerId="LiveId" clId="{701AEB07-5594-4072-9A55-6AEDAE08018A}" dt="2020-03-25T06:20:47.513" v="2655"/>
          <ac:inkMkLst>
            <pc:docMk/>
            <pc:sldMk cId="1715629001" sldId="888"/>
            <ac:inkMk id="50" creationId="{FBE0C12D-6942-4E74-ABBE-F51D5E0FA14D}"/>
          </ac:inkMkLst>
        </pc:inkChg>
        <pc:inkChg chg="add mod">
          <ac:chgData name="Cheng Fan" userId="73b39abba4055029" providerId="LiveId" clId="{701AEB07-5594-4072-9A55-6AEDAE08018A}" dt="2020-03-25T06:20:47.513" v="2655"/>
          <ac:inkMkLst>
            <pc:docMk/>
            <pc:sldMk cId="1715629001" sldId="888"/>
            <ac:inkMk id="52" creationId="{38E9779A-A1A8-489B-A665-B604B6A41B9D}"/>
          </ac:inkMkLst>
        </pc:inkChg>
        <pc:inkChg chg="add mod">
          <ac:chgData name="Cheng Fan" userId="73b39abba4055029" providerId="LiveId" clId="{701AEB07-5594-4072-9A55-6AEDAE08018A}" dt="2020-03-25T06:20:47.513" v="2655"/>
          <ac:inkMkLst>
            <pc:docMk/>
            <pc:sldMk cId="1715629001" sldId="888"/>
            <ac:inkMk id="53" creationId="{985A53DC-4B98-47EB-A43C-C3472DB753C3}"/>
          </ac:inkMkLst>
        </pc:inkChg>
        <pc:inkChg chg="add mod">
          <ac:chgData name="Cheng Fan" userId="73b39abba4055029" providerId="LiveId" clId="{701AEB07-5594-4072-9A55-6AEDAE08018A}" dt="2020-03-25T06:20:47.513" v="2655"/>
          <ac:inkMkLst>
            <pc:docMk/>
            <pc:sldMk cId="1715629001" sldId="888"/>
            <ac:inkMk id="54" creationId="{CBA21F63-A0E8-4C8B-9C29-7BCB5FEA57D6}"/>
          </ac:inkMkLst>
        </pc:inkChg>
        <pc:inkChg chg="add mod">
          <ac:chgData name="Cheng Fan" userId="73b39abba4055029" providerId="LiveId" clId="{701AEB07-5594-4072-9A55-6AEDAE08018A}" dt="2020-03-25T06:20:47.513" v="2655"/>
          <ac:inkMkLst>
            <pc:docMk/>
            <pc:sldMk cId="1715629001" sldId="888"/>
            <ac:inkMk id="55" creationId="{198A1F41-F56B-4897-A44F-821436252D6A}"/>
          </ac:inkMkLst>
        </pc:inkChg>
        <pc:inkChg chg="add del">
          <ac:chgData name="Cheng Fan" userId="73b39abba4055029" providerId="LiveId" clId="{701AEB07-5594-4072-9A55-6AEDAE08018A}" dt="2020-03-25T06:20:15.639" v="2649"/>
          <ac:inkMkLst>
            <pc:docMk/>
            <pc:sldMk cId="1715629001" sldId="888"/>
            <ac:inkMk id="57" creationId="{C4753CBB-9AE6-4A66-BEF0-D1D8CA1E1FD9}"/>
          </ac:inkMkLst>
        </pc:inkChg>
        <pc:inkChg chg="add mod">
          <ac:chgData name="Cheng Fan" userId="73b39abba4055029" providerId="LiveId" clId="{701AEB07-5594-4072-9A55-6AEDAE08018A}" dt="2020-03-25T06:20:47.513" v="2655"/>
          <ac:inkMkLst>
            <pc:docMk/>
            <pc:sldMk cId="1715629001" sldId="888"/>
            <ac:inkMk id="58" creationId="{B09863D2-9663-46F7-A083-6BD6FB1B8EF2}"/>
          </ac:inkMkLst>
        </pc:inkChg>
        <pc:inkChg chg="add mod">
          <ac:chgData name="Cheng Fan" userId="73b39abba4055029" providerId="LiveId" clId="{701AEB07-5594-4072-9A55-6AEDAE08018A}" dt="2020-03-25T06:20:47.513" v="2655"/>
          <ac:inkMkLst>
            <pc:docMk/>
            <pc:sldMk cId="1715629001" sldId="888"/>
            <ac:inkMk id="59" creationId="{DA9C1BD0-4DEF-49FC-B6DC-CCEAD049D4CD}"/>
          </ac:inkMkLst>
        </pc:inkChg>
        <pc:inkChg chg="add mod">
          <ac:chgData name="Cheng Fan" userId="73b39abba4055029" providerId="LiveId" clId="{701AEB07-5594-4072-9A55-6AEDAE08018A}" dt="2020-03-25T06:20:47.513" v="2655"/>
          <ac:inkMkLst>
            <pc:docMk/>
            <pc:sldMk cId="1715629001" sldId="888"/>
            <ac:inkMk id="60" creationId="{D8771340-400F-46FF-89FF-17FC0AF020AA}"/>
          </ac:inkMkLst>
        </pc:inkChg>
        <pc:inkChg chg="add mod">
          <ac:chgData name="Cheng Fan" userId="73b39abba4055029" providerId="LiveId" clId="{701AEB07-5594-4072-9A55-6AEDAE08018A}" dt="2020-03-25T06:20:47.513" v="2655"/>
          <ac:inkMkLst>
            <pc:docMk/>
            <pc:sldMk cId="1715629001" sldId="888"/>
            <ac:inkMk id="62" creationId="{6E487635-5436-4750-9F81-3BEE2B543096}"/>
          </ac:inkMkLst>
        </pc:inkChg>
      </pc:sldChg>
      <pc:sldChg chg="addSp modSp add">
        <pc:chgData name="Cheng Fan" userId="73b39abba4055029" providerId="LiveId" clId="{701AEB07-5594-4072-9A55-6AEDAE08018A}" dt="2020-03-29T13:02:09.616" v="5033"/>
        <pc:sldMkLst>
          <pc:docMk/>
          <pc:sldMk cId="2337503857" sldId="888"/>
        </pc:sldMkLst>
        <pc:spChg chg="add mod">
          <ac:chgData name="Cheng Fan" userId="73b39abba4055029" providerId="LiveId" clId="{701AEB07-5594-4072-9A55-6AEDAE08018A}" dt="2020-03-29T09:46:40.203" v="3937" actId="20577"/>
          <ac:spMkLst>
            <pc:docMk/>
            <pc:sldMk cId="2337503857" sldId="888"/>
            <ac:spMk id="2" creationId="{AAC422B7-D3EA-4D38-A605-4CE55A124F01}"/>
          </ac:spMkLst>
        </pc:spChg>
        <pc:spChg chg="add mod">
          <ac:chgData name="Cheng Fan" userId="73b39abba4055029" providerId="LiveId" clId="{701AEB07-5594-4072-9A55-6AEDAE08018A}" dt="2020-03-29T06:05:30.892" v="3929" actId="1038"/>
          <ac:spMkLst>
            <pc:docMk/>
            <pc:sldMk cId="2337503857" sldId="888"/>
            <ac:spMk id="3" creationId="{FFF1DD1D-BBC1-42E3-B2B9-C25F158922CA}"/>
          </ac:spMkLst>
        </pc:spChg>
        <pc:spChg chg="mod">
          <ac:chgData name="Cheng Fan" userId="73b39abba4055029" providerId="LiveId" clId="{701AEB07-5594-4072-9A55-6AEDAE08018A}" dt="2020-03-25T13:05:50.767" v="2800"/>
          <ac:spMkLst>
            <pc:docMk/>
            <pc:sldMk cId="2337503857" sldId="888"/>
            <ac:spMk id="4" creationId="{CC2434E4-16B7-E540-A13C-960B63D56793}"/>
          </ac:spMkLst>
        </pc:spChg>
        <pc:spChg chg="add mod">
          <ac:chgData name="Cheng Fan" userId="73b39abba4055029" providerId="LiveId" clId="{701AEB07-5594-4072-9A55-6AEDAE08018A}" dt="2020-03-29T05:50:44.190" v="3872" actId="113"/>
          <ac:spMkLst>
            <pc:docMk/>
            <pc:sldMk cId="2337503857" sldId="888"/>
            <ac:spMk id="5" creationId="{1125A7C7-C87A-4170-A52D-482E177B2421}"/>
          </ac:spMkLst>
        </pc:spChg>
        <pc:spChg chg="add mod">
          <ac:chgData name="Cheng Fan" userId="73b39abba4055029" providerId="LiveId" clId="{701AEB07-5594-4072-9A55-6AEDAE08018A}" dt="2020-03-29T05:54:18.050" v="3926" actId="1036"/>
          <ac:spMkLst>
            <pc:docMk/>
            <pc:sldMk cId="2337503857" sldId="888"/>
            <ac:spMk id="9" creationId="{E24DB448-690A-4AF7-970D-47066147910B}"/>
          </ac:spMkLst>
        </pc:spChg>
        <pc:spChg chg="mod">
          <ac:chgData name="Cheng Fan" userId="73b39abba4055029" providerId="LiveId" clId="{701AEB07-5594-4072-9A55-6AEDAE08018A}" dt="2020-03-29T09:48:06.019" v="3938" actId="14100"/>
          <ac:spMkLst>
            <pc:docMk/>
            <pc:sldMk cId="2337503857" sldId="888"/>
            <ac:spMk id="11" creationId="{278815D8-E720-4C9C-B8BD-04BC553ED2A5}"/>
          </ac:spMkLst>
        </pc:spChg>
        <pc:picChg chg="add mod">
          <ac:chgData name="Cheng Fan" userId="73b39abba4055029" providerId="LiveId" clId="{701AEB07-5594-4072-9A55-6AEDAE08018A}" dt="2020-03-29T13:02:09.616" v="5033"/>
          <ac:picMkLst>
            <pc:docMk/>
            <pc:sldMk cId="2337503857" sldId="888"/>
            <ac:picMk id="7" creationId="{56DF5942-1C63-4BB1-8CF5-2815D28E4C63}"/>
          </ac:picMkLst>
        </pc:picChg>
        <pc:picChg chg="add mod">
          <ac:chgData name="Cheng Fan" userId="73b39abba4055029" providerId="LiveId" clId="{701AEB07-5594-4072-9A55-6AEDAE08018A}" dt="2020-03-29T05:50:13.459" v="3866" actId="1076"/>
          <ac:picMkLst>
            <pc:docMk/>
            <pc:sldMk cId="2337503857" sldId="888"/>
            <ac:picMk id="1026" creationId="{F4C9DBC3-0572-405C-BDD5-9EA8D74C37C0}"/>
          </ac:picMkLst>
        </pc:picChg>
        <pc:picChg chg="add mod">
          <ac:chgData name="Cheng Fan" userId="73b39abba4055029" providerId="LiveId" clId="{701AEB07-5594-4072-9A55-6AEDAE08018A}" dt="2020-03-29T05:50:09.456" v="3865" actId="1076"/>
          <ac:picMkLst>
            <pc:docMk/>
            <pc:sldMk cId="2337503857" sldId="888"/>
            <ac:picMk id="1028" creationId="{A9F80FA8-74D3-4F84-8AE4-D4740A89843A}"/>
          </ac:picMkLst>
        </pc:picChg>
        <pc:inkChg chg="add">
          <ac:chgData name="Cheng Fan" userId="73b39abba4055029" providerId="LiveId" clId="{701AEB07-5594-4072-9A55-6AEDAE08018A}" dt="2020-03-29T13:02:09.616" v="5033"/>
          <ac:inkMkLst>
            <pc:docMk/>
            <pc:sldMk cId="2337503857" sldId="888"/>
            <ac:inkMk id="6" creationId="{765E92A5-0F50-4034-A5F2-80BFBE4EE3D6}"/>
          </ac:inkMkLst>
        </pc:inkChg>
      </pc:sldChg>
      <pc:sldChg chg="addSp delSp modSp add">
        <pc:chgData name="Cheng Fan" userId="73b39abba4055029" providerId="LiveId" clId="{701AEB07-5594-4072-9A55-6AEDAE08018A}" dt="2020-03-29T13:10:32.591" v="5035"/>
        <pc:sldMkLst>
          <pc:docMk/>
          <pc:sldMk cId="3140487892" sldId="889"/>
        </pc:sldMkLst>
        <pc:spChg chg="mod">
          <ac:chgData name="Cheng Fan" userId="73b39abba4055029" providerId="LiveId" clId="{701AEB07-5594-4072-9A55-6AEDAE08018A}" dt="2020-03-29T11:05:14.229" v="4403" actId="1076"/>
          <ac:spMkLst>
            <pc:docMk/>
            <pc:sldMk cId="3140487892" sldId="889"/>
            <ac:spMk id="2" creationId="{DAF4ACA6-1817-4C81-9DA2-A13A16931D90}"/>
          </ac:spMkLst>
        </pc:spChg>
        <pc:spChg chg="mod">
          <ac:chgData name="Cheng Fan" userId="73b39abba4055029" providerId="LiveId" clId="{701AEB07-5594-4072-9A55-6AEDAE08018A}" dt="2020-03-29T12:39:49.440" v="5024" actId="1076"/>
          <ac:spMkLst>
            <pc:docMk/>
            <pc:sldMk cId="3140487892" sldId="889"/>
            <ac:spMk id="5" creationId="{37DDD447-93A2-4A18-A53E-25245DC7DB15}"/>
          </ac:spMkLst>
        </pc:spChg>
        <pc:spChg chg="del">
          <ac:chgData name="Cheng Fan" userId="73b39abba4055029" providerId="LiveId" clId="{701AEB07-5594-4072-9A55-6AEDAE08018A}" dt="2020-03-29T11:03:08.697" v="4370" actId="478"/>
          <ac:spMkLst>
            <pc:docMk/>
            <pc:sldMk cId="3140487892" sldId="889"/>
            <ac:spMk id="11" creationId="{278815D8-E720-4C9C-B8BD-04BC553ED2A5}"/>
          </ac:spMkLst>
        </pc:spChg>
        <pc:graphicFrameChg chg="add mod modGraphic">
          <ac:chgData name="Cheng Fan" userId="73b39abba4055029" providerId="LiveId" clId="{701AEB07-5594-4072-9A55-6AEDAE08018A}" dt="2020-03-29T12:42:17.902" v="5026" actId="113"/>
          <ac:graphicFrameMkLst>
            <pc:docMk/>
            <pc:sldMk cId="3140487892" sldId="889"/>
            <ac:graphicFrameMk id="3" creationId="{0C3B600D-23C5-4491-918F-9598B84051E4}"/>
          </ac:graphicFrameMkLst>
        </pc:graphicFrameChg>
        <pc:graphicFrameChg chg="add del mod">
          <ac:chgData name="Cheng Fan" userId="73b39abba4055029" providerId="LiveId" clId="{701AEB07-5594-4072-9A55-6AEDAE08018A}" dt="2020-03-29T11:19:07.947" v="4501"/>
          <ac:graphicFrameMkLst>
            <pc:docMk/>
            <pc:sldMk cId="3140487892" sldId="889"/>
            <ac:graphicFrameMk id="7" creationId="{CE15E360-F2C9-4321-AFAA-611541FD7E6A}"/>
          </ac:graphicFrameMkLst>
        </pc:graphicFrameChg>
        <pc:picChg chg="add mod">
          <ac:chgData name="Cheng Fan" userId="73b39abba4055029" providerId="LiveId" clId="{701AEB07-5594-4072-9A55-6AEDAE08018A}" dt="2020-03-29T13:10:32.591" v="5035"/>
          <ac:picMkLst>
            <pc:docMk/>
            <pc:sldMk cId="3140487892" sldId="889"/>
            <ac:picMk id="7" creationId="{B25E6CFB-2DF9-4890-BDB3-1BCD9B401AD4}"/>
          </ac:picMkLst>
        </pc:picChg>
        <pc:inkChg chg="add">
          <ac:chgData name="Cheng Fan" userId="73b39abba4055029" providerId="LiveId" clId="{701AEB07-5594-4072-9A55-6AEDAE08018A}" dt="2020-03-29T13:10:32.591" v="5035"/>
          <ac:inkMkLst>
            <pc:docMk/>
            <pc:sldMk cId="3140487892" sldId="889"/>
            <ac:inkMk id="6" creationId="{2DD17CAC-2206-4E9A-B36A-74E1A237632E}"/>
          </ac:inkMkLst>
        </pc:inkChg>
      </pc:sldChg>
      <pc:sldChg chg="delSp add del">
        <pc:chgData name="Cheng Fan" userId="73b39abba4055029" providerId="LiveId" clId="{701AEB07-5594-4072-9A55-6AEDAE08018A}" dt="2020-03-30T00:41:44.477" v="5069" actId="47"/>
        <pc:sldMkLst>
          <pc:docMk/>
          <pc:sldMk cId="370203865" sldId="890"/>
        </pc:sldMkLst>
        <pc:spChg chg="del">
          <ac:chgData name="Cheng Fan" userId="73b39abba4055029" providerId="LiveId" clId="{701AEB07-5594-4072-9A55-6AEDAE08018A}" dt="2020-03-30T00:39:01.376" v="5068" actId="478"/>
          <ac:spMkLst>
            <pc:docMk/>
            <pc:sldMk cId="370203865" sldId="890"/>
            <ac:spMk id="2" creationId="{F1CAC4C5-9E57-4C84-B05A-E760A642D3D9}"/>
          </ac:spMkLst>
        </pc:spChg>
        <pc:spChg chg="del">
          <ac:chgData name="Cheng Fan" userId="73b39abba4055029" providerId="LiveId" clId="{701AEB07-5594-4072-9A55-6AEDAE08018A}" dt="2020-03-30T00:38:58.832" v="5067" actId="478"/>
          <ac:spMkLst>
            <pc:docMk/>
            <pc:sldMk cId="370203865" sldId="890"/>
            <ac:spMk id="3" creationId="{E77A2203-911C-4FC9-B791-9FC74106466A}"/>
          </ac:spMkLst>
        </pc:spChg>
      </pc:sldChg>
      <pc:sldChg chg="addSp delSp modSp add del">
        <pc:chgData name="Cheng Fan" userId="73b39abba4055029" providerId="LiveId" clId="{701AEB07-5594-4072-9A55-6AEDAE08018A}" dt="2020-03-29T12:12:23.764" v="4888" actId="47"/>
        <pc:sldMkLst>
          <pc:docMk/>
          <pc:sldMk cId="2755065949" sldId="890"/>
        </pc:sldMkLst>
        <pc:spChg chg="del">
          <ac:chgData name="Cheng Fan" userId="73b39abba4055029" providerId="LiveId" clId="{701AEB07-5594-4072-9A55-6AEDAE08018A}" dt="2020-03-29T11:35:52.060" v="4663" actId="478"/>
          <ac:spMkLst>
            <pc:docMk/>
            <pc:sldMk cId="2755065949" sldId="890"/>
            <ac:spMk id="7" creationId="{6B868787-8AD5-434D-A86A-F75191AD7C00}"/>
          </ac:spMkLst>
        </pc:spChg>
        <pc:spChg chg="del">
          <ac:chgData name="Cheng Fan" userId="73b39abba4055029" providerId="LiveId" clId="{701AEB07-5594-4072-9A55-6AEDAE08018A}" dt="2020-03-29T11:35:44.363" v="4662" actId="478"/>
          <ac:spMkLst>
            <pc:docMk/>
            <pc:sldMk cId="2755065949" sldId="890"/>
            <ac:spMk id="11" creationId="{278815D8-E720-4C9C-B8BD-04BC553ED2A5}"/>
          </ac:spMkLst>
        </pc:spChg>
        <pc:spChg chg="add mod">
          <ac:chgData name="Cheng Fan" userId="73b39abba4055029" providerId="LiveId" clId="{701AEB07-5594-4072-9A55-6AEDAE08018A}" dt="2020-03-29T11:44:46.885" v="4852" actId="20577"/>
          <ac:spMkLst>
            <pc:docMk/>
            <pc:sldMk cId="2755065949" sldId="890"/>
            <ac:spMk id="21" creationId="{175B4D9A-485C-441F-8D3D-1857FD09E774}"/>
          </ac:spMkLst>
        </pc:spChg>
        <pc:grpChg chg="del mod">
          <ac:chgData name="Cheng Fan" userId="73b39abba4055029" providerId="LiveId" clId="{701AEB07-5594-4072-9A55-6AEDAE08018A}" dt="2020-03-29T11:42:00.537" v="4802"/>
          <ac:grpSpMkLst>
            <pc:docMk/>
            <pc:sldMk cId="2755065949" sldId="890"/>
            <ac:grpSpMk id="28" creationId="{4B9E9D6A-7C58-4619-B76A-8039BEE1ACC1}"/>
          </ac:grpSpMkLst>
        </pc:grpChg>
        <pc:grpChg chg="add del mod">
          <ac:chgData name="Cheng Fan" userId="73b39abba4055029" providerId="LiveId" clId="{701AEB07-5594-4072-9A55-6AEDAE08018A}" dt="2020-03-29T11:57:42.259" v="4875" actId="478"/>
          <ac:grpSpMkLst>
            <pc:docMk/>
            <pc:sldMk cId="2755065949" sldId="890"/>
            <ac:grpSpMk id="32" creationId="{D6965249-6039-4C0D-B3CC-F1DD86E42D70}"/>
          </ac:grpSpMkLst>
        </pc:grpChg>
        <pc:grpChg chg="add del mod">
          <ac:chgData name="Cheng Fan" userId="73b39abba4055029" providerId="LiveId" clId="{701AEB07-5594-4072-9A55-6AEDAE08018A}" dt="2020-03-29T11:57:42.259" v="4875" actId="478"/>
          <ac:grpSpMkLst>
            <pc:docMk/>
            <pc:sldMk cId="2755065949" sldId="890"/>
            <ac:grpSpMk id="37" creationId="{936EC5E4-5EC1-49E7-9313-ABDC274A0B15}"/>
          </ac:grpSpMkLst>
        </pc:grpChg>
        <pc:grpChg chg="del mod">
          <ac:chgData name="Cheng Fan" userId="73b39abba4055029" providerId="LiveId" clId="{701AEB07-5594-4072-9A55-6AEDAE08018A}" dt="2020-03-29T11:45:14.834" v="4867"/>
          <ac:grpSpMkLst>
            <pc:docMk/>
            <pc:sldMk cId="2755065949" sldId="890"/>
            <ac:grpSpMk id="43" creationId="{A33CA9B6-E22E-4BCE-AD35-B64DD5654E58}"/>
          </ac:grpSpMkLst>
        </pc:grpChg>
        <pc:grpChg chg="del mod">
          <ac:chgData name="Cheng Fan" userId="73b39abba4055029" providerId="LiveId" clId="{701AEB07-5594-4072-9A55-6AEDAE08018A}" dt="2020-03-29T11:45:14.834" v="4867"/>
          <ac:grpSpMkLst>
            <pc:docMk/>
            <pc:sldMk cId="2755065949" sldId="890"/>
            <ac:grpSpMk id="48" creationId="{2BA737C6-E596-40B3-B297-919414E0DF01}"/>
          </ac:grpSpMkLst>
        </pc:grpChg>
        <pc:grpChg chg="del mod">
          <ac:chgData name="Cheng Fan" userId="73b39abba4055029" providerId="LiveId" clId="{701AEB07-5594-4072-9A55-6AEDAE08018A}" dt="2020-03-29T11:45:04.372" v="4858"/>
          <ac:grpSpMkLst>
            <pc:docMk/>
            <pc:sldMk cId="2755065949" sldId="890"/>
            <ac:grpSpMk id="54" creationId="{44355814-987A-464B-9D5F-C1C6B915DA5B}"/>
          </ac:grpSpMkLst>
        </pc:grpChg>
        <pc:grpChg chg="del mod">
          <ac:chgData name="Cheng Fan" userId="73b39abba4055029" providerId="LiveId" clId="{701AEB07-5594-4072-9A55-6AEDAE08018A}" dt="2020-03-29T11:45:14.834" v="4867"/>
          <ac:grpSpMkLst>
            <pc:docMk/>
            <pc:sldMk cId="2755065949" sldId="890"/>
            <ac:grpSpMk id="60" creationId="{112317D0-7F83-45C0-9EBD-FDF56A25F503}"/>
          </ac:grpSpMkLst>
        </pc:grpChg>
        <pc:grpChg chg="del mod">
          <ac:chgData name="Cheng Fan" userId="73b39abba4055029" providerId="LiveId" clId="{701AEB07-5594-4072-9A55-6AEDAE08018A}" dt="2020-03-29T11:45:05.575" v="4861"/>
          <ac:grpSpMkLst>
            <pc:docMk/>
            <pc:sldMk cId="2755065949" sldId="890"/>
            <ac:grpSpMk id="66" creationId="{6CFF4047-3BE8-47A7-B390-CBBF8DAB8815}"/>
          </ac:grpSpMkLst>
        </pc:grpChg>
        <pc:grpChg chg="del mod">
          <ac:chgData name="Cheng Fan" userId="73b39abba4055029" providerId="LiveId" clId="{701AEB07-5594-4072-9A55-6AEDAE08018A}" dt="2020-03-29T11:45:14.834" v="4867"/>
          <ac:grpSpMkLst>
            <pc:docMk/>
            <pc:sldMk cId="2755065949" sldId="890"/>
            <ac:grpSpMk id="69" creationId="{E7948D0C-91A0-4F81-9816-D2A912B08180}"/>
          </ac:grpSpMkLst>
        </pc:grpChg>
        <pc:grpChg chg="add del mod">
          <ac:chgData name="Cheng Fan" userId="73b39abba4055029" providerId="LiveId" clId="{701AEB07-5594-4072-9A55-6AEDAE08018A}" dt="2020-03-29T11:57:42.259" v="4875" actId="478"/>
          <ac:grpSpMkLst>
            <pc:docMk/>
            <pc:sldMk cId="2755065949" sldId="890"/>
            <ac:grpSpMk id="75" creationId="{D6557682-9BE0-4052-BD66-5FC8D72E4E14}"/>
          </ac:grpSpMkLst>
        </pc:grpChg>
        <pc:grpChg chg="del mod">
          <ac:chgData name="Cheng Fan" userId="73b39abba4055029" providerId="LiveId" clId="{701AEB07-5594-4072-9A55-6AEDAE08018A}" dt="2020-03-29T11:58:53.622" v="4887"/>
          <ac:grpSpMkLst>
            <pc:docMk/>
            <pc:sldMk cId="2755065949" sldId="890"/>
            <ac:grpSpMk id="87" creationId="{70A4ECEE-8001-4383-8A2F-CB1F81B5DB66}"/>
          </ac:grpSpMkLst>
        </pc:grpChg>
        <pc:grpChg chg="mod">
          <ac:chgData name="Cheng Fan" userId="73b39abba4055029" providerId="LiveId" clId="{701AEB07-5594-4072-9A55-6AEDAE08018A}" dt="2020-03-29T11:58:53.622" v="4887"/>
          <ac:grpSpMkLst>
            <pc:docMk/>
            <pc:sldMk cId="2755065949" sldId="890"/>
            <ac:grpSpMk id="88" creationId="{08BEF841-B5C9-4297-BFFC-E817F5653ED5}"/>
          </ac:grpSpMkLst>
        </pc:grpChg>
        <pc:graphicFrameChg chg="del mod modGraphic">
          <ac:chgData name="Cheng Fan" userId="73b39abba4055029" providerId="LiveId" clId="{701AEB07-5594-4072-9A55-6AEDAE08018A}" dt="2020-03-29T11:38:27.559" v="4697" actId="478"/>
          <ac:graphicFrameMkLst>
            <pc:docMk/>
            <pc:sldMk cId="2755065949" sldId="890"/>
            <ac:graphicFrameMk id="8" creationId="{D65AAC09-EBF7-47B9-8E52-B70E0419F375}"/>
          </ac:graphicFrameMkLst>
        </pc:graphicFrameChg>
        <pc:inkChg chg="add del">
          <ac:chgData name="Cheng Fan" userId="73b39abba4055029" providerId="LiveId" clId="{701AEB07-5594-4072-9A55-6AEDAE08018A}" dt="2020-03-29T11:41:23.097" v="4791" actId="9405"/>
          <ac:inkMkLst>
            <pc:docMk/>
            <pc:sldMk cId="2755065949" sldId="890"/>
            <ac:inkMk id="22" creationId="{A021C4F6-1E95-47A6-A9DF-91B6CAC24EF8}"/>
          </ac:inkMkLst>
        </pc:inkChg>
        <pc:inkChg chg="add del">
          <ac:chgData name="Cheng Fan" userId="73b39abba4055029" providerId="LiveId" clId="{701AEB07-5594-4072-9A55-6AEDAE08018A}" dt="2020-03-29T11:57:41.579" v="4874" actId="478"/>
          <ac:inkMkLst>
            <pc:docMk/>
            <pc:sldMk cId="2755065949" sldId="890"/>
            <ac:inkMk id="23" creationId="{D457088B-7DA8-4BFC-989F-C5AC5CA7F4E5}"/>
          </ac:inkMkLst>
        </pc:inkChg>
        <pc:inkChg chg="add del">
          <ac:chgData name="Cheng Fan" userId="73b39abba4055029" providerId="LiveId" clId="{701AEB07-5594-4072-9A55-6AEDAE08018A}" dt="2020-03-29T11:41:38.063" v="4794"/>
          <ac:inkMkLst>
            <pc:docMk/>
            <pc:sldMk cId="2755065949" sldId="890"/>
            <ac:inkMk id="24" creationId="{3C09B92A-9F73-4AD5-9D9E-05959652F4F8}"/>
          </ac:inkMkLst>
        </pc:inkChg>
        <pc:inkChg chg="add del">
          <ac:chgData name="Cheng Fan" userId="73b39abba4055029" providerId="LiveId" clId="{701AEB07-5594-4072-9A55-6AEDAE08018A}" dt="2020-03-29T11:57:42.259" v="4875" actId="478"/>
          <ac:inkMkLst>
            <pc:docMk/>
            <pc:sldMk cId="2755065949" sldId="890"/>
            <ac:inkMk id="25" creationId="{E08E8DA7-400A-4048-9201-4E394A9959C1}"/>
          </ac:inkMkLst>
        </pc:inkChg>
        <pc:inkChg chg="add mod">
          <ac:chgData name="Cheng Fan" userId="73b39abba4055029" providerId="LiveId" clId="{701AEB07-5594-4072-9A55-6AEDAE08018A}" dt="2020-03-29T11:42:00.537" v="4802"/>
          <ac:inkMkLst>
            <pc:docMk/>
            <pc:sldMk cId="2755065949" sldId="890"/>
            <ac:inkMk id="26" creationId="{43343D4C-504C-40DA-80E6-3790B2C8B47D}"/>
          </ac:inkMkLst>
        </pc:inkChg>
        <pc:inkChg chg="add mod">
          <ac:chgData name="Cheng Fan" userId="73b39abba4055029" providerId="LiveId" clId="{701AEB07-5594-4072-9A55-6AEDAE08018A}" dt="2020-03-29T11:42:00.537" v="4802"/>
          <ac:inkMkLst>
            <pc:docMk/>
            <pc:sldMk cId="2755065949" sldId="890"/>
            <ac:inkMk id="27" creationId="{DAC3F144-1EFC-46B9-8A50-127816F8EA2E}"/>
          </ac:inkMkLst>
        </pc:inkChg>
        <pc:inkChg chg="add mod">
          <ac:chgData name="Cheng Fan" userId="73b39abba4055029" providerId="LiveId" clId="{701AEB07-5594-4072-9A55-6AEDAE08018A}" dt="2020-03-29T11:42:00.537" v="4802"/>
          <ac:inkMkLst>
            <pc:docMk/>
            <pc:sldMk cId="2755065949" sldId="890"/>
            <ac:inkMk id="29" creationId="{EAE7F2EC-984F-463A-AEE8-91D54A242681}"/>
          </ac:inkMkLst>
        </pc:inkChg>
        <pc:inkChg chg="add mod">
          <ac:chgData name="Cheng Fan" userId="73b39abba4055029" providerId="LiveId" clId="{701AEB07-5594-4072-9A55-6AEDAE08018A}" dt="2020-03-29T11:42:00.537" v="4802"/>
          <ac:inkMkLst>
            <pc:docMk/>
            <pc:sldMk cId="2755065949" sldId="890"/>
            <ac:inkMk id="30" creationId="{4C3FFE04-6F0F-433F-8637-A89F77136735}"/>
          </ac:inkMkLst>
        </pc:inkChg>
        <pc:inkChg chg="add mod">
          <ac:chgData name="Cheng Fan" userId="73b39abba4055029" providerId="LiveId" clId="{701AEB07-5594-4072-9A55-6AEDAE08018A}" dt="2020-03-29T11:42:00.537" v="4802"/>
          <ac:inkMkLst>
            <pc:docMk/>
            <pc:sldMk cId="2755065949" sldId="890"/>
            <ac:inkMk id="31" creationId="{75620B2E-C837-4A53-9954-0092866E51F2}"/>
          </ac:inkMkLst>
        </pc:inkChg>
        <pc:inkChg chg="add mod">
          <ac:chgData name="Cheng Fan" userId="73b39abba4055029" providerId="LiveId" clId="{701AEB07-5594-4072-9A55-6AEDAE08018A}" dt="2020-03-29T11:42:06.026" v="4807"/>
          <ac:inkMkLst>
            <pc:docMk/>
            <pc:sldMk cId="2755065949" sldId="890"/>
            <ac:inkMk id="33" creationId="{E2BC4A88-BDC2-4C05-9455-EBD849DC4F19}"/>
          </ac:inkMkLst>
        </pc:inkChg>
        <pc:inkChg chg="add mod">
          <ac:chgData name="Cheng Fan" userId="73b39abba4055029" providerId="LiveId" clId="{701AEB07-5594-4072-9A55-6AEDAE08018A}" dt="2020-03-29T11:42:06.026" v="4807"/>
          <ac:inkMkLst>
            <pc:docMk/>
            <pc:sldMk cId="2755065949" sldId="890"/>
            <ac:inkMk id="34" creationId="{7334A3FB-6B7C-42B1-AFBA-CD1D00C5D17A}"/>
          </ac:inkMkLst>
        </pc:inkChg>
        <pc:inkChg chg="add mod">
          <ac:chgData name="Cheng Fan" userId="73b39abba4055029" providerId="LiveId" clId="{701AEB07-5594-4072-9A55-6AEDAE08018A}" dt="2020-03-29T11:42:06.026" v="4807"/>
          <ac:inkMkLst>
            <pc:docMk/>
            <pc:sldMk cId="2755065949" sldId="890"/>
            <ac:inkMk id="35" creationId="{988AF102-15FD-41CD-B813-464F20A51BA3}"/>
          </ac:inkMkLst>
        </pc:inkChg>
        <pc:inkChg chg="add mod">
          <ac:chgData name="Cheng Fan" userId="73b39abba4055029" providerId="LiveId" clId="{701AEB07-5594-4072-9A55-6AEDAE08018A}" dt="2020-03-29T11:42:06.026" v="4807"/>
          <ac:inkMkLst>
            <pc:docMk/>
            <pc:sldMk cId="2755065949" sldId="890"/>
            <ac:inkMk id="36" creationId="{A7EDA8C3-1884-433B-AC13-030A1DE0A927}"/>
          </ac:inkMkLst>
        </pc:inkChg>
        <pc:inkChg chg="add mod">
          <ac:chgData name="Cheng Fan" userId="73b39abba4055029" providerId="LiveId" clId="{701AEB07-5594-4072-9A55-6AEDAE08018A}" dt="2020-03-29T11:45:14.834" v="4867"/>
          <ac:inkMkLst>
            <pc:docMk/>
            <pc:sldMk cId="2755065949" sldId="890"/>
            <ac:inkMk id="38" creationId="{6C1F788C-7458-476B-865F-F07A2B9399D8}"/>
          </ac:inkMkLst>
        </pc:inkChg>
        <pc:inkChg chg="add mod">
          <ac:chgData name="Cheng Fan" userId="73b39abba4055029" providerId="LiveId" clId="{701AEB07-5594-4072-9A55-6AEDAE08018A}" dt="2020-03-29T11:45:14.834" v="4867"/>
          <ac:inkMkLst>
            <pc:docMk/>
            <pc:sldMk cId="2755065949" sldId="890"/>
            <ac:inkMk id="39" creationId="{434D437B-C836-4AA6-8A74-701EBBA73814}"/>
          </ac:inkMkLst>
        </pc:inkChg>
        <pc:inkChg chg="add mod">
          <ac:chgData name="Cheng Fan" userId="73b39abba4055029" providerId="LiveId" clId="{701AEB07-5594-4072-9A55-6AEDAE08018A}" dt="2020-03-29T11:45:14.834" v="4867"/>
          <ac:inkMkLst>
            <pc:docMk/>
            <pc:sldMk cId="2755065949" sldId="890"/>
            <ac:inkMk id="40" creationId="{B4A2F060-A10C-4C59-820D-F361BB88054B}"/>
          </ac:inkMkLst>
        </pc:inkChg>
        <pc:inkChg chg="add mod">
          <ac:chgData name="Cheng Fan" userId="73b39abba4055029" providerId="LiveId" clId="{701AEB07-5594-4072-9A55-6AEDAE08018A}" dt="2020-03-29T11:45:14.834" v="4867"/>
          <ac:inkMkLst>
            <pc:docMk/>
            <pc:sldMk cId="2755065949" sldId="890"/>
            <ac:inkMk id="41" creationId="{3D9D9A1B-C452-452E-8868-7D1724147C73}"/>
          </ac:inkMkLst>
        </pc:inkChg>
        <pc:inkChg chg="add mod">
          <ac:chgData name="Cheng Fan" userId="73b39abba4055029" providerId="LiveId" clId="{701AEB07-5594-4072-9A55-6AEDAE08018A}" dt="2020-03-29T11:45:14.834" v="4867"/>
          <ac:inkMkLst>
            <pc:docMk/>
            <pc:sldMk cId="2755065949" sldId="890"/>
            <ac:inkMk id="42" creationId="{8FE488A6-D43E-4AC7-9BDC-3F772872A263}"/>
          </ac:inkMkLst>
        </pc:inkChg>
        <pc:inkChg chg="add mod">
          <ac:chgData name="Cheng Fan" userId="73b39abba4055029" providerId="LiveId" clId="{701AEB07-5594-4072-9A55-6AEDAE08018A}" dt="2020-03-29T11:45:14.834" v="4867"/>
          <ac:inkMkLst>
            <pc:docMk/>
            <pc:sldMk cId="2755065949" sldId="890"/>
            <ac:inkMk id="44" creationId="{D2A44387-83F6-422B-9956-807E0C21FD67}"/>
          </ac:inkMkLst>
        </pc:inkChg>
        <pc:inkChg chg="add mod">
          <ac:chgData name="Cheng Fan" userId="73b39abba4055029" providerId="LiveId" clId="{701AEB07-5594-4072-9A55-6AEDAE08018A}" dt="2020-03-29T11:45:14.834" v="4867"/>
          <ac:inkMkLst>
            <pc:docMk/>
            <pc:sldMk cId="2755065949" sldId="890"/>
            <ac:inkMk id="45" creationId="{6FBD5C68-5983-4842-987E-1432C2AF1A0B}"/>
          </ac:inkMkLst>
        </pc:inkChg>
        <pc:inkChg chg="add mod">
          <ac:chgData name="Cheng Fan" userId="73b39abba4055029" providerId="LiveId" clId="{701AEB07-5594-4072-9A55-6AEDAE08018A}" dt="2020-03-29T11:45:14.834" v="4867"/>
          <ac:inkMkLst>
            <pc:docMk/>
            <pc:sldMk cId="2755065949" sldId="890"/>
            <ac:inkMk id="46" creationId="{36864716-0A24-470E-8B90-DBB7EC27A4F1}"/>
          </ac:inkMkLst>
        </pc:inkChg>
        <pc:inkChg chg="add mod">
          <ac:chgData name="Cheng Fan" userId="73b39abba4055029" providerId="LiveId" clId="{701AEB07-5594-4072-9A55-6AEDAE08018A}" dt="2020-03-29T11:45:14.834" v="4867"/>
          <ac:inkMkLst>
            <pc:docMk/>
            <pc:sldMk cId="2755065949" sldId="890"/>
            <ac:inkMk id="47" creationId="{6B7012AD-D14B-498F-B951-E11071D5B3D8}"/>
          </ac:inkMkLst>
        </pc:inkChg>
        <pc:inkChg chg="add mod">
          <ac:chgData name="Cheng Fan" userId="73b39abba4055029" providerId="LiveId" clId="{701AEB07-5594-4072-9A55-6AEDAE08018A}" dt="2020-03-29T11:45:14.834" v="4867"/>
          <ac:inkMkLst>
            <pc:docMk/>
            <pc:sldMk cId="2755065949" sldId="890"/>
            <ac:inkMk id="49" creationId="{878A9DE5-06F7-4158-A943-AFC7FD47C452}"/>
          </ac:inkMkLst>
        </pc:inkChg>
        <pc:inkChg chg="add mod">
          <ac:chgData name="Cheng Fan" userId="73b39abba4055029" providerId="LiveId" clId="{701AEB07-5594-4072-9A55-6AEDAE08018A}" dt="2020-03-29T11:45:14.834" v="4867"/>
          <ac:inkMkLst>
            <pc:docMk/>
            <pc:sldMk cId="2755065949" sldId="890"/>
            <ac:inkMk id="50" creationId="{94DFFDED-B8A7-480D-9D2B-D061CFDBA83A}"/>
          </ac:inkMkLst>
        </pc:inkChg>
        <pc:inkChg chg="add mod">
          <ac:chgData name="Cheng Fan" userId="73b39abba4055029" providerId="LiveId" clId="{701AEB07-5594-4072-9A55-6AEDAE08018A}" dt="2020-03-29T11:45:14.834" v="4867"/>
          <ac:inkMkLst>
            <pc:docMk/>
            <pc:sldMk cId="2755065949" sldId="890"/>
            <ac:inkMk id="51" creationId="{E1F35E33-C4C5-402F-B972-AC019173B4EB}"/>
          </ac:inkMkLst>
        </pc:inkChg>
        <pc:inkChg chg="add mod">
          <ac:chgData name="Cheng Fan" userId="73b39abba4055029" providerId="LiveId" clId="{701AEB07-5594-4072-9A55-6AEDAE08018A}" dt="2020-03-29T11:45:14.834" v="4867"/>
          <ac:inkMkLst>
            <pc:docMk/>
            <pc:sldMk cId="2755065949" sldId="890"/>
            <ac:inkMk id="52" creationId="{2C11C003-708E-40CF-894F-AC0C169A2DF9}"/>
          </ac:inkMkLst>
        </pc:inkChg>
        <pc:inkChg chg="add mod">
          <ac:chgData name="Cheng Fan" userId="73b39abba4055029" providerId="LiveId" clId="{701AEB07-5594-4072-9A55-6AEDAE08018A}" dt="2020-03-29T11:45:14.834" v="4867"/>
          <ac:inkMkLst>
            <pc:docMk/>
            <pc:sldMk cId="2755065949" sldId="890"/>
            <ac:inkMk id="53" creationId="{2D0EEF23-5AE4-4840-887E-37DA6738A54D}"/>
          </ac:inkMkLst>
        </pc:inkChg>
        <pc:inkChg chg="add mod">
          <ac:chgData name="Cheng Fan" userId="73b39abba4055029" providerId="LiveId" clId="{701AEB07-5594-4072-9A55-6AEDAE08018A}" dt="2020-03-29T11:45:14.834" v="4867"/>
          <ac:inkMkLst>
            <pc:docMk/>
            <pc:sldMk cId="2755065949" sldId="890"/>
            <ac:inkMk id="55" creationId="{DD3720C1-A5E5-402F-A1AF-B6E04DE3DB61}"/>
          </ac:inkMkLst>
        </pc:inkChg>
        <pc:inkChg chg="add mod">
          <ac:chgData name="Cheng Fan" userId="73b39abba4055029" providerId="LiveId" clId="{701AEB07-5594-4072-9A55-6AEDAE08018A}" dt="2020-03-29T11:45:14.834" v="4867"/>
          <ac:inkMkLst>
            <pc:docMk/>
            <pc:sldMk cId="2755065949" sldId="890"/>
            <ac:inkMk id="56" creationId="{A78FCF5E-6C1C-4029-A8DA-C1D13FD385D9}"/>
          </ac:inkMkLst>
        </pc:inkChg>
        <pc:inkChg chg="add mod">
          <ac:chgData name="Cheng Fan" userId="73b39abba4055029" providerId="LiveId" clId="{701AEB07-5594-4072-9A55-6AEDAE08018A}" dt="2020-03-29T11:45:14.834" v="4867"/>
          <ac:inkMkLst>
            <pc:docMk/>
            <pc:sldMk cId="2755065949" sldId="890"/>
            <ac:inkMk id="57" creationId="{5DC0FF50-C2CD-4780-9FCB-3C7E36DC9A95}"/>
          </ac:inkMkLst>
        </pc:inkChg>
        <pc:inkChg chg="add mod">
          <ac:chgData name="Cheng Fan" userId="73b39abba4055029" providerId="LiveId" clId="{701AEB07-5594-4072-9A55-6AEDAE08018A}" dt="2020-03-29T11:45:14.834" v="4867"/>
          <ac:inkMkLst>
            <pc:docMk/>
            <pc:sldMk cId="2755065949" sldId="890"/>
            <ac:inkMk id="58" creationId="{90F70DB2-768E-4B11-8D19-5B5763790972}"/>
          </ac:inkMkLst>
        </pc:inkChg>
        <pc:inkChg chg="add mod">
          <ac:chgData name="Cheng Fan" userId="73b39abba4055029" providerId="LiveId" clId="{701AEB07-5594-4072-9A55-6AEDAE08018A}" dt="2020-03-29T11:45:14.834" v="4867"/>
          <ac:inkMkLst>
            <pc:docMk/>
            <pc:sldMk cId="2755065949" sldId="890"/>
            <ac:inkMk id="59" creationId="{1223D156-404C-4CFB-A52B-B349AD93C14D}"/>
          </ac:inkMkLst>
        </pc:inkChg>
        <pc:inkChg chg="add mod">
          <ac:chgData name="Cheng Fan" userId="73b39abba4055029" providerId="LiveId" clId="{701AEB07-5594-4072-9A55-6AEDAE08018A}" dt="2020-03-29T11:45:14.834" v="4867"/>
          <ac:inkMkLst>
            <pc:docMk/>
            <pc:sldMk cId="2755065949" sldId="890"/>
            <ac:inkMk id="61" creationId="{18FE1FBD-2AA3-4356-A159-28B86CA634E3}"/>
          </ac:inkMkLst>
        </pc:inkChg>
        <pc:inkChg chg="add mod">
          <ac:chgData name="Cheng Fan" userId="73b39abba4055029" providerId="LiveId" clId="{701AEB07-5594-4072-9A55-6AEDAE08018A}" dt="2020-03-29T11:45:14.834" v="4867"/>
          <ac:inkMkLst>
            <pc:docMk/>
            <pc:sldMk cId="2755065949" sldId="890"/>
            <ac:inkMk id="62" creationId="{B8AA9A6E-696E-47F4-9281-E615DB15E1CE}"/>
          </ac:inkMkLst>
        </pc:inkChg>
        <pc:inkChg chg="add mod">
          <ac:chgData name="Cheng Fan" userId="73b39abba4055029" providerId="LiveId" clId="{701AEB07-5594-4072-9A55-6AEDAE08018A}" dt="2020-03-29T11:45:14.834" v="4867"/>
          <ac:inkMkLst>
            <pc:docMk/>
            <pc:sldMk cId="2755065949" sldId="890"/>
            <ac:inkMk id="63" creationId="{447BCEAF-79C2-44B6-B829-B35AB4D390A7}"/>
          </ac:inkMkLst>
        </pc:inkChg>
        <pc:inkChg chg="add mod">
          <ac:chgData name="Cheng Fan" userId="73b39abba4055029" providerId="LiveId" clId="{701AEB07-5594-4072-9A55-6AEDAE08018A}" dt="2020-03-29T11:45:14.834" v="4867"/>
          <ac:inkMkLst>
            <pc:docMk/>
            <pc:sldMk cId="2755065949" sldId="890"/>
            <ac:inkMk id="64" creationId="{1B8BF295-FD01-47CE-AD1B-9CD243DBA21F}"/>
          </ac:inkMkLst>
        </pc:inkChg>
        <pc:inkChg chg="add mod">
          <ac:chgData name="Cheng Fan" userId="73b39abba4055029" providerId="LiveId" clId="{701AEB07-5594-4072-9A55-6AEDAE08018A}" dt="2020-03-29T11:45:14.834" v="4867"/>
          <ac:inkMkLst>
            <pc:docMk/>
            <pc:sldMk cId="2755065949" sldId="890"/>
            <ac:inkMk id="65" creationId="{4D2BEF05-4F4E-49F4-AB83-FAEE50EA39CC}"/>
          </ac:inkMkLst>
        </pc:inkChg>
        <pc:inkChg chg="add mod">
          <ac:chgData name="Cheng Fan" userId="73b39abba4055029" providerId="LiveId" clId="{701AEB07-5594-4072-9A55-6AEDAE08018A}" dt="2020-03-29T11:45:14.834" v="4867"/>
          <ac:inkMkLst>
            <pc:docMk/>
            <pc:sldMk cId="2755065949" sldId="890"/>
            <ac:inkMk id="67" creationId="{4A1EA922-0200-48A7-8B4A-319A19F96B89}"/>
          </ac:inkMkLst>
        </pc:inkChg>
        <pc:inkChg chg="add mod">
          <ac:chgData name="Cheng Fan" userId="73b39abba4055029" providerId="LiveId" clId="{701AEB07-5594-4072-9A55-6AEDAE08018A}" dt="2020-03-29T11:45:14.834" v="4867"/>
          <ac:inkMkLst>
            <pc:docMk/>
            <pc:sldMk cId="2755065949" sldId="890"/>
            <ac:inkMk id="68" creationId="{CC100380-543E-41E4-9EF8-9F7CF847E53E}"/>
          </ac:inkMkLst>
        </pc:inkChg>
        <pc:inkChg chg="add mod">
          <ac:chgData name="Cheng Fan" userId="73b39abba4055029" providerId="LiveId" clId="{701AEB07-5594-4072-9A55-6AEDAE08018A}" dt="2020-03-29T11:45:14.834" v="4867"/>
          <ac:inkMkLst>
            <pc:docMk/>
            <pc:sldMk cId="2755065949" sldId="890"/>
            <ac:inkMk id="70" creationId="{F58D835C-E019-4F06-B4AB-77B424ACF1D3}"/>
          </ac:inkMkLst>
        </pc:inkChg>
        <pc:inkChg chg="add mod">
          <ac:chgData name="Cheng Fan" userId="73b39abba4055029" providerId="LiveId" clId="{701AEB07-5594-4072-9A55-6AEDAE08018A}" dt="2020-03-29T11:45:14.834" v="4867"/>
          <ac:inkMkLst>
            <pc:docMk/>
            <pc:sldMk cId="2755065949" sldId="890"/>
            <ac:inkMk id="71" creationId="{97EA526B-DD92-4A53-953C-87A84F165101}"/>
          </ac:inkMkLst>
        </pc:inkChg>
        <pc:inkChg chg="add mod">
          <ac:chgData name="Cheng Fan" userId="73b39abba4055029" providerId="LiveId" clId="{701AEB07-5594-4072-9A55-6AEDAE08018A}" dt="2020-03-29T11:45:14.834" v="4867"/>
          <ac:inkMkLst>
            <pc:docMk/>
            <pc:sldMk cId="2755065949" sldId="890"/>
            <ac:inkMk id="72" creationId="{3F37A31B-FCD2-40BA-847E-C5C689B220FA}"/>
          </ac:inkMkLst>
        </pc:inkChg>
        <pc:inkChg chg="add mod">
          <ac:chgData name="Cheng Fan" userId="73b39abba4055029" providerId="LiveId" clId="{701AEB07-5594-4072-9A55-6AEDAE08018A}" dt="2020-03-29T11:45:14.834" v="4867"/>
          <ac:inkMkLst>
            <pc:docMk/>
            <pc:sldMk cId="2755065949" sldId="890"/>
            <ac:inkMk id="73" creationId="{5854CB50-ED80-42BC-A5B3-F8A801B32866}"/>
          </ac:inkMkLst>
        </pc:inkChg>
        <pc:inkChg chg="add mod">
          <ac:chgData name="Cheng Fan" userId="73b39abba4055029" providerId="LiveId" clId="{701AEB07-5594-4072-9A55-6AEDAE08018A}" dt="2020-03-29T11:45:14.834" v="4867"/>
          <ac:inkMkLst>
            <pc:docMk/>
            <pc:sldMk cId="2755065949" sldId="890"/>
            <ac:inkMk id="74" creationId="{B9A06959-FB47-4EAF-AE7C-118CFF09800F}"/>
          </ac:inkMkLst>
        </pc:inkChg>
        <pc:inkChg chg="add">
          <ac:chgData name="Cheng Fan" userId="73b39abba4055029" providerId="LiveId" clId="{701AEB07-5594-4072-9A55-6AEDAE08018A}" dt="2020-03-29T11:58:45.402" v="4876" actId="9405"/>
          <ac:inkMkLst>
            <pc:docMk/>
            <pc:sldMk cId="2755065949" sldId="890"/>
            <ac:inkMk id="76" creationId="{AECBF147-A7AB-4E67-88CB-0FEB9A568A67}"/>
          </ac:inkMkLst>
        </pc:inkChg>
        <pc:inkChg chg="add">
          <ac:chgData name="Cheng Fan" userId="73b39abba4055029" providerId="LiveId" clId="{701AEB07-5594-4072-9A55-6AEDAE08018A}" dt="2020-03-29T11:58:46.062" v="4877" actId="9405"/>
          <ac:inkMkLst>
            <pc:docMk/>
            <pc:sldMk cId="2755065949" sldId="890"/>
            <ac:inkMk id="77" creationId="{F11922F5-7D68-43C1-921D-3650BDF29014}"/>
          </ac:inkMkLst>
        </pc:inkChg>
        <pc:inkChg chg="add">
          <ac:chgData name="Cheng Fan" userId="73b39abba4055029" providerId="LiveId" clId="{701AEB07-5594-4072-9A55-6AEDAE08018A}" dt="2020-03-29T11:58:46.551" v="4878" actId="9405"/>
          <ac:inkMkLst>
            <pc:docMk/>
            <pc:sldMk cId="2755065949" sldId="890"/>
            <ac:inkMk id="78" creationId="{77236738-98E7-4C6E-A732-932B4C5E6BFF}"/>
          </ac:inkMkLst>
        </pc:inkChg>
        <pc:inkChg chg="add mod">
          <ac:chgData name="Cheng Fan" userId="73b39abba4055029" providerId="LiveId" clId="{701AEB07-5594-4072-9A55-6AEDAE08018A}" dt="2020-03-29T11:58:53.622" v="4887"/>
          <ac:inkMkLst>
            <pc:docMk/>
            <pc:sldMk cId="2755065949" sldId="890"/>
            <ac:inkMk id="79" creationId="{AF435911-22DD-4AF2-BFD0-CEBAF7C53701}"/>
          </ac:inkMkLst>
        </pc:inkChg>
        <pc:inkChg chg="add mod">
          <ac:chgData name="Cheng Fan" userId="73b39abba4055029" providerId="LiveId" clId="{701AEB07-5594-4072-9A55-6AEDAE08018A}" dt="2020-03-29T11:58:53.622" v="4887"/>
          <ac:inkMkLst>
            <pc:docMk/>
            <pc:sldMk cId="2755065949" sldId="890"/>
            <ac:inkMk id="80" creationId="{46BCC98D-DB12-43C3-8177-E53A5AAA1F4D}"/>
          </ac:inkMkLst>
        </pc:inkChg>
        <pc:inkChg chg="add mod">
          <ac:chgData name="Cheng Fan" userId="73b39abba4055029" providerId="LiveId" clId="{701AEB07-5594-4072-9A55-6AEDAE08018A}" dt="2020-03-29T11:58:53.622" v="4887"/>
          <ac:inkMkLst>
            <pc:docMk/>
            <pc:sldMk cId="2755065949" sldId="890"/>
            <ac:inkMk id="81" creationId="{89AEE9F3-A662-4D85-AEB4-CE726F3B2825}"/>
          </ac:inkMkLst>
        </pc:inkChg>
        <pc:inkChg chg="add mod">
          <ac:chgData name="Cheng Fan" userId="73b39abba4055029" providerId="LiveId" clId="{701AEB07-5594-4072-9A55-6AEDAE08018A}" dt="2020-03-29T11:58:53.622" v="4887"/>
          <ac:inkMkLst>
            <pc:docMk/>
            <pc:sldMk cId="2755065949" sldId="890"/>
            <ac:inkMk id="82" creationId="{FCCE9F67-2C7B-4974-9B95-6B46D77771C3}"/>
          </ac:inkMkLst>
        </pc:inkChg>
        <pc:inkChg chg="add mod">
          <ac:chgData name="Cheng Fan" userId="73b39abba4055029" providerId="LiveId" clId="{701AEB07-5594-4072-9A55-6AEDAE08018A}" dt="2020-03-29T11:58:53.622" v="4887"/>
          <ac:inkMkLst>
            <pc:docMk/>
            <pc:sldMk cId="2755065949" sldId="890"/>
            <ac:inkMk id="83" creationId="{44EED1BD-B990-4B98-A256-144804C900B5}"/>
          </ac:inkMkLst>
        </pc:inkChg>
        <pc:inkChg chg="add mod">
          <ac:chgData name="Cheng Fan" userId="73b39abba4055029" providerId="LiveId" clId="{701AEB07-5594-4072-9A55-6AEDAE08018A}" dt="2020-03-29T11:58:53.622" v="4887"/>
          <ac:inkMkLst>
            <pc:docMk/>
            <pc:sldMk cId="2755065949" sldId="890"/>
            <ac:inkMk id="84" creationId="{12D0569F-CB7F-4902-98C4-8E1A6E6A95B3}"/>
          </ac:inkMkLst>
        </pc:inkChg>
        <pc:inkChg chg="add mod">
          <ac:chgData name="Cheng Fan" userId="73b39abba4055029" providerId="LiveId" clId="{701AEB07-5594-4072-9A55-6AEDAE08018A}" dt="2020-03-29T11:58:53.622" v="4887"/>
          <ac:inkMkLst>
            <pc:docMk/>
            <pc:sldMk cId="2755065949" sldId="890"/>
            <ac:inkMk id="85" creationId="{8CB7D2B2-3D89-4C0E-8911-C518B4E21834}"/>
          </ac:inkMkLst>
        </pc:inkChg>
        <pc:inkChg chg="add mod">
          <ac:chgData name="Cheng Fan" userId="73b39abba4055029" providerId="LiveId" clId="{701AEB07-5594-4072-9A55-6AEDAE08018A}" dt="2020-03-29T11:58:53.622" v="4887"/>
          <ac:inkMkLst>
            <pc:docMk/>
            <pc:sldMk cId="2755065949" sldId="890"/>
            <ac:inkMk id="86" creationId="{17E0576F-BA92-4298-BF05-42EB963D2D15}"/>
          </ac:inkMkLst>
        </pc:inkChg>
        <pc:cxnChg chg="add del mod">
          <ac:chgData name="Cheng Fan" userId="73b39abba4055029" providerId="LiveId" clId="{701AEB07-5594-4072-9A55-6AEDAE08018A}" dt="2020-03-29T11:38:24.146" v="4696" actId="478"/>
          <ac:cxnSpMkLst>
            <pc:docMk/>
            <pc:sldMk cId="2755065949" sldId="890"/>
            <ac:cxnSpMk id="3" creationId="{8CA04FDA-B289-4CF1-B8CD-7387AB9E337F}"/>
          </ac:cxnSpMkLst>
        </pc:cxnChg>
        <pc:cxnChg chg="add del mod">
          <ac:chgData name="Cheng Fan" userId="73b39abba4055029" providerId="LiveId" clId="{701AEB07-5594-4072-9A55-6AEDAE08018A}" dt="2020-03-29T11:37:37.736" v="4684" actId="478"/>
          <ac:cxnSpMkLst>
            <pc:docMk/>
            <pc:sldMk cId="2755065949" sldId="890"/>
            <ac:cxnSpMk id="9" creationId="{8BED2B73-00D4-4AB9-ACF9-9AA2A3375AC8}"/>
          </ac:cxnSpMkLst>
        </pc:cxnChg>
        <pc:cxnChg chg="add del mod">
          <ac:chgData name="Cheng Fan" userId="73b39abba4055029" providerId="LiveId" clId="{701AEB07-5594-4072-9A55-6AEDAE08018A}" dt="2020-03-29T11:38:24.146" v="4696" actId="478"/>
          <ac:cxnSpMkLst>
            <pc:docMk/>
            <pc:sldMk cId="2755065949" sldId="890"/>
            <ac:cxnSpMk id="15" creationId="{BE651A00-8AE9-4E6D-A30E-740CB4085AE3}"/>
          </ac:cxnSpMkLst>
        </pc:cxnChg>
        <pc:cxnChg chg="add del mod">
          <ac:chgData name="Cheng Fan" userId="73b39abba4055029" providerId="LiveId" clId="{701AEB07-5594-4072-9A55-6AEDAE08018A}" dt="2020-03-29T11:38:24.146" v="4696" actId="478"/>
          <ac:cxnSpMkLst>
            <pc:docMk/>
            <pc:sldMk cId="2755065949" sldId="890"/>
            <ac:cxnSpMk id="19" creationId="{74883D8C-8FE1-4C45-89B8-F269D7CDBFCA}"/>
          </ac:cxnSpMkLst>
        </pc:cxnChg>
      </pc:sldChg>
    </pc:docChg>
  </pc:docChgLst>
  <pc:docChgLst>
    <pc:chgData name="Fan" userId="73b39abba4055029" providerId="LiveId" clId="{1E9979D2-005C-46EC-B142-7ADDDCE3DC64}"/>
    <pc:docChg chg="modSld">
      <pc:chgData name="Fan" userId="73b39abba4055029" providerId="LiveId" clId="{1E9979D2-005C-46EC-B142-7ADDDCE3DC64}" dt="2023-03-07T03:10:10.588" v="1" actId="20577"/>
      <pc:docMkLst>
        <pc:docMk/>
      </pc:docMkLst>
      <pc:sldChg chg="modSp mod">
        <pc:chgData name="Fan" userId="73b39abba4055029" providerId="LiveId" clId="{1E9979D2-005C-46EC-B142-7ADDDCE3DC64}" dt="2023-03-07T03:10:10.588" v="1" actId="20577"/>
        <pc:sldMkLst>
          <pc:docMk/>
          <pc:sldMk cId="2040243274" sldId="628"/>
        </pc:sldMkLst>
        <pc:spChg chg="mod">
          <ac:chgData name="Fan" userId="73b39abba4055029" providerId="LiveId" clId="{1E9979D2-005C-46EC-B142-7ADDDCE3DC64}" dt="2023-03-07T03:10:10.588" v="1" actId="20577"/>
          <ac:spMkLst>
            <pc:docMk/>
            <pc:sldMk cId="2040243274" sldId="628"/>
            <ac:spMk id="5" creationId="{0C494AC4-83F7-A546-AA32-D9C97D2A9A6A}"/>
          </ac:spMkLst>
        </pc:spChg>
      </pc:sldChg>
    </pc:docChg>
  </pc:docChgLst>
  <pc:docChgLst>
    <pc:chgData name="Cheng Fan" userId="73b39abba4055029" providerId="LiveId" clId="{573270A6-1D68-45AD-BDDA-38603D2141C1}"/>
    <pc:docChg chg="modSld">
      <pc:chgData name="Cheng Fan" userId="73b39abba4055029" providerId="LiveId" clId="{573270A6-1D68-45AD-BDDA-38603D2141C1}" dt="2021-02-17T13:05:56.907" v="2" actId="20577"/>
      <pc:docMkLst>
        <pc:docMk/>
      </pc:docMkLst>
      <pc:sldChg chg="delSp modSp mod modAnim">
        <pc:chgData name="Cheng Fan" userId="73b39abba4055029" providerId="LiveId" clId="{573270A6-1D68-45AD-BDDA-38603D2141C1}" dt="2021-02-17T13:05:56.907" v="2" actId="20577"/>
        <pc:sldMkLst>
          <pc:docMk/>
          <pc:sldMk cId="2040243274" sldId="628"/>
        </pc:sldMkLst>
        <pc:spChg chg="mod">
          <ac:chgData name="Cheng Fan" userId="73b39abba4055029" providerId="LiveId" clId="{573270A6-1D68-45AD-BDDA-38603D2141C1}" dt="2021-02-17T13:05:56.907" v="2" actId="20577"/>
          <ac:spMkLst>
            <pc:docMk/>
            <pc:sldMk cId="2040243274" sldId="628"/>
            <ac:spMk id="5" creationId="{0C494AC4-83F7-A546-AA32-D9C97D2A9A6A}"/>
          </ac:spMkLst>
        </pc:spChg>
        <pc:picChg chg="del">
          <ac:chgData name="Cheng Fan" userId="73b39abba4055029" providerId="LiveId" clId="{573270A6-1D68-45AD-BDDA-38603D2141C1}" dt="2021-02-17T13:05:54.152" v="0"/>
          <ac:picMkLst>
            <pc:docMk/>
            <pc:sldMk cId="2040243274" sldId="628"/>
            <ac:picMk id="4" creationId="{49EB3F8A-EAF5-43F1-81ED-B3ED33E59875}"/>
          </ac:picMkLst>
        </pc:picChg>
      </pc:sldChg>
      <pc:sldChg chg="delSp modAnim">
        <pc:chgData name="Cheng Fan" userId="73b39abba4055029" providerId="LiveId" clId="{573270A6-1D68-45AD-BDDA-38603D2141C1}" dt="2021-02-17T13:05:54.152" v="0"/>
        <pc:sldMkLst>
          <pc:docMk/>
          <pc:sldMk cId="2267203452" sldId="775"/>
        </pc:sldMkLst>
        <pc:picChg chg="del">
          <ac:chgData name="Cheng Fan" userId="73b39abba4055029" providerId="LiveId" clId="{573270A6-1D68-45AD-BDDA-38603D2141C1}" dt="2021-02-17T13:05:54.152" v="0"/>
          <ac:picMkLst>
            <pc:docMk/>
            <pc:sldMk cId="2267203452" sldId="775"/>
            <ac:picMk id="3" creationId="{D82218C2-9DF6-4A16-8712-F1921273A3C2}"/>
          </ac:picMkLst>
        </pc:picChg>
      </pc:sldChg>
      <pc:sldChg chg="delSp modAnim">
        <pc:chgData name="Cheng Fan" userId="73b39abba4055029" providerId="LiveId" clId="{573270A6-1D68-45AD-BDDA-38603D2141C1}" dt="2021-02-17T13:05:54.152" v="0"/>
        <pc:sldMkLst>
          <pc:docMk/>
          <pc:sldMk cId="2271400751" sldId="842"/>
        </pc:sldMkLst>
        <pc:picChg chg="del">
          <ac:chgData name="Cheng Fan" userId="73b39abba4055029" providerId="LiveId" clId="{573270A6-1D68-45AD-BDDA-38603D2141C1}" dt="2021-02-17T13:05:54.152" v="0"/>
          <ac:picMkLst>
            <pc:docMk/>
            <pc:sldMk cId="2271400751" sldId="842"/>
            <ac:picMk id="2" creationId="{2D0F1ECF-0C45-433B-9FF2-AF65A482BCDC}"/>
          </ac:picMkLst>
        </pc:picChg>
      </pc:sldChg>
      <pc:sldChg chg="delSp modAnim">
        <pc:chgData name="Cheng Fan" userId="73b39abba4055029" providerId="LiveId" clId="{573270A6-1D68-45AD-BDDA-38603D2141C1}" dt="2021-02-17T13:05:54.152" v="0"/>
        <pc:sldMkLst>
          <pc:docMk/>
          <pc:sldMk cId="2729972645" sldId="853"/>
        </pc:sldMkLst>
        <pc:picChg chg="del">
          <ac:chgData name="Cheng Fan" userId="73b39abba4055029" providerId="LiveId" clId="{573270A6-1D68-45AD-BDDA-38603D2141C1}" dt="2021-02-17T13:05:54.152" v="0"/>
          <ac:picMkLst>
            <pc:docMk/>
            <pc:sldMk cId="2729972645" sldId="853"/>
            <ac:picMk id="3" creationId="{5731D9EE-303A-470F-87BB-0CA8C529E371}"/>
          </ac:picMkLst>
        </pc:picChg>
        <pc:inkChg chg="del">
          <ac:chgData name="Cheng Fan" userId="73b39abba4055029" providerId="LiveId" clId="{573270A6-1D68-45AD-BDDA-38603D2141C1}" dt="2021-02-17T13:05:54.152" v="0"/>
          <ac:inkMkLst>
            <pc:docMk/>
            <pc:sldMk cId="2729972645" sldId="853"/>
            <ac:inkMk id="2" creationId="{1212426B-E71E-4664-86B3-6F3B8EFA5E8C}"/>
          </ac:inkMkLst>
        </pc:inkChg>
      </pc:sldChg>
      <pc:sldChg chg="delSp modAnim">
        <pc:chgData name="Cheng Fan" userId="73b39abba4055029" providerId="LiveId" clId="{573270A6-1D68-45AD-BDDA-38603D2141C1}" dt="2021-02-17T13:05:54.152" v="0"/>
        <pc:sldMkLst>
          <pc:docMk/>
          <pc:sldMk cId="2661051597" sldId="868"/>
        </pc:sldMkLst>
        <pc:picChg chg="del">
          <ac:chgData name="Cheng Fan" userId="73b39abba4055029" providerId="LiveId" clId="{573270A6-1D68-45AD-BDDA-38603D2141C1}" dt="2021-02-17T13:05:54.152" v="0"/>
          <ac:picMkLst>
            <pc:docMk/>
            <pc:sldMk cId="2661051597" sldId="868"/>
            <ac:picMk id="5" creationId="{B38A8BE9-C923-42AB-8AB0-30204164A1B9}"/>
          </ac:picMkLst>
        </pc:picChg>
        <pc:inkChg chg="del">
          <ac:chgData name="Cheng Fan" userId="73b39abba4055029" providerId="LiveId" clId="{573270A6-1D68-45AD-BDDA-38603D2141C1}" dt="2021-02-17T13:05:54.152" v="0"/>
          <ac:inkMkLst>
            <pc:docMk/>
            <pc:sldMk cId="2661051597" sldId="868"/>
            <ac:inkMk id="3" creationId="{3FA36B51-C1DA-4FA5-97CB-74D8A0D00432}"/>
          </ac:inkMkLst>
        </pc:inkChg>
      </pc:sldChg>
      <pc:sldChg chg="delSp modAnim">
        <pc:chgData name="Cheng Fan" userId="73b39abba4055029" providerId="LiveId" clId="{573270A6-1D68-45AD-BDDA-38603D2141C1}" dt="2021-02-17T13:05:54.152" v="0"/>
        <pc:sldMkLst>
          <pc:docMk/>
          <pc:sldMk cId="2198226779" sldId="869"/>
        </pc:sldMkLst>
        <pc:picChg chg="del">
          <ac:chgData name="Cheng Fan" userId="73b39abba4055029" providerId="LiveId" clId="{573270A6-1D68-45AD-BDDA-38603D2141C1}" dt="2021-02-17T13:05:54.152" v="0"/>
          <ac:picMkLst>
            <pc:docMk/>
            <pc:sldMk cId="2198226779" sldId="869"/>
            <ac:picMk id="3" creationId="{BCCDE523-93ED-48A9-9FB7-B909254D2844}"/>
          </ac:picMkLst>
        </pc:picChg>
        <pc:inkChg chg="del">
          <ac:chgData name="Cheng Fan" userId="73b39abba4055029" providerId="LiveId" clId="{573270A6-1D68-45AD-BDDA-38603D2141C1}" dt="2021-02-17T13:05:54.152" v="0"/>
          <ac:inkMkLst>
            <pc:docMk/>
            <pc:sldMk cId="2198226779" sldId="869"/>
            <ac:inkMk id="2" creationId="{B61D758D-0CAC-4AF0-8E75-EF3EE8674A82}"/>
          </ac:inkMkLst>
        </pc:inkChg>
      </pc:sldChg>
      <pc:sldChg chg="delSp modAnim">
        <pc:chgData name="Cheng Fan" userId="73b39abba4055029" providerId="LiveId" clId="{573270A6-1D68-45AD-BDDA-38603D2141C1}" dt="2021-02-17T13:05:54.152" v="0"/>
        <pc:sldMkLst>
          <pc:docMk/>
          <pc:sldMk cId="4031590957" sldId="871"/>
        </pc:sldMkLst>
        <pc:picChg chg="del">
          <ac:chgData name="Cheng Fan" userId="73b39abba4055029" providerId="LiveId" clId="{573270A6-1D68-45AD-BDDA-38603D2141C1}" dt="2021-02-17T13:05:54.152" v="0"/>
          <ac:picMkLst>
            <pc:docMk/>
            <pc:sldMk cId="4031590957" sldId="871"/>
            <ac:picMk id="13" creationId="{9417617A-45A1-4E78-8DA1-CD82E58D2C5D}"/>
          </ac:picMkLst>
        </pc:picChg>
        <pc:inkChg chg="del">
          <ac:chgData name="Cheng Fan" userId="73b39abba4055029" providerId="LiveId" clId="{573270A6-1D68-45AD-BDDA-38603D2141C1}" dt="2021-02-17T13:05:54.152" v="0"/>
          <ac:inkMkLst>
            <pc:docMk/>
            <pc:sldMk cId="4031590957" sldId="871"/>
            <ac:inkMk id="12" creationId="{341A8B12-9B18-4938-885A-D57F64E43630}"/>
          </ac:inkMkLst>
        </pc:inkChg>
      </pc:sldChg>
      <pc:sldChg chg="delSp modAnim">
        <pc:chgData name="Cheng Fan" userId="73b39abba4055029" providerId="LiveId" clId="{573270A6-1D68-45AD-BDDA-38603D2141C1}" dt="2021-02-17T13:05:54.152" v="0"/>
        <pc:sldMkLst>
          <pc:docMk/>
          <pc:sldMk cId="3558410088" sldId="872"/>
        </pc:sldMkLst>
        <pc:picChg chg="del">
          <ac:chgData name="Cheng Fan" userId="73b39abba4055029" providerId="LiveId" clId="{573270A6-1D68-45AD-BDDA-38603D2141C1}" dt="2021-02-17T13:05:54.152" v="0"/>
          <ac:picMkLst>
            <pc:docMk/>
            <pc:sldMk cId="3558410088" sldId="872"/>
            <ac:picMk id="6" creationId="{658961FB-52E0-4C2F-A6C7-C78FDAD225F1}"/>
          </ac:picMkLst>
        </pc:picChg>
        <pc:inkChg chg="del">
          <ac:chgData name="Cheng Fan" userId="73b39abba4055029" providerId="LiveId" clId="{573270A6-1D68-45AD-BDDA-38603D2141C1}" dt="2021-02-17T13:05:54.152" v="0"/>
          <ac:inkMkLst>
            <pc:docMk/>
            <pc:sldMk cId="3558410088" sldId="872"/>
            <ac:inkMk id="3" creationId="{E6735460-2B41-4D18-B5CE-BD59846DD3B0}"/>
          </ac:inkMkLst>
        </pc:inkChg>
      </pc:sldChg>
      <pc:sldChg chg="delSp modAnim">
        <pc:chgData name="Cheng Fan" userId="73b39abba4055029" providerId="LiveId" clId="{573270A6-1D68-45AD-BDDA-38603D2141C1}" dt="2021-02-17T13:05:54.152" v="0"/>
        <pc:sldMkLst>
          <pc:docMk/>
          <pc:sldMk cId="3650518189" sldId="873"/>
        </pc:sldMkLst>
        <pc:picChg chg="del">
          <ac:chgData name="Cheng Fan" userId="73b39abba4055029" providerId="LiveId" clId="{573270A6-1D68-45AD-BDDA-38603D2141C1}" dt="2021-02-17T13:05:54.152" v="0"/>
          <ac:picMkLst>
            <pc:docMk/>
            <pc:sldMk cId="3650518189" sldId="873"/>
            <ac:picMk id="21" creationId="{947F6881-26CD-4EA0-8E4F-6281192EA5E8}"/>
          </ac:picMkLst>
        </pc:picChg>
        <pc:inkChg chg="del">
          <ac:chgData name="Cheng Fan" userId="73b39abba4055029" providerId="LiveId" clId="{573270A6-1D68-45AD-BDDA-38603D2141C1}" dt="2021-02-17T13:05:54.152" v="0"/>
          <ac:inkMkLst>
            <pc:docMk/>
            <pc:sldMk cId="3650518189" sldId="873"/>
            <ac:inkMk id="20" creationId="{0881EA48-4FFA-4D93-8949-269AE15D48B5}"/>
          </ac:inkMkLst>
        </pc:inkChg>
      </pc:sldChg>
      <pc:sldChg chg="delSp modAnim">
        <pc:chgData name="Cheng Fan" userId="73b39abba4055029" providerId="LiveId" clId="{573270A6-1D68-45AD-BDDA-38603D2141C1}" dt="2021-02-17T13:05:54.152" v="0"/>
        <pc:sldMkLst>
          <pc:docMk/>
          <pc:sldMk cId="1081490979" sldId="877"/>
        </pc:sldMkLst>
        <pc:picChg chg="del">
          <ac:chgData name="Cheng Fan" userId="73b39abba4055029" providerId="LiveId" clId="{573270A6-1D68-45AD-BDDA-38603D2141C1}" dt="2021-02-17T13:05:54.152" v="0"/>
          <ac:picMkLst>
            <pc:docMk/>
            <pc:sldMk cId="1081490979" sldId="877"/>
            <ac:picMk id="3" creationId="{3C6EAEC6-A7A2-4F67-93EF-B1A65CDE2B05}"/>
          </ac:picMkLst>
        </pc:picChg>
        <pc:inkChg chg="del">
          <ac:chgData name="Cheng Fan" userId="73b39abba4055029" providerId="LiveId" clId="{573270A6-1D68-45AD-BDDA-38603D2141C1}" dt="2021-02-17T13:05:54.152" v="0"/>
          <ac:inkMkLst>
            <pc:docMk/>
            <pc:sldMk cId="1081490979" sldId="877"/>
            <ac:inkMk id="2" creationId="{BAE3CC89-5A66-412A-9EB3-070610861BFB}"/>
          </ac:inkMkLst>
        </pc:inkChg>
      </pc:sldChg>
      <pc:sldChg chg="delSp modAnim">
        <pc:chgData name="Cheng Fan" userId="73b39abba4055029" providerId="LiveId" clId="{573270A6-1D68-45AD-BDDA-38603D2141C1}" dt="2021-02-17T13:05:54.152" v="0"/>
        <pc:sldMkLst>
          <pc:docMk/>
          <pc:sldMk cId="4156762985" sldId="879"/>
        </pc:sldMkLst>
        <pc:picChg chg="del">
          <ac:chgData name="Cheng Fan" userId="73b39abba4055029" providerId="LiveId" clId="{573270A6-1D68-45AD-BDDA-38603D2141C1}" dt="2021-02-17T13:05:54.152" v="0"/>
          <ac:picMkLst>
            <pc:docMk/>
            <pc:sldMk cId="4156762985" sldId="879"/>
            <ac:picMk id="9" creationId="{87378285-171E-4759-803A-B466B29631CA}"/>
          </ac:picMkLst>
        </pc:picChg>
        <pc:inkChg chg="del">
          <ac:chgData name="Cheng Fan" userId="73b39abba4055029" providerId="LiveId" clId="{573270A6-1D68-45AD-BDDA-38603D2141C1}" dt="2021-02-17T13:05:54.152" v="0"/>
          <ac:inkMkLst>
            <pc:docMk/>
            <pc:sldMk cId="4156762985" sldId="879"/>
            <ac:inkMk id="6" creationId="{0D2F3E86-3687-4DA9-8756-CB74B7AE48DF}"/>
          </ac:inkMkLst>
        </pc:inkChg>
      </pc:sldChg>
      <pc:sldChg chg="delSp modAnim">
        <pc:chgData name="Cheng Fan" userId="73b39abba4055029" providerId="LiveId" clId="{573270A6-1D68-45AD-BDDA-38603D2141C1}" dt="2021-02-17T13:05:54.152" v="0"/>
        <pc:sldMkLst>
          <pc:docMk/>
          <pc:sldMk cId="560611127" sldId="880"/>
        </pc:sldMkLst>
        <pc:picChg chg="del">
          <ac:chgData name="Cheng Fan" userId="73b39abba4055029" providerId="LiveId" clId="{573270A6-1D68-45AD-BDDA-38603D2141C1}" dt="2021-02-17T13:05:54.152" v="0"/>
          <ac:picMkLst>
            <pc:docMk/>
            <pc:sldMk cId="560611127" sldId="880"/>
            <ac:picMk id="6" creationId="{B8379A90-1655-4558-A865-4CB6446CFAB2}"/>
          </ac:picMkLst>
        </pc:picChg>
        <pc:inkChg chg="del">
          <ac:chgData name="Cheng Fan" userId="73b39abba4055029" providerId="LiveId" clId="{573270A6-1D68-45AD-BDDA-38603D2141C1}" dt="2021-02-17T13:05:54.152" v="0"/>
          <ac:inkMkLst>
            <pc:docMk/>
            <pc:sldMk cId="560611127" sldId="880"/>
            <ac:inkMk id="5" creationId="{D597C026-B183-4120-A97B-BD784FE3C510}"/>
          </ac:inkMkLst>
        </pc:inkChg>
      </pc:sldChg>
      <pc:sldChg chg="delSp modAnim">
        <pc:chgData name="Cheng Fan" userId="73b39abba4055029" providerId="LiveId" clId="{573270A6-1D68-45AD-BDDA-38603D2141C1}" dt="2021-02-17T13:05:54.152" v="0"/>
        <pc:sldMkLst>
          <pc:docMk/>
          <pc:sldMk cId="1827254763" sldId="881"/>
        </pc:sldMkLst>
        <pc:picChg chg="del">
          <ac:chgData name="Cheng Fan" userId="73b39abba4055029" providerId="LiveId" clId="{573270A6-1D68-45AD-BDDA-38603D2141C1}" dt="2021-02-17T13:05:54.152" v="0"/>
          <ac:picMkLst>
            <pc:docMk/>
            <pc:sldMk cId="1827254763" sldId="881"/>
            <ac:picMk id="6" creationId="{1F5F590D-B074-47C0-883A-F376879C1F68}"/>
          </ac:picMkLst>
        </pc:picChg>
        <pc:inkChg chg="del">
          <ac:chgData name="Cheng Fan" userId="73b39abba4055029" providerId="LiveId" clId="{573270A6-1D68-45AD-BDDA-38603D2141C1}" dt="2021-02-17T13:05:54.152" v="0"/>
          <ac:inkMkLst>
            <pc:docMk/>
            <pc:sldMk cId="1827254763" sldId="881"/>
            <ac:inkMk id="2" creationId="{DD6EEDE2-FFF7-41DB-B15B-AABB55319972}"/>
          </ac:inkMkLst>
        </pc:inkChg>
      </pc:sldChg>
      <pc:sldChg chg="delSp modAnim">
        <pc:chgData name="Cheng Fan" userId="73b39abba4055029" providerId="LiveId" clId="{573270A6-1D68-45AD-BDDA-38603D2141C1}" dt="2021-02-17T13:05:54.152" v="0"/>
        <pc:sldMkLst>
          <pc:docMk/>
          <pc:sldMk cId="1791095286" sldId="885"/>
        </pc:sldMkLst>
        <pc:picChg chg="del">
          <ac:chgData name="Cheng Fan" userId="73b39abba4055029" providerId="LiveId" clId="{573270A6-1D68-45AD-BDDA-38603D2141C1}" dt="2021-02-17T13:05:54.152" v="0"/>
          <ac:picMkLst>
            <pc:docMk/>
            <pc:sldMk cId="1791095286" sldId="885"/>
            <ac:picMk id="9" creationId="{79920909-A11A-4FB1-9CCD-7A9D0D802529}"/>
          </ac:picMkLst>
        </pc:picChg>
        <pc:inkChg chg="del">
          <ac:chgData name="Cheng Fan" userId="73b39abba4055029" providerId="LiveId" clId="{573270A6-1D68-45AD-BDDA-38603D2141C1}" dt="2021-02-17T13:05:54.152" v="0"/>
          <ac:inkMkLst>
            <pc:docMk/>
            <pc:sldMk cId="1791095286" sldId="885"/>
            <ac:inkMk id="8" creationId="{DE05AB5F-BDBC-4FB1-9C79-E065FF93C244}"/>
          </ac:inkMkLst>
        </pc:inkChg>
      </pc:sldChg>
      <pc:sldChg chg="delSp modAnim">
        <pc:chgData name="Cheng Fan" userId="73b39abba4055029" providerId="LiveId" clId="{573270A6-1D68-45AD-BDDA-38603D2141C1}" dt="2021-02-17T13:05:54.152" v="0"/>
        <pc:sldMkLst>
          <pc:docMk/>
          <pc:sldMk cId="2532962001" sldId="886"/>
        </pc:sldMkLst>
        <pc:picChg chg="del">
          <ac:chgData name="Cheng Fan" userId="73b39abba4055029" providerId="LiveId" clId="{573270A6-1D68-45AD-BDDA-38603D2141C1}" dt="2021-02-17T13:05:54.152" v="0"/>
          <ac:picMkLst>
            <pc:docMk/>
            <pc:sldMk cId="2532962001" sldId="886"/>
            <ac:picMk id="6" creationId="{ECF6D105-2CAD-4575-9827-9C7E46ED742C}"/>
          </ac:picMkLst>
        </pc:picChg>
        <pc:inkChg chg="del">
          <ac:chgData name="Cheng Fan" userId="73b39abba4055029" providerId="LiveId" clId="{573270A6-1D68-45AD-BDDA-38603D2141C1}" dt="2021-02-17T13:05:54.152" v="0"/>
          <ac:inkMkLst>
            <pc:docMk/>
            <pc:sldMk cId="2532962001" sldId="886"/>
            <ac:inkMk id="3" creationId="{F81990FF-1275-44A5-B61D-B4A3E52FE13C}"/>
          </ac:inkMkLst>
        </pc:inkChg>
      </pc:sldChg>
      <pc:sldChg chg="delSp modAnim">
        <pc:chgData name="Cheng Fan" userId="73b39abba4055029" providerId="LiveId" clId="{573270A6-1D68-45AD-BDDA-38603D2141C1}" dt="2021-02-17T13:05:54.152" v="0"/>
        <pc:sldMkLst>
          <pc:docMk/>
          <pc:sldMk cId="2317202428" sldId="887"/>
        </pc:sldMkLst>
        <pc:picChg chg="del">
          <ac:chgData name="Cheng Fan" userId="73b39abba4055029" providerId="LiveId" clId="{573270A6-1D68-45AD-BDDA-38603D2141C1}" dt="2021-02-17T13:05:54.152" v="0"/>
          <ac:picMkLst>
            <pc:docMk/>
            <pc:sldMk cId="2317202428" sldId="887"/>
            <ac:picMk id="7" creationId="{C234E0D0-0723-4B5F-9179-97491FF915F1}"/>
          </ac:picMkLst>
        </pc:picChg>
        <pc:inkChg chg="del">
          <ac:chgData name="Cheng Fan" userId="73b39abba4055029" providerId="LiveId" clId="{573270A6-1D68-45AD-BDDA-38603D2141C1}" dt="2021-02-17T13:05:54.152" v="0"/>
          <ac:inkMkLst>
            <pc:docMk/>
            <pc:sldMk cId="2317202428" sldId="887"/>
            <ac:inkMk id="6" creationId="{C126F007-393D-4B1B-88F2-EB43BB9E51CD}"/>
          </ac:inkMkLst>
        </pc:inkChg>
      </pc:sldChg>
      <pc:sldChg chg="delSp modAnim">
        <pc:chgData name="Cheng Fan" userId="73b39abba4055029" providerId="LiveId" clId="{573270A6-1D68-45AD-BDDA-38603D2141C1}" dt="2021-02-17T13:05:54.152" v="0"/>
        <pc:sldMkLst>
          <pc:docMk/>
          <pc:sldMk cId="2337503857" sldId="888"/>
        </pc:sldMkLst>
        <pc:picChg chg="del">
          <ac:chgData name="Cheng Fan" userId="73b39abba4055029" providerId="LiveId" clId="{573270A6-1D68-45AD-BDDA-38603D2141C1}" dt="2021-02-17T13:05:54.152" v="0"/>
          <ac:picMkLst>
            <pc:docMk/>
            <pc:sldMk cId="2337503857" sldId="888"/>
            <ac:picMk id="7" creationId="{56DF5942-1C63-4BB1-8CF5-2815D28E4C63}"/>
          </ac:picMkLst>
        </pc:picChg>
        <pc:inkChg chg="del">
          <ac:chgData name="Cheng Fan" userId="73b39abba4055029" providerId="LiveId" clId="{573270A6-1D68-45AD-BDDA-38603D2141C1}" dt="2021-02-17T13:05:54.152" v="0"/>
          <ac:inkMkLst>
            <pc:docMk/>
            <pc:sldMk cId="2337503857" sldId="888"/>
            <ac:inkMk id="6" creationId="{765E92A5-0F50-4034-A5F2-80BFBE4EE3D6}"/>
          </ac:inkMkLst>
        </pc:inkChg>
      </pc:sldChg>
      <pc:sldChg chg="delSp modAnim">
        <pc:chgData name="Cheng Fan" userId="73b39abba4055029" providerId="LiveId" clId="{573270A6-1D68-45AD-BDDA-38603D2141C1}" dt="2021-02-17T13:05:54.152" v="0"/>
        <pc:sldMkLst>
          <pc:docMk/>
          <pc:sldMk cId="3140487892" sldId="889"/>
        </pc:sldMkLst>
        <pc:picChg chg="del">
          <ac:chgData name="Cheng Fan" userId="73b39abba4055029" providerId="LiveId" clId="{573270A6-1D68-45AD-BDDA-38603D2141C1}" dt="2021-02-17T13:05:54.152" v="0"/>
          <ac:picMkLst>
            <pc:docMk/>
            <pc:sldMk cId="3140487892" sldId="889"/>
            <ac:picMk id="7" creationId="{B25E6CFB-2DF9-4890-BDB3-1BCD9B401AD4}"/>
          </ac:picMkLst>
        </pc:picChg>
        <pc:inkChg chg="del">
          <ac:chgData name="Cheng Fan" userId="73b39abba4055029" providerId="LiveId" clId="{573270A6-1D68-45AD-BDDA-38603D2141C1}" dt="2021-02-17T13:05:54.152" v="0"/>
          <ac:inkMkLst>
            <pc:docMk/>
            <pc:sldMk cId="3140487892" sldId="889"/>
            <ac:inkMk id="6" creationId="{2DD17CAC-2206-4E9A-B36A-74E1A237632E}"/>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3/8/23</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10</a:t>
            </a:fld>
            <a:endParaRPr lang="en-US"/>
          </a:p>
        </p:txBody>
      </p:sp>
    </p:spTree>
    <p:extLst>
      <p:ext uri="{BB962C8B-B14F-4D97-AF65-F5344CB8AC3E}">
        <p14:creationId xmlns:p14="http://schemas.microsoft.com/office/powerpoint/2010/main" val="375766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11</a:t>
            </a:fld>
            <a:endParaRPr lang="en-US"/>
          </a:p>
        </p:txBody>
      </p:sp>
    </p:spTree>
    <p:extLst>
      <p:ext uri="{BB962C8B-B14F-4D97-AF65-F5344CB8AC3E}">
        <p14:creationId xmlns:p14="http://schemas.microsoft.com/office/powerpoint/2010/main" val="2541314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12</a:t>
            </a:fld>
            <a:endParaRPr lang="en-US"/>
          </a:p>
        </p:txBody>
      </p:sp>
    </p:spTree>
    <p:extLst>
      <p:ext uri="{BB962C8B-B14F-4D97-AF65-F5344CB8AC3E}">
        <p14:creationId xmlns:p14="http://schemas.microsoft.com/office/powerpoint/2010/main" val="1559687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13</a:t>
            </a:fld>
            <a:endParaRPr lang="en-US"/>
          </a:p>
        </p:txBody>
      </p:sp>
    </p:spTree>
    <p:extLst>
      <p:ext uri="{BB962C8B-B14F-4D97-AF65-F5344CB8AC3E}">
        <p14:creationId xmlns:p14="http://schemas.microsoft.com/office/powerpoint/2010/main" val="549803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14</a:t>
            </a:fld>
            <a:endParaRPr lang="en-US"/>
          </a:p>
        </p:txBody>
      </p:sp>
    </p:spTree>
    <p:extLst>
      <p:ext uri="{BB962C8B-B14F-4D97-AF65-F5344CB8AC3E}">
        <p14:creationId xmlns:p14="http://schemas.microsoft.com/office/powerpoint/2010/main" val="2687262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15</a:t>
            </a:fld>
            <a:endParaRPr lang="en-US"/>
          </a:p>
        </p:txBody>
      </p:sp>
    </p:spTree>
    <p:extLst>
      <p:ext uri="{BB962C8B-B14F-4D97-AF65-F5344CB8AC3E}">
        <p14:creationId xmlns:p14="http://schemas.microsoft.com/office/powerpoint/2010/main" val="1213239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16</a:t>
            </a:fld>
            <a:endParaRPr lang="en-US"/>
          </a:p>
        </p:txBody>
      </p:sp>
    </p:spTree>
    <p:extLst>
      <p:ext uri="{BB962C8B-B14F-4D97-AF65-F5344CB8AC3E}">
        <p14:creationId xmlns:p14="http://schemas.microsoft.com/office/powerpoint/2010/main" val="1859264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17</a:t>
            </a:fld>
            <a:endParaRPr lang="en-US"/>
          </a:p>
        </p:txBody>
      </p:sp>
    </p:spTree>
    <p:extLst>
      <p:ext uri="{BB962C8B-B14F-4D97-AF65-F5344CB8AC3E}">
        <p14:creationId xmlns:p14="http://schemas.microsoft.com/office/powerpoint/2010/main" val="988635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18</a:t>
            </a:fld>
            <a:endParaRPr lang="en-US"/>
          </a:p>
        </p:txBody>
      </p:sp>
    </p:spTree>
    <p:extLst>
      <p:ext uri="{BB962C8B-B14F-4D97-AF65-F5344CB8AC3E}">
        <p14:creationId xmlns:p14="http://schemas.microsoft.com/office/powerpoint/2010/main" val="63417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2</a:t>
            </a:fld>
            <a:endParaRPr lang="en-US"/>
          </a:p>
        </p:txBody>
      </p:sp>
    </p:spTree>
    <p:extLst>
      <p:ext uri="{BB962C8B-B14F-4D97-AF65-F5344CB8AC3E}">
        <p14:creationId xmlns:p14="http://schemas.microsoft.com/office/powerpoint/2010/main" val="2853685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3</a:t>
            </a:fld>
            <a:endParaRPr lang="en-US"/>
          </a:p>
        </p:txBody>
      </p:sp>
    </p:spTree>
    <p:extLst>
      <p:ext uri="{BB962C8B-B14F-4D97-AF65-F5344CB8AC3E}">
        <p14:creationId xmlns:p14="http://schemas.microsoft.com/office/powerpoint/2010/main" val="275184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4</a:t>
            </a:fld>
            <a:endParaRPr lang="en-US"/>
          </a:p>
        </p:txBody>
      </p:sp>
    </p:spTree>
    <p:extLst>
      <p:ext uri="{BB962C8B-B14F-4D97-AF65-F5344CB8AC3E}">
        <p14:creationId xmlns:p14="http://schemas.microsoft.com/office/powerpoint/2010/main" val="201797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5</a:t>
            </a:fld>
            <a:endParaRPr lang="en-US"/>
          </a:p>
        </p:txBody>
      </p:sp>
    </p:spTree>
    <p:extLst>
      <p:ext uri="{BB962C8B-B14F-4D97-AF65-F5344CB8AC3E}">
        <p14:creationId xmlns:p14="http://schemas.microsoft.com/office/powerpoint/2010/main" val="352902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6</a:t>
            </a:fld>
            <a:endParaRPr lang="en-US"/>
          </a:p>
        </p:txBody>
      </p:sp>
    </p:spTree>
    <p:extLst>
      <p:ext uri="{BB962C8B-B14F-4D97-AF65-F5344CB8AC3E}">
        <p14:creationId xmlns:p14="http://schemas.microsoft.com/office/powerpoint/2010/main" val="2164422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7</a:t>
            </a:fld>
            <a:endParaRPr lang="en-US"/>
          </a:p>
        </p:txBody>
      </p:sp>
    </p:spTree>
    <p:extLst>
      <p:ext uri="{BB962C8B-B14F-4D97-AF65-F5344CB8AC3E}">
        <p14:creationId xmlns:p14="http://schemas.microsoft.com/office/powerpoint/2010/main" val="2438370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8</a:t>
            </a:fld>
            <a:endParaRPr lang="en-US"/>
          </a:p>
        </p:txBody>
      </p:sp>
    </p:spTree>
    <p:extLst>
      <p:ext uri="{BB962C8B-B14F-4D97-AF65-F5344CB8AC3E}">
        <p14:creationId xmlns:p14="http://schemas.microsoft.com/office/powerpoint/2010/main" val="4166718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9</a:t>
            </a:fld>
            <a:endParaRPr lang="en-US"/>
          </a:p>
        </p:txBody>
      </p:sp>
    </p:spTree>
    <p:extLst>
      <p:ext uri="{BB962C8B-B14F-4D97-AF65-F5344CB8AC3E}">
        <p14:creationId xmlns:p14="http://schemas.microsoft.com/office/powerpoint/2010/main" val="1860861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10.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8.tmp"/><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jpeg"/><Relationship Id="rId10" Type="http://schemas.openxmlformats.org/officeDocument/2006/relationships/image" Target="../media/image6.png"/><Relationship Id="rId4" Type="http://schemas.openxmlformats.org/officeDocument/2006/relationships/image" Target="../media/image2.jpeg"/><Relationship Id="rId9" Type="http://schemas.openxmlformats.org/officeDocument/2006/relationships/image" Target="../media/image50.png"/></Relationships>
</file>

<file path=ppt/slides/_rels/slide4.xml.rels><?xml version="1.0" encoding="UTF-8" standalone="yes"?>
<Relationships xmlns="http://schemas.openxmlformats.org/package/2006/relationships"><Relationship Id="rId8" Type="http://schemas.openxmlformats.org/officeDocument/2006/relationships/image" Target="../media/image38.png"/><Relationship Id="rId7"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9" Type="http://schemas.openxmlformats.org/officeDocument/2006/relationships/image" Target="../media/image39.png"/></Relationships>
</file>

<file path=ppt/slides/_rels/slide5.xml.rels><?xml version="1.0" encoding="UTF-8" standalone="yes"?>
<Relationships xmlns="http://schemas.openxmlformats.org/package/2006/relationships"><Relationship Id="rId8" Type="http://schemas.openxmlformats.org/officeDocument/2006/relationships/image" Target="../media/image4.tmp"/><Relationship Id="rId7"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40.png"/></Relationships>
</file>

<file path=ppt/slides/_rels/slide6.xml.rels><?xml version="1.0" encoding="UTF-8" standalone="yes"?>
<Relationships xmlns="http://schemas.openxmlformats.org/package/2006/relationships"><Relationship Id="rId8" Type="http://schemas.openxmlformats.org/officeDocument/2006/relationships/image" Target="../media/image4.tmp"/><Relationship Id="rId7"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s>
</file>

<file path=ppt/slides/_rels/slide7.xml.rels><?xml version="1.0" encoding="UTF-8" standalone="yes"?>
<Relationships xmlns="http://schemas.openxmlformats.org/package/2006/relationships"><Relationship Id="rId7"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5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CS258: Information T</a:t>
            </a:r>
            <a:r>
              <a:rPr lang="en-US" altLang="zh-CN" sz="4500" dirty="0">
                <a:solidFill>
                  <a:schemeClr val="accent2">
                    <a:lumMod val="75000"/>
                  </a:schemeClr>
                </a:solidFill>
                <a:latin typeface="+mj-lt"/>
              </a:rPr>
              <a:t>heory</a:t>
            </a:r>
            <a:endParaRPr lang="en-US" sz="4500" dirty="0">
              <a:solidFill>
                <a:schemeClr val="accent2">
                  <a:lumMod val="75000"/>
                </a:schemeClr>
              </a:solidFill>
              <a:latin typeface="+mj-lt"/>
            </a:endParaRP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Spring</a:t>
            </a:r>
            <a:r>
              <a:rPr lang="en-US" sz="2013"/>
              <a:t>, </a:t>
            </a:r>
            <a:r>
              <a:rPr lang="en-US" altLang="zh-CN" sz="2013"/>
              <a:t>2023</a:t>
            </a:r>
            <a:endParaRPr lang="en-US" sz="2013" dirty="0"/>
          </a:p>
        </p:txBody>
      </p:sp>
      <p:sp>
        <p:nvSpPr>
          <p:cNvPr id="4" name="文本框 3">
            <a:extLst>
              <a:ext uri="{FF2B5EF4-FFF2-40B4-BE49-F238E27FC236}">
                <a16:creationId xmlns:a16="http://schemas.microsoft.com/office/drawing/2014/main" id="{26B05FE3-C476-5EBD-05F7-1DDABFBA2B25}"/>
              </a:ext>
            </a:extLst>
          </p:cNvPr>
          <p:cNvSpPr txBox="1"/>
          <p:nvPr/>
        </p:nvSpPr>
        <p:spPr>
          <a:xfrm>
            <a:off x="3689498" y="786809"/>
            <a:ext cx="906017" cy="380425"/>
          </a:xfrm>
          <a:prstGeom prst="rect">
            <a:avLst/>
          </a:prstGeom>
          <a:noFill/>
        </p:spPr>
        <p:txBody>
          <a:bodyPr wrap="none" rtlCol="0">
            <a:spAutoFit/>
          </a:bodyPr>
          <a:lstStyle/>
          <a:p>
            <a:r>
              <a:rPr kumimoji="1" lang="zh-CN" altLang="en-US" dirty="0"/>
              <a:t>不要求</a:t>
            </a:r>
          </a:p>
        </p:txBody>
      </p:sp>
    </p:spTree>
    <p:extLst>
      <p:ext uri="{BB962C8B-B14F-4D97-AF65-F5344CB8AC3E}">
        <p14:creationId xmlns:p14="http://schemas.microsoft.com/office/powerpoint/2010/main" val="2040243274"/>
      </p:ext>
    </p:extLst>
  </p:cSld>
  <p:clrMapOvr>
    <a:masterClrMapping/>
  </p:clrMapOvr>
  <mc:AlternateContent xmlns:mc="http://schemas.openxmlformats.org/markup-compatibility/2006" xmlns:p14="http://schemas.microsoft.com/office/powerpoint/2010/main">
    <mc:Choice Requires="p14">
      <p:transition spd="slow" p14:dur="2000" advTm="4971"/>
    </mc:Choice>
    <mc:Fallback xmlns="">
      <p:transition spd="slow" advTm="49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Universal Source Coding</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10384" y="5104457"/>
                <a:ext cx="8603292" cy="86409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sz="1800" dirty="0">
                    <a:solidFill>
                      <a:schemeClr val="tx1"/>
                    </a:solidFill>
                  </a:rPr>
                  <a:t>Assume we have a random </a:t>
                </a:r>
                <a:r>
                  <a:rPr lang="en-US" altLang="zh-CN" sz="1800" dirty="0">
                    <a:solidFill>
                      <a:schemeClr val="tx1"/>
                    </a:solidFill>
                  </a:rPr>
                  <a:t>variable </a:t>
                </a:r>
                <a14:m>
                  <m:oMath xmlns:m="http://schemas.openxmlformats.org/officeDocument/2006/math">
                    <m:r>
                      <a:rPr lang="en-US" altLang="zh-CN" sz="1800" b="0" i="1" smtClean="0">
                        <a:solidFill>
                          <a:schemeClr val="tx1"/>
                        </a:solidFill>
                        <a:latin typeface="Cambria Math" panose="02040503050406030204" pitchFamily="18" charset="0"/>
                      </a:rPr>
                      <m:t>𝑋</m:t>
                    </m:r>
                  </m:oMath>
                </a14:m>
                <a:r>
                  <a:rPr lang="en-US" sz="1800" dirty="0">
                    <a:solidFill>
                      <a:schemeClr val="tx1"/>
                    </a:solidFill>
                  </a:rPr>
                  <a:t> drawn according to a distribution from the family </a:t>
                </a:r>
                <a14:m>
                  <m:oMath xmlns:m="http://schemas.openxmlformats.org/officeDocument/2006/math">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𝒑</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𝜽</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oMath>
                </a14:m>
                <a:r>
                  <a:rPr lang="en-US" sz="1800" b="1" dirty="0">
                    <a:solidFill>
                      <a:srgbClr val="C00000"/>
                    </a:solidFill>
                    <a:effectLst>
                      <a:outerShdw blurRad="38100" dist="38100" dir="2700000" algn="tl">
                        <a:srgbClr val="000000">
                          <a:alpha val="43137"/>
                        </a:srgbClr>
                      </a:outerShdw>
                    </a:effectLst>
                  </a:rPr>
                  <a:t>, where the parameter </a:t>
                </a:r>
                <a14:m>
                  <m:oMath xmlns:m="http://schemas.openxmlformats.org/officeDocument/2006/math">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𝜽</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d>
                      <m:dPr>
                        <m:begChr m:val="{"/>
                        <m:endChr m:val="}"/>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𝟑</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𝒎</m:t>
                        </m:r>
                      </m:e>
                    </m:d>
                  </m:oMath>
                </a14:m>
                <a:r>
                  <a:rPr lang="en-US" sz="1800" b="1" dirty="0">
                    <a:solidFill>
                      <a:srgbClr val="C00000"/>
                    </a:solidFill>
                    <a:effectLst>
                      <a:outerShdw blurRad="38100" dist="38100" dir="2700000" algn="tl">
                        <a:srgbClr val="000000">
                          <a:alpha val="43137"/>
                        </a:srgbClr>
                      </a:outerShdw>
                    </a:effectLst>
                  </a:rPr>
                  <a:t> is unknown</a:t>
                </a:r>
                <a:endParaRPr lang="en-US" sz="1800" dirty="0">
                  <a:solidFill>
                    <a:schemeClr val="tx1"/>
                  </a:solidFill>
                </a:endParaRPr>
              </a:p>
              <a:p>
                <a:pPr marL="285750" indent="-285750">
                  <a:buFont typeface="Wingdings" panose="05000000000000000000" pitchFamily="2" charset="2"/>
                  <a:buChar char="n"/>
                </a:pPr>
                <a:r>
                  <a:rPr lang="en-US" sz="1800" dirty="0">
                    <a:solidFill>
                      <a:schemeClr val="tx1"/>
                    </a:solidFill>
                  </a:rPr>
                  <a:t>We wish to find an efficient code for this source</a:t>
                </a: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10384" y="5104457"/>
                <a:ext cx="8603292" cy="864095"/>
              </a:xfrm>
              <a:prstGeom prst="rect">
                <a:avLst/>
              </a:prstGeom>
              <a:blipFill>
                <a:blip r:embed="rId5"/>
                <a:stretch>
                  <a:fillRect l="-425" t="-5556" b="-13194"/>
                </a:stretch>
              </a:blipFill>
            </p:spPr>
            <p:txBody>
              <a:bodyPr/>
              <a:lstStyle/>
              <a:p>
                <a:r>
                  <a:rPr lang="zh-CN" altLang="en-US">
                    <a:noFill/>
                  </a:rPr>
                  <a:t> </a:t>
                </a:r>
              </a:p>
            </p:txBody>
          </p:sp>
        </mc:Fallback>
      </mc:AlternateContent>
      <p:sp>
        <p:nvSpPr>
          <p:cNvPr id="2" name="Rectangle 1">
            <a:extLst>
              <a:ext uri="{FF2B5EF4-FFF2-40B4-BE49-F238E27FC236}">
                <a16:creationId xmlns:a16="http://schemas.microsoft.com/office/drawing/2014/main" id="{D7E862FC-F221-45FC-9CE9-4C04E8CAA35D}"/>
              </a:ext>
            </a:extLst>
          </p:cNvPr>
          <p:cNvSpPr/>
          <p:nvPr/>
        </p:nvSpPr>
        <p:spPr>
          <a:xfrm>
            <a:off x="744724" y="1345318"/>
            <a:ext cx="8568952" cy="3693319"/>
          </a:xfrm>
          <a:prstGeom prst="rect">
            <a:avLst/>
          </a:prstGeom>
        </p:spPr>
        <p:txBody>
          <a:bodyPr wrap="square">
            <a:spAutoFit/>
          </a:bodyPr>
          <a:lstStyle/>
          <a:p>
            <a:r>
              <a:rPr lang="en-US" altLang="zh-CN" sz="1800" dirty="0">
                <a:solidFill>
                  <a:srgbClr val="292526"/>
                </a:solidFill>
              </a:rPr>
              <a:t>Challenge: For many practical situations, however, the probability distribution underlying the source may be unknown</a:t>
            </a:r>
          </a:p>
          <a:p>
            <a:pPr marL="285750" indent="-285750">
              <a:buFont typeface="Wingdings" panose="05000000000000000000" pitchFamily="2" charset="2"/>
              <a:buChar char="n"/>
            </a:pPr>
            <a:r>
              <a:rPr lang="en-US" altLang="zh-CN" sz="1800" dirty="0"/>
              <a:t>One possible approach is to wait until we have seen all the data, estimate the distribution from the data, use this distribution to construct the best code, and then go back to the beginning and compress the data using this code. </a:t>
            </a:r>
          </a:p>
          <a:p>
            <a:pPr marL="761192" lvl="1" indent="-285750">
              <a:buFont typeface="Wingdings" panose="05000000000000000000" pitchFamily="2" charset="2"/>
              <a:buChar char="n"/>
            </a:pPr>
            <a:r>
              <a:rPr lang="en-US" altLang="zh-CN" sz="1800" dirty="0"/>
              <a:t>This two-pass procedure is used in some applications where there is a fairly small amount of data to be compressed.</a:t>
            </a:r>
          </a:p>
          <a:p>
            <a:pPr marL="285750" indent="-285750">
              <a:buFont typeface="Wingdings" panose="05000000000000000000" pitchFamily="2" charset="2"/>
              <a:buChar char="n"/>
            </a:pPr>
            <a:r>
              <a:rPr lang="en-US" altLang="zh-CN" sz="1800" dirty="0"/>
              <a:t>In yet other cases, there is no probability distribution underlying the data—all we are given is an individual sequence of outcomes. How well can we compress the sequence? </a:t>
            </a:r>
          </a:p>
          <a:p>
            <a:pPr marL="761192" lvl="1" indent="-285750">
              <a:buFont typeface="Wingdings" panose="05000000000000000000" pitchFamily="2" charset="2"/>
              <a:buChar char="n"/>
            </a:pPr>
            <a:r>
              <a:rPr lang="en-US" altLang="zh-CN" sz="1800" dirty="0"/>
              <a:t>If we do not put any restrictions on the class of algorithms, we get a meaningless answer—there always exists a function that compresses a particular sequence to one bit while leaving every other sequence uncompressed. This function is clearly “overfitted” to the data.</a:t>
            </a:r>
          </a:p>
        </p:txBody>
      </p:sp>
    </p:spTree>
    <p:extLst>
      <p:ext uri="{BB962C8B-B14F-4D97-AF65-F5344CB8AC3E}">
        <p14:creationId xmlns:p14="http://schemas.microsoft.com/office/powerpoint/2010/main" val="2661051597"/>
      </p:ext>
    </p:extLst>
  </p:cSld>
  <p:clrMapOvr>
    <a:masterClrMapping/>
  </p:clrMapOvr>
  <mc:AlternateContent xmlns:mc="http://schemas.openxmlformats.org/markup-compatibility/2006" xmlns:p14="http://schemas.microsoft.com/office/powerpoint/2010/main">
    <mc:Choice Requires="p14">
      <p:transition spd="slow" p14:dur="2000" advTm="370402"/>
    </mc:Choice>
    <mc:Fallback xmlns="">
      <p:transition spd="slow" advTm="3704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Minmax Redundancy</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44724" y="1345318"/>
                <a:ext cx="8568952" cy="45512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sz="1800" b="1" dirty="0">
                    <a:solidFill>
                      <a:srgbClr val="C00000"/>
                    </a:solidFill>
                    <a:effectLst>
                      <a:outerShdw blurRad="38100" dist="38100" dir="2700000" algn="tl">
                        <a:srgbClr val="000000">
                          <a:alpha val="43137"/>
                        </a:srgbClr>
                      </a:outerShdw>
                    </a:effectLst>
                  </a:rPr>
                  <a:t>If we know </a:t>
                </a:r>
                <a14:m>
                  <m:oMath xmlns:m="http://schemas.openxmlformats.org/officeDocument/2006/math">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𝜽</m:t>
                    </m:r>
                  </m:oMath>
                </a14:m>
                <a:r>
                  <a:rPr lang="en-US" sz="1800" dirty="0">
                    <a:solidFill>
                      <a:schemeClr val="tx1"/>
                    </a:solidFill>
                  </a:rPr>
                  <a:t>, we can construct a code with codeword length </a:t>
                </a:r>
                <a14:m>
                  <m:oMath xmlns:m="http://schemas.openxmlformats.org/officeDocument/2006/math">
                    <m:r>
                      <a:rPr lang="en-US" sz="1800" b="0" i="1" smtClean="0">
                        <a:solidFill>
                          <a:schemeClr val="tx1"/>
                        </a:solidFill>
                        <a:latin typeface="Cambria Math" panose="02040503050406030204" pitchFamily="18" charset="0"/>
                      </a:rPr>
                      <m:t>𝑙</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e>
                    </m:d>
                    <m:r>
                      <a:rPr lang="en-US" sz="1800" b="0" i="1" smtClean="0">
                        <a:solidFill>
                          <a:schemeClr val="tx1"/>
                        </a:solidFill>
                        <a:latin typeface="Cambria Math" panose="02040503050406030204" pitchFamily="18" charset="0"/>
                      </a:rPr>
                      <m:t>=</m:t>
                    </m:r>
                    <m:func>
                      <m:funcPr>
                        <m:ctrlPr>
                          <a:rPr lang="en-US" sz="1800" b="0" i="1" smtClean="0">
                            <a:solidFill>
                              <a:schemeClr val="tx1"/>
                            </a:solidFill>
                            <a:latin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rPr>
                          <m:t>log</m:t>
                        </m:r>
                      </m:fName>
                      <m:e>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1</m:t>
                            </m:r>
                          </m:num>
                          <m:den>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𝜃</m:t>
                                </m:r>
                              </m:sub>
                            </m:sSub>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e>
                            </m:d>
                          </m:den>
                        </m:f>
                      </m:e>
                    </m:func>
                  </m:oMath>
                </a14:m>
                <a:endParaRPr lang="en-US" sz="1800" dirty="0">
                  <a:solidFill>
                    <a:schemeClr val="tx1"/>
                  </a:solidFill>
                </a:endParaRPr>
              </a:p>
              <a:p>
                <a:pPr/>
                <a14:m>
                  <m:oMathPara xmlns:m="http://schemas.openxmlformats.org/officeDocument/2006/math">
                    <m:oMathParaPr>
                      <m:jc m:val="centerGroup"/>
                    </m:oMathParaPr>
                    <m:oMath xmlns:m="http://schemas.openxmlformats.org/officeDocument/2006/math">
                      <m:func>
                        <m:funcPr>
                          <m:ctrlPr>
                            <a:rPr lang="en-US" sz="1800" b="0" i="1" smtClean="0">
                              <a:solidFill>
                                <a:schemeClr val="tx1"/>
                              </a:solidFill>
                              <a:latin typeface="Cambria Math" panose="02040503050406030204" pitchFamily="18" charset="0"/>
                            </a:rPr>
                          </m:ctrlPr>
                        </m:funcPr>
                        <m:fName>
                          <m:limLow>
                            <m:limLowPr>
                              <m:ctrlPr>
                                <a:rPr lang="en-US" sz="1800" b="0" i="1" smtClean="0">
                                  <a:solidFill>
                                    <a:schemeClr val="tx1"/>
                                  </a:solidFill>
                                  <a:latin typeface="Cambria Math" panose="02040503050406030204" pitchFamily="18" charset="0"/>
                                </a:rPr>
                              </m:ctrlPr>
                            </m:limLowPr>
                            <m:e>
                              <m:r>
                                <m:rPr>
                                  <m:sty m:val="p"/>
                                </m:rPr>
                                <a:rPr lang="en-US" sz="1800" b="0" i="0" smtClean="0">
                                  <a:solidFill>
                                    <a:schemeClr val="tx1"/>
                                  </a:solidFill>
                                  <a:latin typeface="Cambria Math" panose="02040503050406030204" pitchFamily="18" charset="0"/>
                                </a:rPr>
                                <m:t>min</m:t>
                              </m:r>
                            </m:e>
                            <m:lim>
                              <m:r>
                                <a:rPr lang="en-US" sz="1800" b="0" i="1" smtClean="0">
                                  <a:solidFill>
                                    <a:schemeClr val="tx1"/>
                                  </a:solidFill>
                                  <a:latin typeface="Cambria Math" panose="02040503050406030204" pitchFamily="18" charset="0"/>
                                </a:rPr>
                                <m:t>𝑙</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lim>
                          </m:limLow>
                        </m:fName>
                        <m:e>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𝐸</m:t>
                              </m:r>
                            </m:e>
                            <m:sub>
                              <m:r>
                                <a:rPr lang="en-US" sz="1800" b="0" i="1" smtClean="0">
                                  <a:solidFill>
                                    <a:schemeClr val="tx1"/>
                                  </a:solidFill>
                                  <a:latin typeface="Cambria Math" panose="02040503050406030204" pitchFamily="18" charset="0"/>
                                </a:rPr>
                                <m:t>𝑝</m:t>
                              </m:r>
                            </m:sub>
                          </m:sSub>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𝑙</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𝑋</m:t>
                                  </m:r>
                                </m:e>
                              </m:d>
                            </m:e>
                          </m:d>
                        </m:e>
                      </m:func>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𝐸</m:t>
                          </m:r>
                        </m:e>
                        <m:sub>
                          <m:r>
                            <a:rPr lang="en-US" sz="1800" b="0" i="1" smtClean="0">
                              <a:solidFill>
                                <a:schemeClr val="tx1"/>
                              </a:solidFill>
                              <a:latin typeface="Cambria Math" panose="02040503050406030204" pitchFamily="18" charset="0"/>
                            </a:rPr>
                            <m:t>𝑝</m:t>
                          </m:r>
                        </m:sub>
                      </m:sSub>
                      <m:d>
                        <m:dPr>
                          <m:begChr m:val="["/>
                          <m:endChr m:val="]"/>
                          <m:ctrlPr>
                            <a:rPr lang="en-US" sz="1800" b="0" i="1" smtClean="0">
                              <a:solidFill>
                                <a:schemeClr val="tx1"/>
                              </a:solidFill>
                              <a:latin typeface="Cambria Math" panose="02040503050406030204" pitchFamily="18" charset="0"/>
                            </a:rPr>
                          </m:ctrlPr>
                        </m:dPr>
                        <m:e>
                          <m:func>
                            <m:funcPr>
                              <m:ctrlPr>
                                <a:rPr lang="en-US" sz="1800" b="0" i="1" smtClean="0">
                                  <a:solidFill>
                                    <a:schemeClr val="tx1"/>
                                  </a:solidFill>
                                  <a:latin typeface="Cambria Math" panose="02040503050406030204" pitchFamily="18" charset="0"/>
                                </a:rPr>
                              </m:ctrlPr>
                            </m:funcPr>
                            <m:fName>
                              <m:r>
                                <m:rPr>
                                  <m:sty m:val="p"/>
                                </m:rPr>
                                <a:rPr lang="en-US" sz="1800" b="0" i="0" smtClean="0">
                                  <a:solidFill>
                                    <a:schemeClr val="tx1"/>
                                  </a:solidFill>
                                  <a:latin typeface="Cambria Math" panose="02040503050406030204" pitchFamily="18" charset="0"/>
                                </a:rPr>
                                <m:t>log</m:t>
                              </m:r>
                            </m:fName>
                            <m:e>
                              <m:f>
                                <m:fPr>
                                  <m:ctrlPr>
                                    <a:rPr lang="en-US" altLang="zh-CN" sz="1800" i="1">
                                      <a:solidFill>
                                        <a:schemeClr val="tx1"/>
                                      </a:solidFill>
                                      <a:latin typeface="Cambria Math" panose="02040503050406030204" pitchFamily="18" charset="0"/>
                                    </a:rPr>
                                  </m:ctrlPr>
                                </m:fPr>
                                <m:num>
                                  <m:r>
                                    <a:rPr lang="en-US" altLang="zh-CN" sz="1800" i="1">
                                      <a:solidFill>
                                        <a:schemeClr val="tx1"/>
                                      </a:solidFill>
                                      <a:latin typeface="Cambria Math" panose="02040503050406030204" pitchFamily="18" charset="0"/>
                                    </a:rPr>
                                    <m:t>1</m:t>
                                  </m:r>
                                </m:num>
                                <m:den>
                                  <m:sSub>
                                    <m:sSubPr>
                                      <m:ctrlPr>
                                        <a:rPr lang="en-US" altLang="zh-CN" sz="1800" b="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𝑝</m:t>
                                      </m:r>
                                    </m:e>
                                    <m:sub>
                                      <m:r>
                                        <a:rPr lang="en-US" altLang="zh-CN" sz="1800" b="0" i="1" smtClean="0">
                                          <a:solidFill>
                                            <a:schemeClr val="tx1"/>
                                          </a:solidFill>
                                          <a:latin typeface="Cambria Math" panose="02040503050406030204" pitchFamily="18" charset="0"/>
                                        </a:rPr>
                                        <m:t>𝜃</m:t>
                                      </m:r>
                                    </m:sub>
                                  </m:sSub>
                                  <m:d>
                                    <m:dPr>
                                      <m:ctrlPr>
                                        <a:rPr lang="en-US" altLang="zh-CN" sz="1800" i="1">
                                          <a:solidFill>
                                            <a:schemeClr val="tx1"/>
                                          </a:solidFill>
                                          <a:latin typeface="Cambria Math" panose="02040503050406030204" pitchFamily="18" charset="0"/>
                                        </a:rPr>
                                      </m:ctrlPr>
                                    </m:dPr>
                                    <m:e>
                                      <m:r>
                                        <a:rPr lang="en-US" altLang="zh-CN" sz="1800" i="1">
                                          <a:solidFill>
                                            <a:schemeClr val="tx1"/>
                                          </a:solidFill>
                                          <a:latin typeface="Cambria Math" panose="02040503050406030204" pitchFamily="18" charset="0"/>
                                        </a:rPr>
                                        <m:t>𝑋</m:t>
                                      </m:r>
                                    </m:e>
                                  </m:d>
                                </m:den>
                              </m:f>
                            </m:e>
                          </m:func>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𝐻</m:t>
                      </m:r>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𝜃</m:t>
                          </m:r>
                        </m:sub>
                      </m:sSub>
                      <m:r>
                        <a:rPr lang="en-US" sz="1800" b="0" i="1" smtClean="0">
                          <a:solidFill>
                            <a:schemeClr val="tx1"/>
                          </a:solidFill>
                          <a:latin typeface="Cambria Math" panose="02040503050406030204" pitchFamily="18" charset="0"/>
                        </a:rPr>
                        <m:t>)</m:t>
                      </m:r>
                    </m:oMath>
                  </m:oMathPara>
                </a14:m>
                <a:endParaRPr lang="en-US" sz="1800" dirty="0">
                  <a:solidFill>
                    <a:schemeClr val="tx1"/>
                  </a:solidFill>
                </a:endParaRPr>
              </a:p>
              <a:p>
                <a:pPr marL="285750" indent="-285750">
                  <a:buFont typeface="Wingdings" panose="05000000000000000000" pitchFamily="2" charset="2"/>
                  <a:buChar char="n"/>
                </a:pPr>
                <a:r>
                  <a:rPr lang="en-US" altLang="zh-CN" sz="1800" dirty="0">
                    <a:solidFill>
                      <a:srgbClr val="292526"/>
                    </a:solidFill>
                  </a:rPr>
                  <a:t>What happens if </a:t>
                </a:r>
                <a:r>
                  <a:rPr lang="en-US" altLang="zh-CN" sz="1800" b="1" dirty="0">
                    <a:solidFill>
                      <a:srgbClr val="C00000"/>
                    </a:solidFill>
                    <a:effectLst>
                      <a:outerShdw blurRad="38100" dist="38100" dir="2700000" algn="tl">
                        <a:srgbClr val="000000">
                          <a:alpha val="43137"/>
                        </a:srgbClr>
                      </a:outerShdw>
                    </a:effectLst>
                  </a:rPr>
                  <a:t>we do not know the true distribution </a:t>
                </a:r>
                <a14:m>
                  <m:oMath xmlns:m="http://schemas.openxmlformats.org/officeDocument/2006/math">
                    <m:sSub>
                      <m:sSub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𝒑</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𝜽</m:t>
                        </m:r>
                      </m:sub>
                    </m:sSub>
                  </m:oMath>
                </a14:m>
                <a:r>
                  <a:rPr lang="en-US" altLang="zh-CN" sz="1800" dirty="0">
                    <a:solidFill>
                      <a:srgbClr val="292526"/>
                    </a:solidFill>
                  </a:rPr>
                  <a:t>, yet wish to code as efficiently as possible? In this case, using a code with codeword lengths </a:t>
                </a:r>
                <a14:m>
                  <m:oMath xmlns:m="http://schemas.openxmlformats.org/officeDocument/2006/math">
                    <m:r>
                      <a:rPr lang="en-US" altLang="zh-CN" sz="1800" b="0" i="1" smtClean="0">
                        <a:solidFill>
                          <a:srgbClr val="292526"/>
                        </a:solidFill>
                        <a:latin typeface="Cambria Math" panose="02040503050406030204" pitchFamily="18" charset="0"/>
                      </a:rPr>
                      <m:t>𝑙</m:t>
                    </m:r>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𝑥</m:t>
                    </m:r>
                    <m:r>
                      <a:rPr lang="en-US" altLang="zh-CN" sz="1800" b="0" i="1" smtClean="0">
                        <a:solidFill>
                          <a:srgbClr val="292526"/>
                        </a:solidFill>
                        <a:latin typeface="Cambria Math" panose="02040503050406030204" pitchFamily="18" charset="0"/>
                      </a:rPr>
                      <m:t>)</m:t>
                    </m:r>
                  </m:oMath>
                </a14:m>
                <a:r>
                  <a:rPr lang="en-US" altLang="zh-CN" sz="1800" i="1" dirty="0">
                    <a:solidFill>
                      <a:srgbClr val="292526"/>
                    </a:solidFill>
                  </a:rPr>
                  <a:t> </a:t>
                </a:r>
                <a:r>
                  <a:rPr lang="en-US" altLang="zh-CN" sz="1800" dirty="0">
                    <a:solidFill>
                      <a:srgbClr val="292526"/>
                    </a:solidFill>
                  </a:rPr>
                  <a:t>and implied probability </a:t>
                </a:r>
                <a14:m>
                  <m:oMath xmlns:m="http://schemas.openxmlformats.org/officeDocument/2006/math">
                    <m:r>
                      <a:rPr lang="en-US" altLang="zh-CN" sz="1800" b="0" i="1" smtClean="0">
                        <a:solidFill>
                          <a:srgbClr val="292526"/>
                        </a:solidFill>
                        <a:latin typeface="Cambria Math" panose="02040503050406030204" pitchFamily="18" charset="0"/>
                      </a:rPr>
                      <m:t>𝑞</m:t>
                    </m:r>
                    <m:d>
                      <m:dPr>
                        <m:ctrlPr>
                          <a:rPr lang="en-US" altLang="zh-CN" sz="1800" b="0" i="1" smtClean="0">
                            <a:solidFill>
                              <a:srgbClr val="292526"/>
                            </a:solidFill>
                            <a:latin typeface="Cambria Math" panose="02040503050406030204" pitchFamily="18" charset="0"/>
                          </a:rPr>
                        </m:ctrlPr>
                      </m:dPr>
                      <m:e>
                        <m:r>
                          <a:rPr lang="en-US" altLang="zh-CN" sz="1800" b="0" i="1" smtClean="0">
                            <a:solidFill>
                              <a:srgbClr val="292526"/>
                            </a:solidFill>
                            <a:latin typeface="Cambria Math" panose="02040503050406030204" pitchFamily="18" charset="0"/>
                          </a:rPr>
                          <m:t>𝑥</m:t>
                        </m:r>
                      </m:e>
                    </m:d>
                    <m:r>
                      <a:rPr lang="en-US" altLang="zh-CN" sz="1800" b="0" i="1" smtClean="0">
                        <a:solidFill>
                          <a:srgbClr val="292526"/>
                        </a:solidFill>
                        <a:latin typeface="Cambria Math" panose="02040503050406030204" pitchFamily="18" charset="0"/>
                      </a:rPr>
                      <m:t>=</m:t>
                    </m:r>
                    <m:sSup>
                      <m:sSupPr>
                        <m:ctrlPr>
                          <a:rPr lang="en-US" altLang="zh-CN" sz="1800" b="0" i="1" smtClean="0">
                            <a:solidFill>
                              <a:srgbClr val="292526"/>
                            </a:solidFill>
                            <a:latin typeface="Cambria Math" panose="02040503050406030204" pitchFamily="18" charset="0"/>
                          </a:rPr>
                        </m:ctrlPr>
                      </m:sSupPr>
                      <m:e>
                        <m:r>
                          <a:rPr lang="en-US" altLang="zh-CN" sz="1800" b="0" i="1" smtClean="0">
                            <a:solidFill>
                              <a:srgbClr val="292526"/>
                            </a:solidFill>
                            <a:latin typeface="Cambria Math" panose="02040503050406030204" pitchFamily="18" charset="0"/>
                          </a:rPr>
                          <m:t>2</m:t>
                        </m:r>
                      </m:e>
                      <m:sup>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𝑙</m:t>
                        </m:r>
                        <m:d>
                          <m:dPr>
                            <m:ctrlPr>
                              <a:rPr lang="en-US" altLang="zh-CN" sz="1800" b="0" i="1" smtClean="0">
                                <a:solidFill>
                                  <a:srgbClr val="292526"/>
                                </a:solidFill>
                                <a:latin typeface="Cambria Math" panose="02040503050406030204" pitchFamily="18" charset="0"/>
                              </a:rPr>
                            </m:ctrlPr>
                          </m:dPr>
                          <m:e>
                            <m:r>
                              <a:rPr lang="en-US" altLang="zh-CN" sz="1800" b="0" i="1" smtClean="0">
                                <a:solidFill>
                                  <a:srgbClr val="292526"/>
                                </a:solidFill>
                                <a:latin typeface="Cambria Math" panose="02040503050406030204" pitchFamily="18" charset="0"/>
                              </a:rPr>
                              <m:t>𝑥</m:t>
                            </m:r>
                          </m:e>
                        </m:d>
                      </m:sup>
                    </m:sSup>
                  </m:oMath>
                </a14:m>
                <a:r>
                  <a:rPr lang="en-US" altLang="zh-CN" sz="1800" dirty="0">
                    <a:solidFill>
                      <a:srgbClr val="292526"/>
                    </a:solidFill>
                  </a:rPr>
                  <a:t>, we define the redundancy of the code as the difference between the expected length of the code and the lower limit for the expected length:</a:t>
                </a:r>
              </a:p>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𝑅</m:t>
                      </m:r>
                      <m:d>
                        <m:dPr>
                          <m:ctrlPr>
                            <a:rPr lang="en-US" sz="1800" b="0" i="1" smtClean="0">
                              <a:solidFill>
                                <a:schemeClr val="tx1"/>
                              </a:solidFill>
                              <a:latin typeface="Cambria Math" panose="02040503050406030204" pitchFamily="18" charset="0"/>
                            </a:rPr>
                          </m:ctrlPr>
                        </m:dPr>
                        <m:e>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𝜃</m:t>
                              </m:r>
                            </m:sub>
                          </m:sSub>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𝑞</m:t>
                          </m:r>
                        </m:e>
                      </m:d>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𝐸</m:t>
                          </m:r>
                        </m:e>
                        <m:sub>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𝜃</m:t>
                              </m:r>
                            </m:sub>
                          </m:sSub>
                        </m:sub>
                      </m:sSub>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𝑙</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e>
                          </m:d>
                        </m:e>
                      </m:d>
                      <m:r>
                        <a:rPr lang="en-US" sz="1800" b="0" i="1" smtClean="0">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𝐸</m:t>
                          </m:r>
                        </m:e>
                        <m:sub>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𝑝</m:t>
                              </m:r>
                            </m:e>
                            <m:sub>
                              <m:r>
                                <a:rPr lang="en-US" altLang="zh-CN" sz="1800" i="1">
                                  <a:solidFill>
                                    <a:schemeClr val="tx1"/>
                                  </a:solidFill>
                                  <a:latin typeface="Cambria Math" panose="02040503050406030204" pitchFamily="18" charset="0"/>
                                </a:rPr>
                                <m:t>𝜃</m:t>
                              </m:r>
                            </m:sub>
                          </m:sSub>
                        </m:sub>
                      </m:sSub>
                      <m:d>
                        <m:dPr>
                          <m:begChr m:val="["/>
                          <m:endChr m:val="]"/>
                          <m:ctrlPr>
                            <a:rPr lang="en-US" altLang="zh-CN" sz="1800" i="1">
                              <a:solidFill>
                                <a:schemeClr val="tx1"/>
                              </a:solidFill>
                              <a:latin typeface="Cambria Math" panose="02040503050406030204" pitchFamily="18" charset="0"/>
                            </a:rPr>
                          </m:ctrlPr>
                        </m:dPr>
                        <m:e>
                          <m:func>
                            <m:funcPr>
                              <m:ctrlPr>
                                <a:rPr lang="en-US" altLang="zh-CN" sz="1800" b="0" i="1" smtClean="0">
                                  <a:solidFill>
                                    <a:schemeClr val="tx1"/>
                                  </a:solidFill>
                                  <a:latin typeface="Cambria Math" panose="02040503050406030204" pitchFamily="18" charset="0"/>
                                </a:rPr>
                              </m:ctrlPr>
                            </m:funcPr>
                            <m:fName>
                              <m:r>
                                <m:rPr>
                                  <m:sty m:val="p"/>
                                </m:rPr>
                                <a:rPr lang="en-US" altLang="zh-CN" sz="1800" b="0" i="0" smtClean="0">
                                  <a:solidFill>
                                    <a:schemeClr val="tx1"/>
                                  </a:solidFill>
                                  <a:latin typeface="Cambria Math" panose="02040503050406030204" pitchFamily="18" charset="0"/>
                                </a:rPr>
                                <m:t>log</m:t>
                              </m:r>
                            </m:fName>
                            <m:e>
                              <m:f>
                                <m:fPr>
                                  <m:ctrlPr>
                                    <a:rPr lang="en-US" altLang="zh-CN" sz="1800" b="0" i="1" smtClean="0">
                                      <a:solidFill>
                                        <a:schemeClr val="tx1"/>
                                      </a:solidFill>
                                      <a:latin typeface="Cambria Math" panose="02040503050406030204" pitchFamily="18" charset="0"/>
                                    </a:rPr>
                                  </m:ctrlPr>
                                </m:fPr>
                                <m:num>
                                  <m:r>
                                    <a:rPr lang="en-US" altLang="zh-CN" sz="1800" b="0" i="1" smtClean="0">
                                      <a:solidFill>
                                        <a:schemeClr val="tx1"/>
                                      </a:solidFill>
                                      <a:latin typeface="Cambria Math" panose="02040503050406030204" pitchFamily="18" charset="0"/>
                                    </a:rPr>
                                    <m:t>1</m:t>
                                  </m:r>
                                </m:num>
                                <m:den>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𝑝</m:t>
                                      </m:r>
                                    </m:e>
                                    <m:sub>
                                      <m:r>
                                        <a:rPr lang="en-US" altLang="zh-CN" sz="1800" b="0" i="1" smtClean="0">
                                          <a:solidFill>
                                            <a:schemeClr val="tx1"/>
                                          </a:solidFill>
                                          <a:latin typeface="Cambria Math" panose="02040503050406030204" pitchFamily="18" charset="0"/>
                                        </a:rPr>
                                        <m:t>𝜃</m:t>
                                      </m:r>
                                    </m:sub>
                                  </m:sSub>
                                  <m:d>
                                    <m:dPr>
                                      <m:ctrlPr>
                                        <a:rPr lang="en-US" altLang="zh-CN" sz="1800" b="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𝑋</m:t>
                                      </m:r>
                                    </m:e>
                                  </m:d>
                                </m:den>
                              </m:f>
                            </m:e>
                          </m:func>
                        </m:e>
                      </m:d>
                      <m:r>
                        <a:rPr lang="en-US" altLang="zh-CN" sz="1800" b="0" i="1" smtClean="0">
                          <a:solidFill>
                            <a:schemeClr val="tx1"/>
                          </a:solidFill>
                          <a:latin typeface="Cambria Math" panose="02040503050406030204" pitchFamily="18" charset="0"/>
                        </a:rPr>
                        <m:t>=</m:t>
                      </m:r>
                      <m:nary>
                        <m:naryPr>
                          <m:chr m:val="∑"/>
                          <m:supHide m:val="on"/>
                          <m:ctrlPr>
                            <a:rPr lang="en-US" altLang="zh-CN" sz="1800" b="0" i="1" smtClean="0">
                              <a:solidFill>
                                <a:schemeClr val="tx1"/>
                              </a:solidFill>
                              <a:latin typeface="Cambria Math" panose="02040503050406030204" pitchFamily="18" charset="0"/>
                            </a:rPr>
                          </m:ctrlPr>
                        </m:naryPr>
                        <m:sub>
                          <m:r>
                            <a:rPr lang="en-US" altLang="zh-CN" sz="1800" b="0" i="1" smtClean="0">
                              <a:solidFill>
                                <a:schemeClr val="tx1"/>
                              </a:solidFill>
                              <a:latin typeface="Cambria Math" panose="02040503050406030204" pitchFamily="18" charset="0"/>
                            </a:rPr>
                            <m:t>𝑥</m:t>
                          </m:r>
                        </m:sub>
                        <m:sup/>
                        <m:e>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𝑝</m:t>
                              </m:r>
                            </m:e>
                            <m:sub>
                              <m:r>
                                <a:rPr lang="en-US" altLang="zh-CN" sz="1800" b="0" i="1" smtClean="0">
                                  <a:solidFill>
                                    <a:schemeClr val="tx1"/>
                                  </a:solidFill>
                                  <a:latin typeface="Cambria Math" panose="02040503050406030204" pitchFamily="18" charset="0"/>
                                </a:rPr>
                                <m:t>𝜃</m:t>
                              </m:r>
                            </m:sub>
                          </m:sSub>
                          <m:d>
                            <m:dPr>
                              <m:ctrlPr>
                                <a:rPr lang="en-US" altLang="zh-CN" sz="1800" b="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𝑥</m:t>
                              </m:r>
                            </m:e>
                          </m:d>
                          <m:d>
                            <m:dPr>
                              <m:ctrlPr>
                                <a:rPr lang="en-US" altLang="zh-CN" sz="1800" b="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𝑙</m:t>
                              </m:r>
                              <m:d>
                                <m:dPr>
                                  <m:ctrlPr>
                                    <a:rPr lang="en-US" altLang="zh-CN" sz="1800" b="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𝑥</m:t>
                                  </m:r>
                                </m:e>
                              </m:d>
                              <m:r>
                                <a:rPr lang="en-US" altLang="zh-CN" sz="1800" b="0" i="1" smtClean="0">
                                  <a:solidFill>
                                    <a:schemeClr val="tx1"/>
                                  </a:solidFill>
                                  <a:latin typeface="Cambria Math" panose="02040503050406030204" pitchFamily="18" charset="0"/>
                                </a:rPr>
                                <m:t>−</m:t>
                              </m:r>
                              <m:func>
                                <m:funcPr>
                                  <m:ctrlPr>
                                    <a:rPr lang="en-US" altLang="zh-CN" sz="1800" b="0" i="1" smtClean="0">
                                      <a:solidFill>
                                        <a:schemeClr val="tx1"/>
                                      </a:solidFill>
                                      <a:latin typeface="Cambria Math" panose="02040503050406030204" pitchFamily="18" charset="0"/>
                                    </a:rPr>
                                  </m:ctrlPr>
                                </m:funcPr>
                                <m:fName>
                                  <m:r>
                                    <m:rPr>
                                      <m:sty m:val="p"/>
                                    </m:rPr>
                                    <a:rPr lang="en-US" altLang="zh-CN" sz="1800" b="0" i="0" smtClean="0">
                                      <a:solidFill>
                                        <a:schemeClr val="tx1"/>
                                      </a:solidFill>
                                      <a:latin typeface="Cambria Math" panose="02040503050406030204" pitchFamily="18" charset="0"/>
                                    </a:rPr>
                                    <m:t>log</m:t>
                                  </m:r>
                                </m:fName>
                                <m:e>
                                  <m:f>
                                    <m:fPr>
                                      <m:ctrlPr>
                                        <a:rPr lang="en-US" altLang="zh-CN" sz="1800" b="0" i="1" smtClean="0">
                                          <a:solidFill>
                                            <a:schemeClr val="tx1"/>
                                          </a:solidFill>
                                          <a:latin typeface="Cambria Math" panose="02040503050406030204" pitchFamily="18" charset="0"/>
                                        </a:rPr>
                                      </m:ctrlPr>
                                    </m:fPr>
                                    <m:num>
                                      <m:r>
                                        <a:rPr lang="en-US" altLang="zh-CN" sz="1800" b="0" i="1" smtClean="0">
                                          <a:solidFill>
                                            <a:schemeClr val="tx1"/>
                                          </a:solidFill>
                                          <a:latin typeface="Cambria Math" panose="02040503050406030204" pitchFamily="18" charset="0"/>
                                        </a:rPr>
                                        <m:t>1</m:t>
                                      </m:r>
                                    </m:num>
                                    <m:den>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𝑝</m:t>
                                          </m:r>
                                        </m:e>
                                        <m:sub>
                                          <m:r>
                                            <a:rPr lang="en-US" altLang="zh-CN" sz="1800" b="0" i="1" smtClean="0">
                                              <a:solidFill>
                                                <a:schemeClr val="tx1"/>
                                              </a:solidFill>
                                              <a:latin typeface="Cambria Math" panose="02040503050406030204" pitchFamily="18" charset="0"/>
                                            </a:rPr>
                                            <m:t>𝜃</m:t>
                                          </m:r>
                                        </m:sub>
                                      </m:sSub>
                                      <m:d>
                                        <m:dPr>
                                          <m:ctrlPr>
                                            <a:rPr lang="en-US" altLang="zh-CN" sz="1800" b="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𝑥</m:t>
                                          </m:r>
                                        </m:e>
                                      </m:d>
                                    </m:den>
                                  </m:f>
                                </m:e>
                              </m:func>
                              <m:r>
                                <a:rPr lang="en-US" altLang="zh-CN" sz="1800" b="0" i="1" smtClean="0">
                                  <a:solidFill>
                                    <a:schemeClr val="tx1"/>
                                  </a:solidFill>
                                  <a:latin typeface="Cambria Math" panose="02040503050406030204" pitchFamily="18" charset="0"/>
                                </a:rPr>
                                <m:t> </m:t>
                              </m:r>
                            </m:e>
                          </m:d>
                        </m:e>
                      </m:nary>
                    </m:oMath>
                  </m:oMathPara>
                </a14:m>
                <a:endParaRPr lang="en-US" altLang="zh-CN" sz="1800"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rPr>
                        <m:t>=</m:t>
                      </m:r>
                      <m:nary>
                        <m:naryPr>
                          <m:chr m:val="∑"/>
                          <m:supHide m:val="on"/>
                          <m:ctrlPr>
                            <a:rPr lang="en-US" altLang="zh-CN" sz="1800" b="0" i="1" smtClean="0">
                              <a:solidFill>
                                <a:schemeClr val="tx1"/>
                              </a:solidFill>
                              <a:latin typeface="Cambria Math" panose="02040503050406030204" pitchFamily="18" charset="0"/>
                            </a:rPr>
                          </m:ctrlPr>
                        </m:naryPr>
                        <m:sub>
                          <m:r>
                            <a:rPr lang="en-US" altLang="zh-CN" sz="1800" b="0" i="1" smtClean="0">
                              <a:solidFill>
                                <a:schemeClr val="tx1"/>
                              </a:solidFill>
                              <a:latin typeface="Cambria Math" panose="02040503050406030204" pitchFamily="18" charset="0"/>
                            </a:rPr>
                            <m:t>𝑥</m:t>
                          </m:r>
                        </m:sub>
                        <m:sup/>
                        <m:e>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𝑝</m:t>
                              </m:r>
                            </m:e>
                            <m:sub>
                              <m:r>
                                <a:rPr lang="en-US" altLang="zh-CN" sz="1800" b="0" i="1" smtClean="0">
                                  <a:solidFill>
                                    <a:schemeClr val="tx1"/>
                                  </a:solidFill>
                                  <a:latin typeface="Cambria Math" panose="02040503050406030204" pitchFamily="18" charset="0"/>
                                </a:rPr>
                                <m:t>𝜃</m:t>
                              </m:r>
                            </m:sub>
                          </m:sSub>
                          <m:d>
                            <m:dPr>
                              <m:ctrlPr>
                                <a:rPr lang="en-US" altLang="zh-CN" sz="1800" b="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𝑥</m:t>
                              </m:r>
                            </m:e>
                          </m:d>
                          <m:d>
                            <m:dPr>
                              <m:ctrlPr>
                                <a:rPr lang="en-US" altLang="zh-CN" sz="1800" b="0" i="1" smtClean="0">
                                  <a:solidFill>
                                    <a:schemeClr val="tx1"/>
                                  </a:solidFill>
                                  <a:latin typeface="Cambria Math" panose="02040503050406030204" pitchFamily="18" charset="0"/>
                                </a:rPr>
                              </m:ctrlPr>
                            </m:dPr>
                            <m:e>
                              <m:func>
                                <m:funcPr>
                                  <m:ctrlPr>
                                    <a:rPr lang="en-US" altLang="zh-CN" sz="1800" b="0" i="1" smtClean="0">
                                      <a:solidFill>
                                        <a:schemeClr val="tx1"/>
                                      </a:solidFill>
                                      <a:latin typeface="Cambria Math" panose="02040503050406030204" pitchFamily="18" charset="0"/>
                                    </a:rPr>
                                  </m:ctrlPr>
                                </m:funcPr>
                                <m:fName>
                                  <m:r>
                                    <m:rPr>
                                      <m:sty m:val="p"/>
                                    </m:rPr>
                                    <a:rPr lang="en-US" altLang="zh-CN" sz="1800" b="0" i="0" smtClean="0">
                                      <a:solidFill>
                                        <a:schemeClr val="tx1"/>
                                      </a:solidFill>
                                      <a:latin typeface="Cambria Math" panose="02040503050406030204" pitchFamily="18" charset="0"/>
                                    </a:rPr>
                                    <m:t>log</m:t>
                                  </m:r>
                                </m:fName>
                                <m:e>
                                  <m:f>
                                    <m:fPr>
                                      <m:ctrlPr>
                                        <a:rPr lang="en-US" altLang="zh-CN" sz="1800" b="0" i="1" smtClean="0">
                                          <a:solidFill>
                                            <a:schemeClr val="tx1"/>
                                          </a:solidFill>
                                          <a:latin typeface="Cambria Math" panose="02040503050406030204" pitchFamily="18" charset="0"/>
                                        </a:rPr>
                                      </m:ctrlPr>
                                    </m:fPr>
                                    <m:num>
                                      <m:r>
                                        <a:rPr lang="en-US" altLang="zh-CN" sz="1800" b="0" i="1" smtClean="0">
                                          <a:solidFill>
                                            <a:schemeClr val="tx1"/>
                                          </a:solidFill>
                                          <a:latin typeface="Cambria Math" panose="02040503050406030204" pitchFamily="18" charset="0"/>
                                        </a:rPr>
                                        <m:t>1</m:t>
                                      </m:r>
                                    </m:num>
                                    <m:den>
                                      <m:r>
                                        <a:rPr lang="en-US" altLang="zh-CN" sz="1800" b="0" i="1" smtClean="0">
                                          <a:solidFill>
                                            <a:schemeClr val="tx1"/>
                                          </a:solidFill>
                                          <a:latin typeface="Cambria Math" panose="02040503050406030204" pitchFamily="18" charset="0"/>
                                        </a:rPr>
                                        <m:t>𝑞</m:t>
                                      </m:r>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𝑥</m:t>
                                      </m:r>
                                      <m:r>
                                        <a:rPr lang="en-US" altLang="zh-CN" sz="1800" b="0" i="1" smtClean="0">
                                          <a:solidFill>
                                            <a:schemeClr val="tx1"/>
                                          </a:solidFill>
                                          <a:latin typeface="Cambria Math" panose="02040503050406030204" pitchFamily="18" charset="0"/>
                                        </a:rPr>
                                        <m:t>)</m:t>
                                      </m:r>
                                    </m:den>
                                  </m:f>
                                </m:e>
                              </m:func>
                              <m:r>
                                <a:rPr lang="en-US" altLang="zh-CN" sz="1800" b="0" i="1" smtClean="0">
                                  <a:solidFill>
                                    <a:schemeClr val="tx1"/>
                                  </a:solidFill>
                                  <a:latin typeface="Cambria Math" panose="02040503050406030204" pitchFamily="18" charset="0"/>
                                </a:rPr>
                                <m:t>−</m:t>
                              </m:r>
                              <m:func>
                                <m:funcPr>
                                  <m:ctrlPr>
                                    <a:rPr lang="en-US" altLang="zh-CN" sz="1800" b="0" i="1" smtClean="0">
                                      <a:solidFill>
                                        <a:schemeClr val="tx1"/>
                                      </a:solidFill>
                                      <a:latin typeface="Cambria Math" panose="02040503050406030204" pitchFamily="18" charset="0"/>
                                    </a:rPr>
                                  </m:ctrlPr>
                                </m:funcPr>
                                <m:fName>
                                  <m:r>
                                    <m:rPr>
                                      <m:sty m:val="p"/>
                                    </m:rPr>
                                    <a:rPr lang="en-US" altLang="zh-CN" sz="1800" b="0" i="0" smtClean="0">
                                      <a:solidFill>
                                        <a:schemeClr val="tx1"/>
                                      </a:solidFill>
                                      <a:latin typeface="Cambria Math" panose="02040503050406030204" pitchFamily="18" charset="0"/>
                                    </a:rPr>
                                    <m:t>log</m:t>
                                  </m:r>
                                </m:fName>
                                <m:e>
                                  <m:f>
                                    <m:fPr>
                                      <m:ctrlPr>
                                        <a:rPr lang="en-US" altLang="zh-CN" sz="1800" b="0" i="1" smtClean="0">
                                          <a:solidFill>
                                            <a:schemeClr val="tx1"/>
                                          </a:solidFill>
                                          <a:latin typeface="Cambria Math" panose="02040503050406030204" pitchFamily="18" charset="0"/>
                                        </a:rPr>
                                      </m:ctrlPr>
                                    </m:fPr>
                                    <m:num>
                                      <m:r>
                                        <a:rPr lang="en-US" altLang="zh-CN" sz="1800" b="0" i="1" smtClean="0">
                                          <a:solidFill>
                                            <a:schemeClr val="tx1"/>
                                          </a:solidFill>
                                          <a:latin typeface="Cambria Math" panose="02040503050406030204" pitchFamily="18" charset="0"/>
                                        </a:rPr>
                                        <m:t>1</m:t>
                                      </m:r>
                                    </m:num>
                                    <m:den>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𝑝</m:t>
                                          </m:r>
                                        </m:e>
                                        <m:sub>
                                          <m:r>
                                            <a:rPr lang="en-US" altLang="zh-CN" sz="1800" b="0" i="1" smtClean="0">
                                              <a:solidFill>
                                                <a:schemeClr val="tx1"/>
                                              </a:solidFill>
                                              <a:latin typeface="Cambria Math" panose="02040503050406030204" pitchFamily="18" charset="0"/>
                                            </a:rPr>
                                            <m:t>𝜃</m:t>
                                          </m:r>
                                        </m:sub>
                                      </m:sSub>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𝑥</m:t>
                                      </m:r>
                                      <m:r>
                                        <a:rPr lang="en-US" altLang="zh-CN" sz="1800" b="0" i="1" smtClean="0">
                                          <a:solidFill>
                                            <a:schemeClr val="tx1"/>
                                          </a:solidFill>
                                          <a:latin typeface="Cambria Math" panose="02040503050406030204" pitchFamily="18" charset="0"/>
                                        </a:rPr>
                                        <m:t>)</m:t>
                                      </m:r>
                                    </m:den>
                                  </m:f>
                                </m:e>
                              </m:func>
                            </m:e>
                          </m:d>
                        </m:e>
                      </m:nary>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𝐷</m:t>
                      </m:r>
                      <m:r>
                        <a:rPr lang="en-US" altLang="zh-CN" sz="1800" b="0" i="1" smtClean="0">
                          <a:solidFill>
                            <a:schemeClr val="tx1"/>
                          </a:solidFill>
                          <a:latin typeface="Cambria Math" panose="02040503050406030204" pitchFamily="18" charset="0"/>
                        </a:rPr>
                        <m:t>(</m:t>
                      </m:r>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𝑝</m:t>
                          </m:r>
                        </m:e>
                        <m:sub>
                          <m:r>
                            <a:rPr lang="en-US" altLang="zh-CN" sz="1800" b="0" i="1" smtClean="0">
                              <a:solidFill>
                                <a:schemeClr val="tx1"/>
                              </a:solidFill>
                              <a:latin typeface="Cambria Math" panose="02040503050406030204" pitchFamily="18" charset="0"/>
                            </a:rPr>
                            <m:t>𝜃</m:t>
                          </m:r>
                        </m:sub>
                      </m:sSub>
                      <m:r>
                        <a:rPr lang="en-US" altLang="zh-CN" sz="1800" b="0" i="1" smtClean="0">
                          <a:solidFill>
                            <a:schemeClr val="tx1"/>
                          </a:solidFill>
                          <a:latin typeface="Cambria Math" panose="02040503050406030204" pitchFamily="18" charset="0"/>
                        </a:rPr>
                        <m:t>|</m:t>
                      </m:r>
                      <m:d>
                        <m:dPr>
                          <m:begChr m:val="|"/>
                          <m:ctrlPr>
                            <a:rPr lang="en-US" altLang="zh-CN" sz="1800" b="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𝑞</m:t>
                          </m:r>
                        </m:e>
                      </m:d>
                      <m:r>
                        <a:rPr lang="en-US" altLang="zh-CN" sz="1800" b="0" i="1" smtClean="0">
                          <a:solidFill>
                            <a:schemeClr val="tx1"/>
                          </a:solidFill>
                          <a:latin typeface="Cambria Math" panose="02040503050406030204" pitchFamily="18" charset="0"/>
                        </a:rPr>
                        <m:t>            </m:t>
                      </m:r>
                    </m:oMath>
                  </m:oMathPara>
                </a14:m>
                <a:endParaRPr lang="en-US" sz="1800" dirty="0">
                  <a:solidFill>
                    <a:schemeClr val="tx1"/>
                  </a:solidFill>
                </a:endParaRPr>
              </a:p>
              <a:p>
                <a:pPr marL="285750" indent="-285750">
                  <a:buFont typeface="Wingdings" panose="05000000000000000000" pitchFamily="2" charset="2"/>
                  <a:buChar char="n"/>
                </a:pPr>
                <a:r>
                  <a:rPr lang="en-US" sz="1800" dirty="0">
                    <a:solidFill>
                      <a:schemeClr val="tx1"/>
                    </a:solidFill>
                  </a:rPr>
                  <a:t>We wish to find a code that does well irrespective of the true distribution </a:t>
                </a: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𝑝</m:t>
                        </m:r>
                      </m:e>
                      <m:sub>
                        <m:r>
                          <a:rPr lang="en-US" sz="1800" b="0" i="1" smtClean="0">
                            <a:solidFill>
                              <a:schemeClr val="tx1"/>
                            </a:solidFill>
                            <a:latin typeface="Cambria Math" panose="02040503050406030204" pitchFamily="18" charset="0"/>
                          </a:rPr>
                          <m:t>𝜃</m:t>
                        </m:r>
                      </m:sub>
                    </m:sSub>
                  </m:oMath>
                </a14:m>
                <a:r>
                  <a:rPr lang="en-US" sz="1800" dirty="0">
                    <a:solidFill>
                      <a:schemeClr val="tx1"/>
                    </a:solidFill>
                  </a:rPr>
                  <a:t>, and thus we define the </a:t>
                </a:r>
                <a:r>
                  <a:rPr lang="en-US" sz="1800" b="1" dirty="0">
                    <a:solidFill>
                      <a:srgbClr val="C00000"/>
                    </a:solidFill>
                    <a:effectLst>
                      <a:outerShdw blurRad="38100" dist="38100" dir="2700000" algn="tl">
                        <a:srgbClr val="000000">
                          <a:alpha val="43137"/>
                        </a:srgbClr>
                      </a:outerShdw>
                    </a:effectLst>
                  </a:rPr>
                  <a:t>minimax redundancy as</a:t>
                </a:r>
              </a:p>
              <a:p>
                <a:pPr/>
                <a14:m>
                  <m:oMathPara xmlns:m="http://schemas.openxmlformats.org/officeDocument/2006/math">
                    <m:oMathParaPr>
                      <m:jc m:val="centerGroup"/>
                    </m:oMathParaPr>
                    <m:oMath xmlns:m="http://schemas.openxmlformats.org/officeDocument/2006/math">
                      <m:sSup>
                        <m:sSup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𝑹</m:t>
                          </m:r>
                        </m:e>
                        <m:sup>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up>
                      </m:sSup>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func>
                        <m:func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uncPr>
                        <m:fName>
                          <m:limLow>
                            <m:limLow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limLowPr>
                            <m:e>
                              <m:r>
                                <a:rPr lang="en-US" sz="1800" b="1" i="0" smtClean="0">
                                  <a:solidFill>
                                    <a:srgbClr val="C00000"/>
                                  </a:solidFill>
                                  <a:effectLst>
                                    <a:outerShdw blurRad="38100" dist="38100" dir="2700000" algn="tl">
                                      <a:srgbClr val="000000">
                                        <a:alpha val="43137"/>
                                      </a:srgbClr>
                                    </a:outerShdw>
                                  </a:effectLst>
                                  <a:latin typeface="Cambria Math" panose="02040503050406030204" pitchFamily="18" charset="0"/>
                                </a:rPr>
                                <m:t>𝐦𝐢𝐧</m:t>
                              </m:r>
                            </m:e>
                            <m:lim>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𝒒</m:t>
                              </m:r>
                            </m:lim>
                          </m:limLow>
                        </m:fName>
                        <m:e>
                          <m:func>
                            <m:func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uncPr>
                            <m:fName>
                              <m:limLow>
                                <m:limLow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limLowPr>
                                <m:e>
                                  <m:r>
                                    <a:rPr lang="en-US" sz="1800" b="1" i="0" smtClean="0">
                                      <a:solidFill>
                                        <a:srgbClr val="C00000"/>
                                      </a:solidFill>
                                      <a:effectLst>
                                        <a:outerShdw blurRad="38100" dist="38100" dir="2700000" algn="tl">
                                          <a:srgbClr val="000000">
                                            <a:alpha val="43137"/>
                                          </a:srgbClr>
                                        </a:outerShdw>
                                      </a:effectLst>
                                      <a:latin typeface="Cambria Math" panose="02040503050406030204" pitchFamily="18" charset="0"/>
                                    </a:rPr>
                                    <m:t>𝐦𝐚𝐱</m:t>
                                  </m:r>
                                </m:e>
                                <m:lim>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𝒑</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𝜽</m:t>
                                      </m:r>
                                    </m:sub>
                                  </m:sSub>
                                </m:lim>
                              </m:limLow>
                            </m:fName>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𝑹</m:t>
                              </m:r>
                            </m:e>
                          </m:func>
                        </m:e>
                      </m:func>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func>
                        <m:func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uncPr>
                        <m:fName>
                          <m:limLow>
                            <m:limLow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limLowPr>
                            <m:e>
                              <m:r>
                                <a:rPr lang="en-US" sz="1800" b="1" i="0" smtClean="0">
                                  <a:solidFill>
                                    <a:srgbClr val="C00000"/>
                                  </a:solidFill>
                                  <a:effectLst>
                                    <a:outerShdw blurRad="38100" dist="38100" dir="2700000" algn="tl">
                                      <a:srgbClr val="000000">
                                        <a:alpha val="43137"/>
                                      </a:srgbClr>
                                    </a:outerShdw>
                                  </a:effectLst>
                                  <a:latin typeface="Cambria Math" panose="02040503050406030204" pitchFamily="18" charset="0"/>
                                </a:rPr>
                                <m:t>𝐦𝐢𝐧</m:t>
                              </m:r>
                            </m:e>
                            <m:lim>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𝒒</m:t>
                              </m:r>
                            </m:lim>
                          </m:limLow>
                        </m:fName>
                        <m:e>
                          <m:func>
                            <m:func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uncPr>
                            <m:fName>
                              <m:limLow>
                                <m:limLow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limLowPr>
                                <m:e>
                                  <m:r>
                                    <a:rPr lang="en-US" sz="1800" b="1" i="0" smtClean="0">
                                      <a:solidFill>
                                        <a:srgbClr val="C00000"/>
                                      </a:solidFill>
                                      <a:effectLst>
                                        <a:outerShdw blurRad="38100" dist="38100" dir="2700000" algn="tl">
                                          <a:srgbClr val="000000">
                                            <a:alpha val="43137"/>
                                          </a:srgbClr>
                                        </a:outerShdw>
                                      </a:effectLst>
                                      <a:latin typeface="Cambria Math" panose="02040503050406030204" pitchFamily="18" charset="0"/>
                                    </a:rPr>
                                    <m:t>𝐦𝐚𝐱</m:t>
                                  </m:r>
                                </m:e>
                                <m:lim>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𝒑</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𝜽</m:t>
                                      </m:r>
                                    </m:sub>
                                  </m:sSub>
                                </m:lim>
                              </m:limLow>
                            </m:fName>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𝑫</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𝒑</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𝜽</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𝒒</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e>
                          </m:func>
                        </m:e>
                      </m:func>
                    </m:oMath>
                  </m:oMathPara>
                </a14:m>
                <a:endParaRPr lang="en-US" sz="1800" dirty="0">
                  <a:solidFill>
                    <a:schemeClr val="tx1"/>
                  </a:solidFill>
                </a:endParaRP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44724" y="1345318"/>
                <a:ext cx="8568952" cy="4551227"/>
              </a:xfrm>
              <a:prstGeom prst="rect">
                <a:avLst/>
              </a:prstGeom>
              <a:blipFill>
                <a:blip r:embed="rId5"/>
                <a:stretch>
                  <a:fillRect l="-426" r="-426" b="-120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6DB414D2-CF3E-F172-C5A1-9C7310023F97}"/>
              </a:ext>
            </a:extLst>
          </p:cNvPr>
          <p:cNvSpPr txBox="1"/>
          <p:nvPr/>
        </p:nvSpPr>
        <p:spPr>
          <a:xfrm>
            <a:off x="6347637" y="723014"/>
            <a:ext cx="2108269" cy="380425"/>
          </a:xfrm>
          <a:prstGeom prst="rect">
            <a:avLst/>
          </a:prstGeom>
          <a:noFill/>
        </p:spPr>
        <p:txBody>
          <a:bodyPr wrap="none" rtlCol="0">
            <a:spAutoFit/>
          </a:bodyPr>
          <a:lstStyle/>
          <a:p>
            <a:r>
              <a:rPr kumimoji="1" lang="zh-CN" altLang="en-US" dirty="0"/>
              <a:t>不要求，可以研究</a:t>
            </a:r>
          </a:p>
        </p:txBody>
      </p:sp>
    </p:spTree>
    <p:extLst>
      <p:ext uri="{BB962C8B-B14F-4D97-AF65-F5344CB8AC3E}">
        <p14:creationId xmlns:p14="http://schemas.microsoft.com/office/powerpoint/2010/main" val="2729972645"/>
      </p:ext>
    </p:extLst>
  </p:cSld>
  <p:clrMapOvr>
    <a:masterClrMapping/>
  </p:clrMapOvr>
  <mc:AlternateContent xmlns:mc="http://schemas.openxmlformats.org/markup-compatibility/2006" xmlns:p14="http://schemas.microsoft.com/office/powerpoint/2010/main">
    <mc:Choice Requires="p14">
      <p:transition spd="slow" p14:dur="2000" advTm="373399"/>
    </mc:Choice>
    <mc:Fallback xmlns="">
      <p:transition spd="slow" advTm="37339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Redundancy and Capacity</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44724" y="4361528"/>
                <a:ext cx="8568952" cy="72008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C00000"/>
                    </a:solidFill>
                    <a:effectLst>
                      <a:outerShdw blurRad="38100" dist="38100" dir="2700000" algn="tl">
                        <a:srgbClr val="000000">
                          <a:alpha val="43137"/>
                        </a:srgbClr>
                      </a:outerShdw>
                    </a:effectLst>
                  </a:rPr>
                  <a:t>(Theorem) </a:t>
                </a:r>
                <a:r>
                  <a:rPr lang="en-US" sz="1800" b="1" dirty="0">
                    <a:solidFill>
                      <a:schemeClr val="tx1"/>
                    </a:solidFill>
                    <a:effectLst>
                      <a:outerShdw blurRad="38100" dist="38100" dir="2700000" algn="tl">
                        <a:srgbClr val="000000">
                          <a:alpha val="43137"/>
                        </a:srgbClr>
                      </a:outerShdw>
                    </a:effectLst>
                  </a:rPr>
                  <a:t>The capacity of a channel </a:t>
                </a:r>
                <a14:m>
                  <m:oMath xmlns:m="http://schemas.openxmlformats.org/officeDocument/2006/math">
                    <m: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𝒑</m:t>
                    </m:r>
                    <m: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sz="1800" b="1" i="1" dirty="0" err="1">
                        <a:solidFill>
                          <a:schemeClr val="tx1"/>
                        </a:solidFill>
                        <a:effectLst>
                          <a:outerShdw blurRad="38100" dist="38100" dir="2700000" algn="tl">
                            <a:srgbClr val="000000">
                              <a:alpha val="43137"/>
                            </a:srgbClr>
                          </a:outerShdw>
                        </a:effectLst>
                        <a:latin typeface="Cambria Math" panose="02040503050406030204" pitchFamily="18" charset="0"/>
                      </a:rPr>
                      <m:t>𝒙</m:t>
                    </m:r>
                    <m:r>
                      <a:rPr lang="en-US" sz="1800" b="1" i="1" dirty="0" err="1">
                        <a:solidFill>
                          <a:schemeClr val="tx1"/>
                        </a:solidFill>
                        <a:effectLst>
                          <a:outerShdw blurRad="38100" dist="38100" dir="2700000" algn="tl">
                            <a:srgbClr val="000000">
                              <a:alpha val="43137"/>
                            </a:srgbClr>
                          </a:outerShdw>
                        </a:effectLst>
                        <a:latin typeface="Cambria Math" panose="02040503050406030204" pitchFamily="18" charset="0"/>
                      </a:rPr>
                      <m:t>|</m:t>
                    </m:r>
                    <m:r>
                      <a:rPr lang="en-US" sz="1800" b="1" i="1" dirty="0" err="1">
                        <a:solidFill>
                          <a:schemeClr val="tx1"/>
                        </a:solidFill>
                        <a:effectLst>
                          <a:outerShdw blurRad="38100" dist="38100" dir="2700000" algn="tl">
                            <a:srgbClr val="000000">
                              <a:alpha val="43137"/>
                            </a:srgbClr>
                          </a:outerShdw>
                        </a:effectLst>
                        <a:latin typeface="Cambria Math" panose="02040503050406030204" pitchFamily="18" charset="0"/>
                      </a:rPr>
                      <m:t>𝜽</m:t>
                    </m:r>
                    <m:r>
                      <a:rPr lang="en-US" sz="1800" b="1" i="1" dirty="0">
                        <a:solidFill>
                          <a:schemeClr val="tx1"/>
                        </a:solidFill>
                        <a:effectLst>
                          <a:outerShdw blurRad="38100" dist="38100" dir="2700000" algn="tl">
                            <a:srgbClr val="000000">
                              <a:alpha val="43137"/>
                            </a:srgbClr>
                          </a:outerShdw>
                        </a:effectLst>
                        <a:latin typeface="Cambria Math" panose="02040503050406030204" pitchFamily="18" charset="0"/>
                      </a:rPr>
                      <m:t>)</m:t>
                    </m:r>
                  </m:oMath>
                </a14:m>
                <a:r>
                  <a:rPr lang="en-US" sz="1800" b="1" dirty="0">
                    <a:solidFill>
                      <a:schemeClr val="tx1"/>
                    </a:solidFill>
                    <a:effectLst>
                      <a:outerShdw blurRad="38100" dist="38100" dir="2700000" algn="tl">
                        <a:srgbClr val="000000">
                          <a:alpha val="43137"/>
                        </a:srgbClr>
                      </a:outerShdw>
                    </a:effectLst>
                  </a:rPr>
                  <a:t> with rows </a:t>
                </a:r>
                <a14:m>
                  <m:oMath xmlns:m="http://schemas.openxmlformats.org/officeDocument/2006/math">
                    <m:sSub>
                      <m:sSubPr>
                        <m:ctrlP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𝒑</m:t>
                        </m:r>
                      </m:e>
                      <m:sub>
                        <m: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𝟏</m:t>
                        </m:r>
                      </m:sub>
                    </m:sSub>
                    <m: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 </m:t>
                    </m:r>
                    <m:sSub>
                      <m:sSubPr>
                        <m:ctrlP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𝒑</m:t>
                        </m:r>
                      </m:e>
                      <m:sub>
                        <m: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𝟐</m:t>
                        </m:r>
                      </m:sub>
                    </m:sSub>
                    <m: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 . . . ,</m:t>
                    </m:r>
                    <m:sSub>
                      <m:sSubPr>
                        <m:ctrlP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𝒑</m:t>
                        </m:r>
                      </m:e>
                      <m:sub>
                        <m:r>
                          <a:rPr lang="en-US" sz="1800" b="1" i="1" dirty="0" smtClean="0">
                            <a:solidFill>
                              <a:schemeClr val="tx1"/>
                            </a:solidFill>
                            <a:effectLst>
                              <a:outerShdw blurRad="38100" dist="38100" dir="2700000" algn="tl">
                                <a:srgbClr val="000000">
                                  <a:alpha val="43137"/>
                                </a:srgbClr>
                              </a:outerShdw>
                            </a:effectLst>
                            <a:latin typeface="Cambria Math" panose="02040503050406030204" pitchFamily="18" charset="0"/>
                          </a:rPr>
                          <m:t>𝒎</m:t>
                        </m:r>
                      </m:sub>
                    </m:sSub>
                  </m:oMath>
                </a14:m>
                <a:r>
                  <a:rPr lang="en-US" sz="1800" b="1" dirty="0">
                    <a:solidFill>
                      <a:schemeClr val="tx1"/>
                    </a:solidFill>
                    <a:effectLst>
                      <a:outerShdw blurRad="38100" dist="38100" dir="2700000" algn="tl">
                        <a:srgbClr val="000000">
                          <a:alpha val="43137"/>
                        </a:srgbClr>
                      </a:outerShdw>
                    </a:effectLst>
                  </a:rPr>
                  <a:t> is given by</a:t>
                </a:r>
                <a:endParaRPr lang="en-US" sz="1800" dirty="0">
                  <a:solidFill>
                    <a:schemeClr val="tx1"/>
                  </a:solidFill>
                </a:endParaRPr>
              </a:p>
              <a:p>
                <a:pPr/>
                <a14:m>
                  <m:oMathPara xmlns:m="http://schemas.openxmlformats.org/officeDocument/2006/math">
                    <m:oMathParaPr>
                      <m:jc m:val="centerGroup"/>
                    </m:oMathParaPr>
                    <m:oMath xmlns:m="http://schemas.openxmlformats.org/officeDocument/2006/math">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𝑪</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p>
                        <m:sSup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p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𝑹</m:t>
                          </m:r>
                        </m:e>
                        <m:sup>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up>
                      </m:sSup>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func>
                        <m:func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uncPr>
                        <m:fName>
                          <m:limLow>
                            <m:limLow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limLowPr>
                            <m:e>
                              <m:r>
                                <a:rPr lang="en-US" sz="1800" b="1" i="0" smtClean="0">
                                  <a:solidFill>
                                    <a:srgbClr val="C00000"/>
                                  </a:solidFill>
                                  <a:effectLst>
                                    <a:outerShdw blurRad="38100" dist="38100" dir="2700000" algn="tl">
                                      <a:srgbClr val="000000">
                                        <a:alpha val="43137"/>
                                      </a:srgbClr>
                                    </a:outerShdw>
                                  </a:effectLst>
                                  <a:latin typeface="Cambria Math" panose="02040503050406030204" pitchFamily="18" charset="0"/>
                                </a:rPr>
                                <m:t>𝐦𝐢𝐧</m:t>
                              </m:r>
                            </m:e>
                            <m:lim>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𝒒</m:t>
                              </m:r>
                            </m:lim>
                          </m:limLow>
                        </m:fName>
                        <m:e>
                          <m:func>
                            <m:func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funcPr>
                            <m:fName>
                              <m:limLow>
                                <m:limLow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limLowPr>
                                <m:e>
                                  <m:r>
                                    <a:rPr lang="en-US" sz="1800" b="1" i="0" smtClean="0">
                                      <a:solidFill>
                                        <a:srgbClr val="C00000"/>
                                      </a:solidFill>
                                      <a:effectLst>
                                        <a:outerShdw blurRad="38100" dist="38100" dir="2700000" algn="tl">
                                          <a:srgbClr val="000000">
                                            <a:alpha val="43137"/>
                                          </a:srgbClr>
                                        </a:outerShdw>
                                      </a:effectLst>
                                      <a:latin typeface="Cambria Math" panose="02040503050406030204" pitchFamily="18" charset="0"/>
                                    </a:rPr>
                                    <m:t>𝐦𝐚𝐱</m:t>
                                  </m:r>
                                </m:e>
                                <m:lim>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𝜽</m:t>
                                  </m:r>
                                </m:lim>
                              </m:limLow>
                            </m:fName>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𝑫</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𝒑</m:t>
                                  </m:r>
                                </m:e>
                                <m: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𝜽</m:t>
                                  </m:r>
                                </m:sub>
                              </m:sSub>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𝒒</m:t>
                              </m:r>
                              <m:r>
                                <a:rPr lang="en-US"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e>
                          </m:func>
                        </m:e>
                      </m:func>
                    </m:oMath>
                  </m:oMathPara>
                </a14:m>
                <a:endParaRPr lang="en-US" sz="1800" b="1" dirty="0">
                  <a:solidFill>
                    <a:schemeClr val="tx1"/>
                  </a:solidFill>
                </a:endParaRP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44724" y="4361528"/>
                <a:ext cx="8568952" cy="720080"/>
              </a:xfrm>
              <a:prstGeom prst="rect">
                <a:avLst/>
              </a:prstGeom>
              <a:blipFill>
                <a:blip r:embed="rId5"/>
                <a:stretch>
                  <a:fillRect l="-568" t="-6612" b="-99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05414F0-F7FF-475D-B9E9-1E25B3B1B8BC}"/>
                  </a:ext>
                </a:extLst>
              </p:cNvPr>
              <p:cNvSpPr/>
              <p:nvPr/>
            </p:nvSpPr>
            <p:spPr>
              <a:xfrm>
                <a:off x="744724" y="1345318"/>
                <a:ext cx="8568952" cy="3016210"/>
              </a:xfrm>
              <a:prstGeom prst="rect">
                <a:avLst/>
              </a:prstGeom>
            </p:spPr>
            <p:txBody>
              <a:bodyPr wrap="square">
                <a:spAutoFit/>
              </a:bodyPr>
              <a:lstStyle/>
              <a:p>
                <a:r>
                  <a:rPr lang="en-US" altLang="zh-CN" sz="1800" dirty="0">
                    <a:solidFill>
                      <a:srgbClr val="292526"/>
                    </a:solidFill>
                  </a:rPr>
                  <a:t>How to compute </a:t>
                </a:r>
                <a14:m>
                  <m:oMath xmlns:m="http://schemas.openxmlformats.org/officeDocument/2006/math">
                    <m:sSup>
                      <m:sSupPr>
                        <m:ctrlPr>
                          <a:rPr lang="en-US" altLang="zh-CN" sz="1800" b="0" i="1" smtClean="0">
                            <a:solidFill>
                              <a:srgbClr val="292526"/>
                            </a:solidFill>
                            <a:latin typeface="Cambria Math" panose="02040503050406030204" pitchFamily="18" charset="0"/>
                          </a:rPr>
                        </m:ctrlPr>
                      </m:sSupPr>
                      <m:e>
                        <m:r>
                          <a:rPr lang="en-US" altLang="zh-CN" sz="1800" b="0" i="1" smtClean="0">
                            <a:solidFill>
                              <a:srgbClr val="292526"/>
                            </a:solidFill>
                            <a:latin typeface="Cambria Math" panose="02040503050406030204" pitchFamily="18" charset="0"/>
                          </a:rPr>
                          <m:t>𝑅</m:t>
                        </m:r>
                      </m:e>
                      <m:sup>
                        <m:r>
                          <a:rPr lang="en-US" altLang="zh-CN" sz="1800" b="0" i="1" smtClean="0">
                            <a:solidFill>
                              <a:srgbClr val="292526"/>
                            </a:solidFill>
                            <a:latin typeface="Cambria Math" panose="02040503050406030204" pitchFamily="18" charset="0"/>
                          </a:rPr>
                          <m:t>∗</m:t>
                        </m:r>
                      </m:sup>
                    </m:sSup>
                  </m:oMath>
                </a14:m>
                <a:r>
                  <a:rPr lang="en-US" altLang="zh-CN" sz="1800" dirty="0">
                    <a:solidFill>
                      <a:srgbClr val="292526"/>
                    </a:solidFill>
                  </a:rPr>
                  <a:t>: Take </a:t>
                </a:r>
                <a14:m>
                  <m:oMath xmlns:m="http://schemas.openxmlformats.org/officeDocument/2006/math">
                    <m:r>
                      <a:rPr lang="en-US" altLang="zh-CN" sz="1800" b="0" i="1" smtClean="0">
                        <a:solidFill>
                          <a:srgbClr val="292526"/>
                        </a:solidFill>
                        <a:latin typeface="Cambria Math" panose="02040503050406030204" pitchFamily="18" charset="0"/>
                      </a:rPr>
                      <m:t>{</m:t>
                    </m:r>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𝑝</m:t>
                        </m:r>
                      </m:e>
                      <m:sub>
                        <m:r>
                          <a:rPr lang="en-US" altLang="zh-CN" sz="1800" b="0" i="1" smtClean="0">
                            <a:solidFill>
                              <a:srgbClr val="292526"/>
                            </a:solidFill>
                            <a:latin typeface="Cambria Math" panose="02040503050406030204" pitchFamily="18" charset="0"/>
                          </a:rPr>
                          <m:t>𝜃</m:t>
                        </m:r>
                      </m:sub>
                    </m:sSub>
                    <m:r>
                      <a:rPr lang="en-US" altLang="zh-CN" sz="1800" b="0" i="1" smtClean="0">
                        <a:solidFill>
                          <a:srgbClr val="292526"/>
                        </a:solidFill>
                        <a:latin typeface="Cambria Math" panose="02040503050406030204" pitchFamily="18" charset="0"/>
                      </a:rPr>
                      <m:t>:1≤</m:t>
                    </m:r>
                    <m:r>
                      <a:rPr lang="en-US" altLang="zh-CN" sz="1800" b="0" i="1" smtClean="0">
                        <a:solidFill>
                          <a:srgbClr val="292526"/>
                        </a:solidFill>
                        <a:latin typeface="Cambria Math" panose="02040503050406030204" pitchFamily="18" charset="0"/>
                      </a:rPr>
                      <m:t>𝜃</m:t>
                    </m:r>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𝑚</m:t>
                    </m:r>
                    <m:r>
                      <a:rPr lang="en-US" altLang="zh-CN" sz="1800" b="0" i="1" smtClean="0">
                        <a:solidFill>
                          <a:srgbClr val="292526"/>
                        </a:solidFill>
                        <a:latin typeface="Cambria Math" panose="02040503050406030204" pitchFamily="18" charset="0"/>
                      </a:rPr>
                      <m:t>}</m:t>
                    </m:r>
                  </m:oMath>
                </a14:m>
                <a:r>
                  <a:rPr lang="en-US" altLang="zh-CN" sz="1800" dirty="0">
                    <a:solidFill>
                      <a:srgbClr val="292526"/>
                    </a:solidFill>
                  </a:rPr>
                  <a:t> as a transition a matrix</a:t>
                </a:r>
              </a:p>
              <a:p>
                <a:pPr/>
                <a14:m>
                  <m:oMathPara xmlns:m="http://schemas.openxmlformats.org/officeDocument/2006/math">
                    <m:oMathParaPr>
                      <m:jc m:val="centerGroup"/>
                    </m:oMathParaPr>
                    <m:oMath xmlns:m="http://schemas.openxmlformats.org/officeDocument/2006/math">
                      <m:r>
                        <a:rPr lang="en-US" altLang="zh-CN" sz="1800" b="1" i="1" smtClean="0">
                          <a:solidFill>
                            <a:srgbClr val="292526"/>
                          </a:solidFill>
                          <a:effectLst>
                            <a:outerShdw blurRad="38100" dist="38100" dir="2700000" algn="tl">
                              <a:srgbClr val="000000">
                                <a:alpha val="43137"/>
                              </a:srgbClr>
                            </a:outerShdw>
                          </a:effectLst>
                          <a:latin typeface="Cambria Math" panose="02040503050406030204" pitchFamily="18" charset="0"/>
                        </a:rPr>
                        <m:t>𝜽</m:t>
                      </m:r>
                      <m:r>
                        <a:rPr lang="en-US" altLang="zh-CN" sz="1800" b="0" i="1" smtClean="0">
                          <a:solidFill>
                            <a:srgbClr val="292526"/>
                          </a:solidFill>
                          <a:latin typeface="Cambria Math" panose="02040503050406030204" pitchFamily="18" charset="0"/>
                        </a:rPr>
                        <m:t>→</m:t>
                      </m:r>
                      <m:d>
                        <m:dPr>
                          <m:begChr m:val="["/>
                          <m:endChr m:val="]"/>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m>
                            <m:mPr>
                              <m:mcs>
                                <m:mc>
                                  <m:mcPr>
                                    <m:count m:val="1"/>
                                    <m:mcJc m:val="center"/>
                                  </m:mcPr>
                                </m:mc>
                              </m:mcs>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mPr>
                            <m:mr>
                              <m:e>
                                <m:eqArr>
                                  <m:eqArr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eqArr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m:rPr>
                                            <m:brk m:alnAt="7"/>
                                          </m:r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𝒑</m:t>
                                        </m:r>
                                      </m:e>
                                      <m:sub>
                                        <m:r>
                                          <m:rPr>
                                            <m:brk m:alnAt="7"/>
                                          </m:r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𝟏</m:t>
                                        </m:r>
                                      </m:sub>
                                    </m:sSub>
                                    <m:d>
                                      <m:d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dPr>
                                      <m:e>
                                        <m:r>
                                          <m:rPr>
                                            <m:brk m:alnAt="7"/>
                                          </m:r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𝒙</m:t>
                                        </m:r>
                                      </m:e>
                                    </m:d>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e>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𝒑</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sub>
                                    </m:sSub>
                                    <m:d>
                                      <m:d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𝒙</m:t>
                                        </m:r>
                                      </m:e>
                                    </m:d>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e>
                                </m:eqArr>
                              </m:e>
                            </m:mr>
                            <m:mr>
                              <m:e>
                                <m:eqArr>
                                  <m:eqArr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eqArr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e>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𝒑</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𝜽</m:t>
                                        </m:r>
                                      </m:sub>
                                    </m:sSub>
                                    <m:d>
                                      <m:d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𝒙</m:t>
                                        </m:r>
                                      </m:e>
                                    </m:d>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e>
                                </m:eqArr>
                              </m:e>
                            </m:mr>
                            <m:m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𝒑</m:t>
                                    </m:r>
                                  </m:e>
                                  <m:sub>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𝒎</m:t>
                                    </m:r>
                                  </m:sub>
                                </m:sSub>
                                <m:d>
                                  <m:dPr>
                                    <m:ctrlP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ctrlPr>
                                  </m:dPr>
                                  <m:e>
                                    <m:r>
                                      <a:rPr lang="en-US" altLang="zh-CN" sz="1800" b="1" i="1">
                                        <a:solidFill>
                                          <a:srgbClr val="C00000"/>
                                        </a:solidFill>
                                        <a:effectLst>
                                          <a:outerShdw blurRad="38100" dist="38100" dir="2700000" algn="tl">
                                            <a:srgbClr val="000000">
                                              <a:alpha val="43137"/>
                                            </a:srgbClr>
                                          </a:outerShdw>
                                        </a:effectLst>
                                        <a:latin typeface="Cambria Math" panose="02040503050406030204" pitchFamily="18" charset="0"/>
                                      </a:rPr>
                                      <m:t>𝒙</m:t>
                                    </m:r>
                                  </m:e>
                                </m:d>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e>
                            </m:mr>
                          </m:m>
                        </m:e>
                      </m:d>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𝑋</m:t>
                      </m:r>
                    </m:oMath>
                  </m:oMathPara>
                </a14:m>
                <a:endParaRPr lang="en-US" altLang="zh-CN" sz="1800" dirty="0"/>
              </a:p>
              <a:p>
                <a:r>
                  <a:rPr lang="en-US" altLang="zh-CN" sz="1800" dirty="0"/>
                  <a:t>This is a channel </a:t>
                </a:r>
                <a14:m>
                  <m:oMath xmlns:m="http://schemas.openxmlformats.org/officeDocument/2006/math">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𝜃</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𝜃</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𝒳</m:t>
                        </m:r>
                      </m:e>
                    </m:d>
                    <m:r>
                      <a:rPr lang="en-US" altLang="zh-CN" sz="1800" b="0" i="1" smtClean="0">
                        <a:latin typeface="Cambria Math" panose="02040503050406030204" pitchFamily="18" charset="0"/>
                      </a:rPr>
                      <m:t>.</m:t>
                    </m:r>
                  </m:oMath>
                </a14:m>
                <a:r>
                  <a:rPr lang="en-US" altLang="zh-CN" sz="1800" dirty="0"/>
                  <a:t> The capacity of this channel is given by</a:t>
                </a: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max</m:t>
                              </m:r>
                            </m:e>
                            <m:lim>
                              <m:r>
                                <a:rPr lang="en-US" altLang="zh-CN" sz="1800" b="0" i="1" smtClean="0">
                                  <a:latin typeface="Cambria Math" panose="02040503050406030204" pitchFamily="18" charset="0"/>
                                </a:rPr>
                                <m:t>𝜋</m:t>
                              </m:r>
                              <m:r>
                                <a:rPr lang="en-US" altLang="zh-CN" sz="1800" b="0" i="0" smtClean="0">
                                  <a:latin typeface="Cambria Math" panose="02040503050406030204" pitchFamily="18" charset="0"/>
                                </a:rPr>
                                <m:t>(</m:t>
                              </m:r>
                              <m:r>
                                <a:rPr lang="en-US" altLang="zh-CN" sz="1800" b="0" i="1" smtClean="0">
                                  <a:latin typeface="Cambria Math" panose="02040503050406030204" pitchFamily="18" charset="0"/>
                                </a:rPr>
                                <m:t>𝜃</m:t>
                              </m:r>
                              <m:r>
                                <a:rPr lang="en-US" altLang="zh-CN" sz="1800" b="0" i="0" smtClean="0">
                                  <a:latin typeface="Cambria Math" panose="02040503050406030204" pitchFamily="18" charset="0"/>
                                </a:rPr>
                                <m:t>)</m:t>
                              </m:r>
                            </m:lim>
                          </m:limLow>
                        </m:fName>
                        <m:e>
                          <m:r>
                            <a:rPr lang="en-US" altLang="zh-CN" sz="1800" b="0" i="1" smtClean="0">
                              <a:latin typeface="Cambria Math" panose="02040503050406030204" pitchFamily="18" charset="0"/>
                            </a:rPr>
                            <m:t>𝐼</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𝜃</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𝑋</m:t>
                          </m:r>
                          <m:r>
                            <a:rPr lang="en-US" altLang="zh-CN" sz="1800" b="0" i="1" smtClean="0">
                              <a:latin typeface="Cambria Math" panose="02040503050406030204" pitchFamily="18" charset="0"/>
                            </a:rPr>
                            <m:t>)</m:t>
                          </m:r>
                        </m:e>
                      </m:func>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max</m:t>
                              </m:r>
                            </m:e>
                            <m:lim>
                              <m:r>
                                <a:rPr lang="en-US" altLang="zh-CN" sz="1800" b="0" i="1" smtClean="0">
                                  <a:latin typeface="Cambria Math" panose="02040503050406030204" pitchFamily="18" charset="0"/>
                                </a:rPr>
                                <m:t>𝜋</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𝜃</m:t>
                              </m:r>
                              <m:r>
                                <a:rPr lang="en-US" altLang="zh-CN" sz="1800" b="0" i="1" smtClean="0">
                                  <a:latin typeface="Cambria Math" panose="02040503050406030204" pitchFamily="18" charset="0"/>
                                </a:rPr>
                                <m:t>)</m:t>
                              </m:r>
                            </m:lim>
                          </m:limLow>
                        </m:fName>
                        <m:e>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𝜃</m:t>
                              </m:r>
                            </m:sub>
                            <m:sup/>
                            <m:e>
                              <m:r>
                                <a:rPr lang="en-US" altLang="zh-CN" sz="1800" b="0" i="1" smtClean="0">
                                  <a:latin typeface="Cambria Math" panose="02040503050406030204" pitchFamily="18" charset="0"/>
                                </a:rPr>
                                <m:t>𝜋</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𝜃</m:t>
                                  </m:r>
                                </m:e>
                              </m:d>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𝜃</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𝑝</m:t>
                                      </m:r>
                                    </m:num>
                                    <m:den>
                                      <m:r>
                                        <a:rPr lang="en-US" altLang="zh-CN" sz="1800" b="0" i="1" smtClean="0">
                                          <a:latin typeface="Cambria Math" panose="02040503050406030204" pitchFamily="18" charset="0"/>
                                        </a:rPr>
                                        <m:t>𝑞</m:t>
                                      </m:r>
                                    </m:den>
                                  </m:f>
                                </m:e>
                              </m:func>
                            </m:e>
                          </m:nary>
                        </m:e>
                      </m:func>
                    </m:oMath>
                  </m:oMathPara>
                </a14:m>
                <a:endParaRPr lang="en-US" altLang="zh-CN" sz="1800" dirty="0"/>
              </a:p>
              <a:p>
                <a:r>
                  <a:rPr lang="en-US" altLang="zh-CN" sz="1800" dirty="0"/>
                  <a:t>where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𝑞</m:t>
                        </m:r>
                      </m:e>
                      <m:sub>
                        <m:r>
                          <a:rPr lang="en-US" altLang="zh-CN" sz="1800" b="0" i="1" smtClean="0">
                            <a:latin typeface="Cambria Math" panose="02040503050406030204" pitchFamily="18" charset="0"/>
                          </a:rPr>
                          <m:t>𝜋</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𝜃</m:t>
                        </m:r>
                      </m:sub>
                      <m:sup/>
                      <m:e>
                        <m:r>
                          <a:rPr lang="en-US" altLang="zh-CN" sz="1800" b="0" i="1" smtClean="0">
                            <a:latin typeface="Cambria Math" panose="02040503050406030204" pitchFamily="18" charset="0"/>
                          </a:rPr>
                          <m:t>𝜋</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𝜃</m:t>
                            </m:r>
                          </m:e>
                        </m:d>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𝜃</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e>
                    </m:nary>
                  </m:oMath>
                </a14:m>
                <a:endParaRPr lang="en-US" altLang="zh-CN" sz="1800" dirty="0"/>
              </a:p>
            </p:txBody>
          </p:sp>
        </mc:Choice>
        <mc:Fallback xmlns="">
          <p:sp>
            <p:nvSpPr>
              <p:cNvPr id="5" name="Rectangle 4">
                <a:extLst>
                  <a:ext uri="{FF2B5EF4-FFF2-40B4-BE49-F238E27FC236}">
                    <a16:creationId xmlns:a16="http://schemas.microsoft.com/office/drawing/2014/main" id="{D05414F0-F7FF-475D-B9E9-1E25B3B1B8BC}"/>
                  </a:ext>
                </a:extLst>
              </p:cNvPr>
              <p:cNvSpPr>
                <a:spLocks noRot="1" noChangeAspect="1" noMove="1" noResize="1" noEditPoints="1" noAdjustHandles="1" noChangeArrowheads="1" noChangeShapeType="1" noTextEdit="1"/>
              </p:cNvSpPr>
              <p:nvPr/>
            </p:nvSpPr>
            <p:spPr>
              <a:xfrm>
                <a:off x="744724" y="1345318"/>
                <a:ext cx="8568952" cy="3016210"/>
              </a:xfrm>
              <a:prstGeom prst="rect">
                <a:avLst/>
              </a:prstGeom>
              <a:blipFill>
                <a:blip r:embed="rId6"/>
                <a:stretch>
                  <a:fillRect l="-569" t="-1215" b="-21053"/>
                </a:stretch>
              </a:blipFill>
            </p:spPr>
            <p:txBody>
              <a:bodyPr/>
              <a:lstStyle/>
              <a:p>
                <a:r>
                  <a:rPr lang="zh-CN" altLang="en-US">
                    <a:noFill/>
                  </a:rPr>
                  <a:t> </a:t>
                </a:r>
              </a:p>
            </p:txBody>
          </p:sp>
        </mc:Fallback>
      </mc:AlternateContent>
      <p:sp>
        <p:nvSpPr>
          <p:cNvPr id="6" name="Rectangle 5">
            <a:extLst>
              <a:ext uri="{FF2B5EF4-FFF2-40B4-BE49-F238E27FC236}">
                <a16:creationId xmlns:a16="http://schemas.microsoft.com/office/drawing/2014/main" id="{EB86FA75-2A58-4A51-97D9-D252E769B692}"/>
              </a:ext>
            </a:extLst>
          </p:cNvPr>
          <p:cNvSpPr/>
          <p:nvPr/>
        </p:nvSpPr>
        <p:spPr>
          <a:xfrm>
            <a:off x="6001308" y="5536505"/>
            <a:ext cx="3312368" cy="43204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rgbClr val="7030A0"/>
                </a:solidFill>
              </a:rPr>
              <a:t>Channel capacity is well understood.</a:t>
            </a:r>
            <a:endParaRPr lang="en-US" sz="1600" b="1" dirty="0">
              <a:solidFill>
                <a:srgbClr val="7030A0"/>
              </a:solidFill>
            </a:endParaRPr>
          </a:p>
        </p:txBody>
      </p:sp>
      <p:sp>
        <p:nvSpPr>
          <p:cNvPr id="2" name="文本框 1">
            <a:extLst>
              <a:ext uri="{FF2B5EF4-FFF2-40B4-BE49-F238E27FC236}">
                <a16:creationId xmlns:a16="http://schemas.microsoft.com/office/drawing/2014/main" id="{29F059FB-1057-D859-4031-B51009161629}"/>
              </a:ext>
            </a:extLst>
          </p:cNvPr>
          <p:cNvSpPr txBox="1"/>
          <p:nvPr/>
        </p:nvSpPr>
        <p:spPr>
          <a:xfrm>
            <a:off x="7198242" y="903767"/>
            <a:ext cx="906017" cy="380425"/>
          </a:xfrm>
          <a:prstGeom prst="rect">
            <a:avLst/>
          </a:prstGeom>
          <a:noFill/>
        </p:spPr>
        <p:txBody>
          <a:bodyPr wrap="none" rtlCol="0">
            <a:spAutoFit/>
          </a:bodyPr>
          <a:lstStyle/>
          <a:p>
            <a:r>
              <a:rPr kumimoji="1" lang="zh-CN" altLang="en-US" dirty="0"/>
              <a:t>不要求</a:t>
            </a:r>
          </a:p>
        </p:txBody>
      </p:sp>
    </p:spTree>
    <p:extLst>
      <p:ext uri="{BB962C8B-B14F-4D97-AF65-F5344CB8AC3E}">
        <p14:creationId xmlns:p14="http://schemas.microsoft.com/office/powerpoint/2010/main" val="2198226779"/>
      </p:ext>
    </p:extLst>
  </p:cSld>
  <p:clrMapOvr>
    <a:masterClrMapping/>
  </p:clrMapOvr>
  <mc:AlternateContent xmlns:mc="http://schemas.openxmlformats.org/markup-compatibility/2006" xmlns:p14="http://schemas.microsoft.com/office/powerpoint/2010/main">
    <mc:Choice Requires="p14">
      <p:transition spd="slow" p14:dur="2000" advTm="214096"/>
    </mc:Choice>
    <mc:Fallback xmlns="">
      <p:transition spd="slow" advTm="2140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900100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Shannon-Fano-Elias </a:t>
                </a:r>
                <a14:m>
                  <m:oMath xmlns:m="http://schemas.openxmlformats.org/officeDocument/2006/math">
                    <m:r>
                      <a:rPr lang="en-US" altLang="zh-CN" sz="4301" b="0" i="1" smtClean="0">
                        <a:solidFill>
                          <a:schemeClr val="accent2">
                            <a:lumMod val="75000"/>
                          </a:schemeClr>
                        </a:solidFill>
                        <a:latin typeface="Cambria Math" panose="02040503050406030204" pitchFamily="18" charset="0"/>
                      </a:rPr>
                      <m:t>→</m:t>
                    </m:r>
                  </m:oMath>
                </a14:m>
                <a:r>
                  <a:rPr lang="en-US" altLang="zh-CN" sz="4301" dirty="0">
                    <a:solidFill>
                      <a:schemeClr val="accent2">
                        <a:lumMod val="75000"/>
                      </a:schemeClr>
                    </a:solidFill>
                  </a:rPr>
                  <a:t> Arithmetic Coding</a:t>
                </a:r>
              </a:p>
            </p:txBody>
          </p:sp>
        </mc:Choice>
        <mc:Fallback xmlns="">
          <p:sp>
            <p:nvSpPr>
              <p:cNvPr id="4" name="Title 1">
                <a:extLst>
                  <a:ext uri="{FF2B5EF4-FFF2-40B4-BE49-F238E27FC236}">
                    <a16:creationId xmlns:a16="http://schemas.microsoft.com/office/drawing/2014/main" id="{CC2434E4-16B7-E540-A13C-960B63D56793}"/>
                  </a:ext>
                </a:extLst>
              </p:cNvPr>
              <p:cNvSpPr txBox="1">
                <a:spLocks noRot="1" noChangeAspect="1" noMove="1" noResize="1" noEditPoints="1" noAdjustHandles="1" noChangeArrowheads="1" noChangeShapeType="1" noTextEdit="1"/>
              </p:cNvSpPr>
              <p:nvPr/>
            </p:nvSpPr>
            <p:spPr>
              <a:xfrm>
                <a:off x="348680" y="279921"/>
                <a:ext cx="9001000" cy="1065397"/>
              </a:xfrm>
              <a:prstGeom prst="rect">
                <a:avLst/>
              </a:prstGeom>
              <a:blipFill>
                <a:blip r:embed="rId5"/>
                <a:stretch>
                  <a:fillRect l="-2640" t="-11429" r="-24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80728" y="1345317"/>
                <a:ext cx="8568952" cy="1526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rPr>
                  <a:t>Shannon-Fano-</a:t>
                </a:r>
                <a:r>
                  <a:rPr lang="en-US" sz="1800" b="1" dirty="0">
                    <a:solidFill>
                      <a:srgbClr val="C00000"/>
                    </a:solidFill>
                    <a:effectLst>
                      <a:outerShdw blurRad="38100" dist="38100" dir="2700000" algn="tl">
                        <a:srgbClr val="000000">
                          <a:alpha val="43137"/>
                        </a:srgbClr>
                      </a:outerShdw>
                    </a:effectLst>
                  </a:rPr>
                  <a:t>Elias</a:t>
                </a:r>
                <a:r>
                  <a:rPr lang="en-US" sz="1800" dirty="0">
                    <a:solidFill>
                      <a:schemeClr val="tx1"/>
                    </a:solidFill>
                  </a:rPr>
                  <a:t> Coding: </a:t>
                </a:r>
                <a14:m>
                  <m:oMath xmlns:m="http://schemas.openxmlformats.org/officeDocument/2006/math">
                    <m:r>
                      <a:rPr lang="en-US" sz="1800" b="0" i="1" smtClean="0">
                        <a:solidFill>
                          <a:schemeClr val="tx1"/>
                        </a:solidFill>
                        <a:latin typeface="Cambria Math" panose="02040503050406030204" pitchFamily="18" charset="0"/>
                      </a:rPr>
                      <m:t>𝐹</m:t>
                    </m:r>
                    <m:d>
                      <m:dPr>
                        <m:ctrlPr>
                          <a:rPr lang="en-US" sz="180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𝑎</m:t>
                        </m:r>
                      </m:e>
                    </m:d>
                    <m:r>
                      <a:rPr lang="en-US" sz="1800" b="0" i="1" smtClean="0">
                        <a:solidFill>
                          <a:schemeClr val="tx1"/>
                        </a:solidFill>
                        <a:latin typeface="Cambria Math" panose="02040503050406030204" pitchFamily="18" charset="0"/>
                      </a:rPr>
                      <m:t>=</m:t>
                    </m:r>
                    <m:r>
                      <m:rPr>
                        <m:sty m:val="p"/>
                      </m:rPr>
                      <a:rPr lang="en-US" sz="1800" b="0" i="0" smtClean="0">
                        <a:solidFill>
                          <a:schemeClr val="tx1"/>
                        </a:solidFill>
                        <a:latin typeface="Cambria Math" panose="02040503050406030204" pitchFamily="18" charset="0"/>
                      </a:rPr>
                      <m:t>Pr</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𝑎</m:t>
                    </m:r>
                    <m:r>
                      <a:rPr lang="en-US" sz="1800" b="0" i="1" smtClean="0">
                        <a:solidFill>
                          <a:schemeClr val="tx1"/>
                        </a:solidFill>
                        <a:latin typeface="Cambria Math" panose="02040503050406030204" pitchFamily="18" charset="0"/>
                      </a:rPr>
                      <m:t>)</m:t>
                    </m:r>
                  </m:oMath>
                </a14:m>
                <a:endParaRPr lang="en-US" sz="1800" dirty="0">
                  <a:solidFill>
                    <a:schemeClr val="tx1"/>
                  </a:solidFill>
                </a:endParaRPr>
              </a:p>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𝑙</m:t>
                      </m:r>
                      <m:d>
                        <m:dPr>
                          <m:ctrlPr>
                            <a:rPr lang="en-US" sz="180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e>
                      </m:d>
                      <m:r>
                        <a:rPr lang="en-US" sz="1800" b="0" i="1" smtClean="0">
                          <a:solidFill>
                            <a:schemeClr val="tx1"/>
                          </a:solidFill>
                          <a:latin typeface="Cambria Math" panose="02040503050406030204" pitchFamily="18" charset="0"/>
                        </a:rPr>
                        <m:t>=</m:t>
                      </m:r>
                      <m:d>
                        <m:dPr>
                          <m:begChr m:val="⌈"/>
                          <m:endChr m:val="⌉"/>
                          <m:ctrlPr>
                            <a:rPr lang="en-US" altLang="zh-CN" sz="1800" i="1" smtClean="0">
                              <a:solidFill>
                                <a:schemeClr val="tx1"/>
                              </a:solidFill>
                              <a:latin typeface="Cambria Math" panose="02040503050406030204" pitchFamily="18" charset="0"/>
                            </a:rPr>
                          </m:ctrlPr>
                        </m:dPr>
                        <m:e>
                          <m:f>
                            <m:fPr>
                              <m:ctrlPr>
                                <a:rPr lang="en-US" altLang="zh-CN" sz="1800" i="1" smtClean="0">
                                  <a:solidFill>
                                    <a:schemeClr val="tx1"/>
                                  </a:solidFill>
                                  <a:latin typeface="Cambria Math" panose="02040503050406030204" pitchFamily="18" charset="0"/>
                                </a:rPr>
                              </m:ctrlPr>
                            </m:fPr>
                            <m:num>
                              <m:r>
                                <a:rPr lang="en-US" altLang="zh-CN" sz="1800" b="0" i="1" smtClean="0">
                                  <a:solidFill>
                                    <a:schemeClr val="tx1"/>
                                  </a:solidFill>
                                  <a:latin typeface="Cambria Math" panose="02040503050406030204" pitchFamily="18" charset="0"/>
                                </a:rPr>
                                <m:t>1</m:t>
                              </m:r>
                            </m:num>
                            <m:den>
                              <m:r>
                                <a:rPr lang="en-US" altLang="zh-CN" sz="1800" b="0" i="1" smtClean="0">
                                  <a:solidFill>
                                    <a:schemeClr val="tx1"/>
                                  </a:solidFill>
                                  <a:latin typeface="Cambria Math" panose="02040503050406030204" pitchFamily="18" charset="0"/>
                                </a:rPr>
                                <m:t>𝑝</m:t>
                              </m:r>
                              <m:d>
                                <m:dPr>
                                  <m:ctrlPr>
                                    <a:rPr lang="en-US" altLang="zh-CN" sz="1800" i="1" smtClean="0">
                                      <a:solidFill>
                                        <a:schemeClr val="tx1"/>
                                      </a:solidFill>
                                      <a:latin typeface="Cambria Math" panose="02040503050406030204" pitchFamily="18" charset="0"/>
                                    </a:rPr>
                                  </m:ctrlPr>
                                </m:dPr>
                                <m:e>
                                  <m:r>
                                    <a:rPr lang="en-US" altLang="zh-CN" sz="1800" b="0" i="1" smtClean="0">
                                      <a:solidFill>
                                        <a:schemeClr val="tx1"/>
                                      </a:solidFill>
                                      <a:latin typeface="Cambria Math" panose="02040503050406030204" pitchFamily="18" charset="0"/>
                                    </a:rPr>
                                    <m:t>𝑥</m:t>
                                  </m:r>
                                </m:e>
                              </m:d>
                            </m:den>
                          </m:f>
                        </m:e>
                      </m:d>
                      <m:r>
                        <a:rPr lang="en-US" altLang="zh-CN" sz="1800" b="0" i="1" smtClean="0">
                          <a:solidFill>
                            <a:schemeClr val="tx1"/>
                          </a:solidFill>
                          <a:latin typeface="Cambria Math" panose="02040503050406030204" pitchFamily="18" charset="0"/>
                        </a:rPr>
                        <m:t>+1</m:t>
                      </m:r>
                    </m:oMath>
                  </m:oMathPara>
                </a14:m>
                <a:endParaRPr lang="en-US" sz="1800" dirty="0">
                  <a:solidFill>
                    <a:schemeClr val="tx1"/>
                  </a:solidFill>
                </a:endParaRPr>
              </a:p>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𝐻</m:t>
                      </m:r>
                      <m:d>
                        <m:dPr>
                          <m:ctrlPr>
                            <a:rPr lang="en-US" sz="180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𝑋</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𝐸</m:t>
                      </m:r>
                      <m:d>
                        <m:dPr>
                          <m:ctrlPr>
                            <a:rPr lang="en-US" sz="180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𝑙</m:t>
                          </m:r>
                          <m:d>
                            <m:dPr>
                              <m:ctrlPr>
                                <a:rPr lang="en-US" sz="180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𝑥</m:t>
                              </m:r>
                            </m:e>
                          </m:d>
                        </m:e>
                      </m:d>
                      <m:r>
                        <a:rPr lang="en-US" sz="1800" b="0" i="1" smtClean="0">
                          <a:solidFill>
                            <a:schemeClr val="tx1"/>
                          </a:solidFill>
                          <a:latin typeface="Cambria Math" panose="02040503050406030204" pitchFamily="18" charset="0"/>
                        </a:rPr>
                        <m:t>&lt;</m:t>
                      </m:r>
                      <m:r>
                        <a:rPr lang="en-US" sz="1800" b="0" i="1" smtClean="0">
                          <a:solidFill>
                            <a:schemeClr val="tx1"/>
                          </a:solidFill>
                          <a:latin typeface="Cambria Math" panose="02040503050406030204" pitchFamily="18" charset="0"/>
                        </a:rPr>
                        <m:t>𝐻</m:t>
                      </m:r>
                      <m:d>
                        <m:dPr>
                          <m:ctrlPr>
                            <a:rPr lang="en-US" sz="180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𝑋</m:t>
                          </m:r>
                        </m:e>
                      </m:d>
                      <m:r>
                        <a:rPr lang="en-US" sz="1800" b="0" i="1" smtClean="0">
                          <a:solidFill>
                            <a:schemeClr val="tx1"/>
                          </a:solidFill>
                          <a:latin typeface="Cambria Math" panose="02040503050406030204" pitchFamily="18" charset="0"/>
                        </a:rPr>
                        <m:t>+2</m:t>
                      </m:r>
                    </m:oMath>
                  </m:oMathPara>
                </a14:m>
                <a:endParaRPr lang="en-US" sz="1800" dirty="0">
                  <a:solidFill>
                    <a:schemeClr val="tx1"/>
                  </a:solidFill>
                </a:endParaRPr>
              </a:p>
              <a:p>
                <a:r>
                  <a:rPr lang="en-US" sz="1800" b="1" dirty="0">
                    <a:solidFill>
                      <a:srgbClr val="C00000"/>
                    </a:solidFill>
                    <a:effectLst>
                      <a:outerShdw blurRad="38100" dist="38100" dir="2700000" algn="tl">
                        <a:srgbClr val="000000">
                          <a:alpha val="43137"/>
                        </a:srgbClr>
                      </a:outerShdw>
                    </a:effectLst>
                  </a:rPr>
                  <a:t>Motivation: using intervals to represent symbols</a:t>
                </a: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80728" y="1345317"/>
                <a:ext cx="8568952" cy="1526892"/>
              </a:xfrm>
              <a:prstGeom prst="rect">
                <a:avLst/>
              </a:prstGeom>
              <a:blipFill>
                <a:blip r:embed="rId6"/>
                <a:stretch>
                  <a:fillRect l="-568" t="-3175" b="-87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F083FC1-E1B9-43E1-A3CB-AF9E14D4D14A}"/>
                  </a:ext>
                </a:extLst>
              </p:cNvPr>
              <p:cNvSpPr/>
              <p:nvPr/>
            </p:nvSpPr>
            <p:spPr>
              <a:xfrm>
                <a:off x="603550" y="3017094"/>
                <a:ext cx="5826966" cy="2554545"/>
              </a:xfrm>
              <a:prstGeom prst="rect">
                <a:avLst/>
              </a:prstGeom>
            </p:spPr>
            <p:txBody>
              <a:bodyPr wrap="square">
                <a:spAutoFit/>
              </a:bodyPr>
              <a:lstStyle/>
              <a:p>
                <a:r>
                  <a:rPr lang="en-US" altLang="zh-CN" sz="2000" dirty="0">
                    <a:solidFill>
                      <a:srgbClr val="292526"/>
                    </a:solidFill>
                  </a:rPr>
                  <a:t>Consider a random variable </a:t>
                </a:r>
                <a14:m>
                  <m:oMath xmlns:m="http://schemas.openxmlformats.org/officeDocument/2006/math">
                    <m:r>
                      <a:rPr lang="en-US" altLang="zh-CN" sz="2000" i="1" dirty="0" smtClean="0">
                        <a:solidFill>
                          <a:srgbClr val="292526"/>
                        </a:solidFill>
                        <a:latin typeface="Cambria Math" panose="02040503050406030204" pitchFamily="18" charset="0"/>
                      </a:rPr>
                      <m:t>𝑋</m:t>
                    </m:r>
                  </m:oMath>
                </a14:m>
                <a:r>
                  <a:rPr lang="en-US" altLang="zh-CN" sz="2000" i="1" dirty="0">
                    <a:solidFill>
                      <a:srgbClr val="292526"/>
                    </a:solidFill>
                  </a:rPr>
                  <a:t> </a:t>
                </a:r>
                <a:r>
                  <a:rPr lang="en-US" altLang="zh-CN" sz="2000" dirty="0">
                    <a:solidFill>
                      <a:srgbClr val="292526"/>
                    </a:solidFill>
                  </a:rPr>
                  <a:t>with a ternary alphabet </a:t>
                </a:r>
                <a14:m>
                  <m:oMath xmlns:m="http://schemas.openxmlformats.org/officeDocument/2006/math">
                    <m:d>
                      <m:dPr>
                        <m:begChr m:val="{"/>
                        <m:endChr m:val="}"/>
                        <m:ctrlPr>
                          <a:rPr lang="en-US" altLang="zh-CN" sz="2000" i="1" dirty="0" smtClean="0">
                            <a:solidFill>
                              <a:srgbClr val="292526"/>
                            </a:solidFill>
                            <a:latin typeface="Cambria Math" panose="02040503050406030204" pitchFamily="18" charset="0"/>
                          </a:rPr>
                        </m:ctrlPr>
                      </m:dPr>
                      <m:e>
                        <m:r>
                          <a:rPr lang="en-US" altLang="zh-CN" sz="2000" i="1" dirty="0" smtClean="0">
                            <a:solidFill>
                              <a:srgbClr val="292526"/>
                            </a:solidFill>
                            <a:latin typeface="Cambria Math" panose="02040503050406030204" pitchFamily="18" charset="0"/>
                          </a:rPr>
                          <m:t>𝐴</m:t>
                        </m:r>
                        <m:r>
                          <a:rPr lang="en-US" altLang="zh-CN" sz="2000" i="1" dirty="0" smtClean="0">
                            <a:solidFill>
                              <a:srgbClr val="292526"/>
                            </a:solidFill>
                            <a:latin typeface="Cambria Math" panose="02040503050406030204" pitchFamily="18" charset="0"/>
                          </a:rPr>
                          <m:t>,</m:t>
                        </m:r>
                        <m:r>
                          <a:rPr lang="en-US" altLang="zh-CN" sz="2000" i="1" dirty="0" smtClean="0">
                            <a:solidFill>
                              <a:srgbClr val="292526"/>
                            </a:solidFill>
                            <a:latin typeface="Cambria Math" panose="02040503050406030204" pitchFamily="18" charset="0"/>
                          </a:rPr>
                          <m:t>𝐵</m:t>
                        </m:r>
                        <m:r>
                          <a:rPr lang="en-US" altLang="zh-CN" sz="2000" i="1" dirty="0" smtClean="0">
                            <a:solidFill>
                              <a:srgbClr val="292526"/>
                            </a:solidFill>
                            <a:latin typeface="Cambria Math" panose="02040503050406030204" pitchFamily="18" charset="0"/>
                          </a:rPr>
                          <m:t>,</m:t>
                        </m:r>
                        <m:r>
                          <a:rPr lang="en-US" altLang="zh-CN" sz="2000" i="1" dirty="0" smtClean="0">
                            <a:solidFill>
                              <a:srgbClr val="292526"/>
                            </a:solidFill>
                            <a:latin typeface="Cambria Math" panose="02040503050406030204" pitchFamily="18" charset="0"/>
                          </a:rPr>
                          <m:t>𝐶</m:t>
                        </m:r>
                      </m:e>
                    </m:d>
                  </m:oMath>
                </a14:m>
                <a:r>
                  <a:rPr lang="en-US" altLang="zh-CN" sz="2000" dirty="0">
                    <a:solidFill>
                      <a:srgbClr val="292526"/>
                    </a:solidFill>
                  </a:rPr>
                  <a:t>, with probabilities 0.4, 0.4, and 0.2, respectively.  </a:t>
                </a:r>
                <a14:m>
                  <m:oMath xmlns:m="http://schemas.openxmlformats.org/officeDocument/2006/math">
                    <m:r>
                      <a:rPr lang="en-US" altLang="zh-CN" sz="2000" b="0" i="1" smtClean="0">
                        <a:solidFill>
                          <a:srgbClr val="292526"/>
                        </a:solidFill>
                        <a:latin typeface="Cambria Math" panose="02040503050406030204" pitchFamily="18" charset="0"/>
                      </a:rPr>
                      <m:t>𝐹</m:t>
                    </m:r>
                    <m:d>
                      <m:dPr>
                        <m:ctrlPr>
                          <a:rPr lang="en-US" altLang="zh-CN" sz="2000" b="0" i="1" smtClean="0">
                            <a:solidFill>
                              <a:srgbClr val="292526"/>
                            </a:solidFill>
                            <a:latin typeface="Cambria Math" panose="02040503050406030204" pitchFamily="18" charset="0"/>
                          </a:rPr>
                        </m:ctrlPr>
                      </m:dPr>
                      <m:e>
                        <m:r>
                          <a:rPr lang="en-US" altLang="zh-CN" sz="2000" b="0" i="1" smtClean="0">
                            <a:solidFill>
                              <a:srgbClr val="292526"/>
                            </a:solidFill>
                            <a:latin typeface="Cambria Math" panose="02040503050406030204" pitchFamily="18" charset="0"/>
                          </a:rPr>
                          <m:t>𝑥</m:t>
                        </m:r>
                      </m:e>
                    </m:d>
                    <m:r>
                      <a:rPr lang="en-US" altLang="zh-CN" sz="2000" b="0" i="1" smtClean="0">
                        <a:solidFill>
                          <a:srgbClr val="292526"/>
                        </a:solidFill>
                        <a:latin typeface="Cambria Math" panose="02040503050406030204" pitchFamily="18" charset="0"/>
                      </a:rPr>
                      <m:t>=</m:t>
                    </m:r>
                    <m:d>
                      <m:dPr>
                        <m:ctrlPr>
                          <a:rPr lang="en-US" altLang="zh-CN" sz="2000" b="0" i="1" smtClean="0">
                            <a:solidFill>
                              <a:srgbClr val="292526"/>
                            </a:solidFill>
                            <a:latin typeface="Cambria Math" panose="02040503050406030204" pitchFamily="18" charset="0"/>
                          </a:rPr>
                        </m:ctrlPr>
                      </m:dPr>
                      <m:e>
                        <m:r>
                          <a:rPr lang="en-US" altLang="zh-CN" sz="2000" b="0" i="1" smtClean="0">
                            <a:solidFill>
                              <a:srgbClr val="292526"/>
                            </a:solidFill>
                            <a:latin typeface="Cambria Math" panose="02040503050406030204" pitchFamily="18" charset="0"/>
                          </a:rPr>
                          <m:t>0.4, 0.8, 1.0</m:t>
                        </m:r>
                      </m:e>
                    </m:d>
                    <m:r>
                      <a:rPr lang="en-US" altLang="zh-CN" sz="2000" b="0" i="1" smtClean="0">
                        <a:solidFill>
                          <a:srgbClr val="292526"/>
                        </a:solidFill>
                        <a:latin typeface="Cambria Math" panose="02040503050406030204" pitchFamily="18" charset="0"/>
                      </a:rPr>
                      <m:t>.</m:t>
                    </m:r>
                  </m:oMath>
                </a14:m>
                <a:endParaRPr lang="en-US" altLang="zh-CN" sz="2000" dirty="0">
                  <a:solidFill>
                    <a:srgbClr val="292526"/>
                  </a:solidFill>
                </a:endParaRPr>
              </a:p>
              <a:p>
                <a:r>
                  <a:rPr lang="en-US" altLang="zh-CN" sz="2000" dirty="0">
                    <a:solidFill>
                      <a:srgbClr val="292526"/>
                    </a:solidFill>
                  </a:rPr>
                  <a:t>Let the sequence to be encoded by </a:t>
                </a:r>
                <a:r>
                  <a:rPr lang="en-US" altLang="zh-CN" sz="2000" b="1" dirty="0">
                    <a:solidFill>
                      <a:srgbClr val="7030A0"/>
                    </a:solidFill>
                    <a:effectLst>
                      <a:outerShdw blurRad="38100" dist="38100" dir="2700000" algn="tl">
                        <a:srgbClr val="000000">
                          <a:alpha val="43137"/>
                        </a:srgbClr>
                      </a:outerShdw>
                    </a:effectLst>
                  </a:rPr>
                  <a:t>ACAA</a:t>
                </a:r>
              </a:p>
              <a:p>
                <a:pPr marL="342900" indent="-342900">
                  <a:buFont typeface="Wingdings" panose="05000000000000000000" pitchFamily="2" charset="2"/>
                  <a:buChar char="n"/>
                </a:pPr>
                <a:r>
                  <a:rPr lang="en-US" altLang="zh-CN" sz="2000" dirty="0">
                    <a:solidFill>
                      <a:srgbClr val="292526"/>
                    </a:solidFill>
                  </a:rPr>
                  <a:t>A </a:t>
                </a:r>
                <a14:m>
                  <m:oMath xmlns:m="http://schemas.openxmlformats.org/officeDocument/2006/math">
                    <m:r>
                      <m:rPr>
                        <m:nor/>
                      </m:rPr>
                      <a:rPr lang="en-US" altLang="zh-CN" sz="2000" dirty="0">
                        <a:solidFill>
                          <a:srgbClr val="292526"/>
                        </a:solidFill>
                      </a:rPr>
                      <m:t>→</m:t>
                    </m:r>
                    <m:r>
                      <a:rPr lang="en-US" altLang="zh-CN" sz="2000" b="0" i="1" smtClean="0">
                        <a:solidFill>
                          <a:srgbClr val="292526"/>
                        </a:solidFill>
                        <a:latin typeface="Cambria Math" panose="02040503050406030204" pitchFamily="18" charset="0"/>
                      </a:rPr>
                      <m:t>[0,  0.4)</m:t>
                    </m:r>
                  </m:oMath>
                </a14:m>
                <a:endParaRPr lang="en-US" altLang="zh-CN" sz="2000" dirty="0">
                  <a:solidFill>
                    <a:srgbClr val="292526"/>
                  </a:solidFill>
                </a:endParaRPr>
              </a:p>
              <a:p>
                <a:pPr marL="342900" indent="-342900">
                  <a:buFont typeface="Wingdings" panose="05000000000000000000" pitchFamily="2" charset="2"/>
                  <a:buChar char="n"/>
                </a:pPr>
                <a:r>
                  <a:rPr lang="en-US" altLang="zh-CN" sz="2000" dirty="0">
                    <a:solidFill>
                      <a:srgbClr val="292526"/>
                    </a:solidFill>
                  </a:rPr>
                  <a:t>AC </a:t>
                </a:r>
                <a:r>
                  <a:rPr lang="en-US" altLang="zh-CN" sz="2000" b="0" i="0" dirty="0">
                    <a:solidFill>
                      <a:srgbClr val="292526"/>
                    </a:solidFill>
                  </a:rPr>
                  <a:t>→</a:t>
                </a:r>
                <a:r>
                  <a:rPr lang="en-US" altLang="zh-CN" sz="2000" dirty="0">
                    <a:solidFill>
                      <a:srgbClr val="292526"/>
                    </a:solidFill>
                  </a:rPr>
                  <a:t> [0.32, 0.4) (scale with ratio </a:t>
                </a:r>
                <a14:m>
                  <m:oMath xmlns:m="http://schemas.openxmlformats.org/officeDocument/2006/math">
                    <m:d>
                      <m:dPr>
                        <m:ctrlPr>
                          <a:rPr lang="en-US" altLang="zh-CN" sz="2000" i="1">
                            <a:solidFill>
                              <a:srgbClr val="292526"/>
                            </a:solidFill>
                            <a:latin typeface="Cambria Math" panose="02040503050406030204" pitchFamily="18" charset="0"/>
                          </a:rPr>
                        </m:ctrlPr>
                      </m:dPr>
                      <m:e>
                        <m:r>
                          <a:rPr lang="en-US" altLang="zh-CN" sz="2000" i="1">
                            <a:solidFill>
                              <a:srgbClr val="292526"/>
                            </a:solidFill>
                            <a:latin typeface="Cambria Math" panose="02040503050406030204" pitchFamily="18" charset="0"/>
                          </a:rPr>
                          <m:t>0.4, 0.8, 1.0</m:t>
                        </m:r>
                      </m:e>
                    </m:d>
                  </m:oMath>
                </a14:m>
                <a:r>
                  <a:rPr lang="en-US" altLang="zh-CN" sz="2000" dirty="0">
                    <a:solidFill>
                      <a:srgbClr val="292526"/>
                    </a:solidFill>
                  </a:rPr>
                  <a:t>)</a:t>
                </a:r>
              </a:p>
              <a:p>
                <a:pPr marL="342900" indent="-342900">
                  <a:buFont typeface="Wingdings" panose="05000000000000000000" pitchFamily="2" charset="2"/>
                  <a:buChar char="n"/>
                </a:pPr>
                <a:r>
                  <a:rPr lang="en-US" altLang="zh-CN" sz="2000" dirty="0">
                    <a:solidFill>
                      <a:srgbClr val="292526"/>
                    </a:solidFill>
                  </a:rPr>
                  <a:t>ACA </a:t>
                </a:r>
                <a:r>
                  <a:rPr lang="en-US" altLang="zh-CN" sz="2000" b="0" i="0" dirty="0">
                    <a:solidFill>
                      <a:srgbClr val="292526"/>
                    </a:solidFill>
                  </a:rPr>
                  <a:t>→</a:t>
                </a:r>
                <a:r>
                  <a:rPr lang="en-US" altLang="zh-CN" sz="2000" dirty="0">
                    <a:solidFill>
                      <a:srgbClr val="292526"/>
                    </a:solidFill>
                  </a:rPr>
                  <a:t> [0.32, 0.352)</a:t>
                </a:r>
              </a:p>
              <a:p>
                <a:pPr marL="342900" indent="-342900">
                  <a:buFont typeface="Wingdings" panose="05000000000000000000" pitchFamily="2" charset="2"/>
                  <a:buChar char="n"/>
                </a:pPr>
                <a:r>
                  <a:rPr lang="en-US" altLang="zh-CN" sz="2000" dirty="0">
                    <a:solidFill>
                      <a:srgbClr val="292526"/>
                    </a:solidFill>
                  </a:rPr>
                  <a:t>ACAA </a:t>
                </a:r>
                <a:r>
                  <a:rPr lang="en-US" altLang="zh-CN" sz="2000" b="0" i="0" dirty="0">
                    <a:solidFill>
                      <a:srgbClr val="292526"/>
                    </a:solidFill>
                  </a:rPr>
                  <a:t>→</a:t>
                </a:r>
                <a:r>
                  <a:rPr lang="en-US" altLang="zh-CN" sz="2000" dirty="0">
                    <a:solidFill>
                      <a:srgbClr val="292526"/>
                    </a:solidFill>
                  </a:rPr>
                  <a:t> [0.32, 0.3328)</a:t>
                </a:r>
              </a:p>
            </p:txBody>
          </p:sp>
        </mc:Choice>
        <mc:Fallback xmlns="">
          <p:sp>
            <p:nvSpPr>
              <p:cNvPr id="6" name="Rectangle 5">
                <a:extLst>
                  <a:ext uri="{FF2B5EF4-FFF2-40B4-BE49-F238E27FC236}">
                    <a16:creationId xmlns:a16="http://schemas.microsoft.com/office/drawing/2014/main" id="{3F083FC1-E1B9-43E1-A3CB-AF9E14D4D14A}"/>
                  </a:ext>
                </a:extLst>
              </p:cNvPr>
              <p:cNvSpPr>
                <a:spLocks noRot="1" noChangeAspect="1" noMove="1" noResize="1" noEditPoints="1" noAdjustHandles="1" noChangeArrowheads="1" noChangeShapeType="1" noTextEdit="1"/>
              </p:cNvSpPr>
              <p:nvPr/>
            </p:nvSpPr>
            <p:spPr>
              <a:xfrm>
                <a:off x="603550" y="3017094"/>
                <a:ext cx="5826966" cy="2554545"/>
              </a:xfrm>
              <a:prstGeom prst="rect">
                <a:avLst/>
              </a:prstGeom>
              <a:blipFill>
                <a:blip r:embed="rId7"/>
                <a:stretch>
                  <a:fillRect l="-1046" t="-1432" r="-1255" b="-3341"/>
                </a:stretch>
              </a:blipFill>
            </p:spPr>
            <p:txBody>
              <a:bodyPr/>
              <a:lstStyle/>
              <a:p>
                <a:r>
                  <a:rPr lang="zh-CN" altLang="en-US">
                    <a:noFill/>
                  </a:rPr>
                  <a:t> </a:t>
                </a:r>
              </a:p>
            </p:txBody>
          </p:sp>
        </mc:Fallback>
      </mc:AlternateContent>
      <p:grpSp>
        <p:nvGrpSpPr>
          <p:cNvPr id="8" name="Group 7">
            <a:extLst>
              <a:ext uri="{FF2B5EF4-FFF2-40B4-BE49-F238E27FC236}">
                <a16:creationId xmlns:a16="http://schemas.microsoft.com/office/drawing/2014/main" id="{1745E16F-6B75-44F7-A65E-8E353E7C7F63}"/>
              </a:ext>
            </a:extLst>
          </p:cNvPr>
          <p:cNvGrpSpPr/>
          <p:nvPr/>
        </p:nvGrpSpPr>
        <p:grpSpPr>
          <a:xfrm>
            <a:off x="6541368" y="3088233"/>
            <a:ext cx="2952328" cy="3282084"/>
            <a:chOff x="780728" y="3282977"/>
            <a:chExt cx="2952328" cy="3282084"/>
          </a:xfrm>
        </p:grpSpPr>
        <p:pic>
          <p:nvPicPr>
            <p:cNvPr id="3" name="Picture 2">
              <a:extLst>
                <a:ext uri="{FF2B5EF4-FFF2-40B4-BE49-F238E27FC236}">
                  <a16:creationId xmlns:a16="http://schemas.microsoft.com/office/drawing/2014/main" id="{2E46FEED-88E3-4C96-9FA8-7906346D1D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728" y="3282977"/>
              <a:ext cx="2952328" cy="2412269"/>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5913A5-728A-4F00-A350-5AC967827F2A}"/>
                    </a:ext>
                  </a:extLst>
                </p:cNvPr>
                <p:cNvSpPr txBox="1"/>
                <p:nvPr/>
              </p:nvSpPr>
              <p:spPr>
                <a:xfrm>
                  <a:off x="1163932" y="5896545"/>
                  <a:ext cx="2232406" cy="668516"/>
                </a:xfrm>
                <a:prstGeom prst="rect">
                  <a:avLst/>
                </a:prstGeom>
                <a:noFill/>
              </p:spPr>
              <p:txBody>
                <a:bodyPr wrap="none" rtlCol="0">
                  <a:spAutoFit/>
                </a:bodyPr>
                <a:lstStyle/>
                <a:p>
                  <a:r>
                    <a:rPr lang="en-US" altLang="zh-CN" dirty="0"/>
                    <a:t>Combination 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oMath>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r>
                          <a:rPr lang="en-US" altLang="zh-CN" b="0" i="1" smtClean="0">
                            <a:latin typeface="Cambria Math" panose="02040503050406030204" pitchFamily="18" charset="0"/>
                          </a:rPr>
                          <m:t>𝐵</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m:oMathPara>
                  </a14:m>
                  <a:endParaRPr lang="zh-CN" altLang="en-US" dirty="0"/>
                </a:p>
              </p:txBody>
            </p:sp>
          </mc:Choice>
          <mc:Fallback xmlns="">
            <p:sp>
              <p:nvSpPr>
                <p:cNvPr id="7" name="TextBox 6">
                  <a:extLst>
                    <a:ext uri="{FF2B5EF4-FFF2-40B4-BE49-F238E27FC236}">
                      <a16:creationId xmlns:a16="http://schemas.microsoft.com/office/drawing/2014/main" id="{475913A5-728A-4F00-A350-5AC967827F2A}"/>
                    </a:ext>
                  </a:extLst>
                </p:cNvPr>
                <p:cNvSpPr txBox="1">
                  <a:spLocks noRot="1" noChangeAspect="1" noMove="1" noResize="1" noEditPoints="1" noAdjustHandles="1" noChangeArrowheads="1" noChangeShapeType="1" noTextEdit="1"/>
                </p:cNvSpPr>
                <p:nvPr/>
              </p:nvSpPr>
              <p:spPr>
                <a:xfrm>
                  <a:off x="1163932" y="5896545"/>
                  <a:ext cx="2232406" cy="668516"/>
                </a:xfrm>
                <a:prstGeom prst="rect">
                  <a:avLst/>
                </a:prstGeom>
                <a:blipFill>
                  <a:blip r:embed="rId9"/>
                  <a:stretch>
                    <a:fillRect l="-2459" t="-3636" b="-9091"/>
                  </a:stretch>
                </a:blipFill>
              </p:spPr>
              <p:txBody>
                <a:bodyPr/>
                <a:lstStyle/>
                <a:p>
                  <a:r>
                    <a:rPr lang="zh-CN" altLang="en-US">
                      <a:noFill/>
                    </a:rPr>
                    <a:t> </a:t>
                  </a:r>
                </a:p>
              </p:txBody>
            </p:sp>
          </mc:Fallback>
        </mc:AlternateContent>
      </p:grpSp>
      <p:sp>
        <p:nvSpPr>
          <p:cNvPr id="10" name="Rectangle 9">
            <a:extLst>
              <a:ext uri="{FF2B5EF4-FFF2-40B4-BE49-F238E27FC236}">
                <a16:creationId xmlns:a16="http://schemas.microsoft.com/office/drawing/2014/main" id="{461D4101-BBCE-4772-9A0D-7C473F0105AA}"/>
              </a:ext>
            </a:extLst>
          </p:cNvPr>
          <p:cNvSpPr/>
          <p:nvPr/>
        </p:nvSpPr>
        <p:spPr>
          <a:xfrm>
            <a:off x="1212776" y="5680521"/>
            <a:ext cx="5112568" cy="100811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sz="1600" b="1" dirty="0">
                <a:solidFill>
                  <a:schemeClr val="tx1"/>
                </a:solidFill>
              </a:rPr>
              <a:t>The procedure is </a:t>
            </a:r>
            <a:r>
              <a:rPr lang="en-US" sz="1600" b="1" dirty="0">
                <a:solidFill>
                  <a:srgbClr val="C00000"/>
                </a:solidFill>
                <a:effectLst>
                  <a:outerShdw blurRad="38100" dist="38100" dir="2700000" algn="tl">
                    <a:srgbClr val="000000">
                      <a:alpha val="43137"/>
                    </a:srgbClr>
                  </a:outerShdw>
                </a:effectLst>
              </a:rPr>
              <a:t>incremental</a:t>
            </a:r>
            <a:r>
              <a:rPr lang="en-US" sz="1600" b="1" dirty="0">
                <a:solidFill>
                  <a:schemeClr val="tx1"/>
                </a:solidFill>
              </a:rPr>
              <a:t> and can be used for any </a:t>
            </a:r>
            <a:r>
              <a:rPr lang="en-US" sz="1600" b="1" dirty="0" err="1">
                <a:solidFill>
                  <a:schemeClr val="tx1"/>
                </a:solidFill>
              </a:rPr>
              <a:t>blocklength</a:t>
            </a:r>
            <a:endParaRPr lang="en-US" sz="1600" b="1" dirty="0">
              <a:solidFill>
                <a:schemeClr val="tx1"/>
              </a:solidFill>
            </a:endParaRPr>
          </a:p>
          <a:p>
            <a:pPr marL="285750" indent="-285750">
              <a:buFont typeface="Wingdings" panose="05000000000000000000" pitchFamily="2" charset="2"/>
              <a:buChar char="n"/>
            </a:pPr>
            <a:r>
              <a:rPr lang="en-US" sz="1600" b="1" dirty="0">
                <a:solidFill>
                  <a:schemeClr val="tx1"/>
                </a:solidFill>
              </a:rPr>
              <a:t>Coding by intervals: new insight</a:t>
            </a:r>
          </a:p>
          <a:p>
            <a:r>
              <a:rPr lang="en-US" sz="1600" dirty="0">
                <a:solidFill>
                  <a:schemeClr val="tx1"/>
                </a:solidFill>
                <a:effectLst>
                  <a:outerShdw blurRad="38100" dist="38100" dir="2700000" algn="tl">
                    <a:srgbClr val="000000">
                      <a:alpha val="43137"/>
                    </a:srgbClr>
                  </a:outerShdw>
                </a:effectLst>
              </a:rPr>
              <a:t>                              “</a:t>
            </a:r>
            <a:r>
              <a:rPr lang="zh-CN" altLang="en-US" dirty="0">
                <a:solidFill>
                  <a:schemeClr val="tx1"/>
                </a:solidFill>
              </a:rPr>
              <a:t>火车刚发明的时候比马车还慢</a:t>
            </a:r>
            <a:r>
              <a:rPr lang="en-US" sz="1600"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4031590957"/>
      </p:ext>
    </p:extLst>
  </p:cSld>
  <p:clrMapOvr>
    <a:masterClrMapping/>
  </p:clrMapOvr>
  <mc:AlternateContent xmlns:mc="http://schemas.openxmlformats.org/markup-compatibility/2006" xmlns:p14="http://schemas.microsoft.com/office/powerpoint/2010/main">
    <mc:Choice Requires="p14">
      <p:transition spd="slow" p14:dur="2000" advTm="425288"/>
    </mc:Choice>
    <mc:Fallback xmlns="">
      <p:transition spd="slow" advTm="42528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Lempel-Ziv Coding: Introduction </a:t>
            </a:r>
          </a:p>
        </p:txBody>
      </p:sp>
      <p:sp>
        <p:nvSpPr>
          <p:cNvPr id="11" name="Rectangle 10">
            <a:extLst>
              <a:ext uri="{FF2B5EF4-FFF2-40B4-BE49-F238E27FC236}">
                <a16:creationId xmlns:a16="http://schemas.microsoft.com/office/drawing/2014/main" id="{278815D8-E720-4C9C-B8BD-04BC553ED2A5}"/>
              </a:ext>
            </a:extLst>
          </p:cNvPr>
          <p:cNvSpPr/>
          <p:nvPr/>
        </p:nvSpPr>
        <p:spPr>
          <a:xfrm>
            <a:off x="708720" y="2296145"/>
            <a:ext cx="8640960" cy="11521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292526"/>
                </a:solidFill>
                <a:latin typeface="Times-Roman"/>
              </a:rPr>
              <a:t>The idea of adaptive dictionary-based schemes was not explored until </a:t>
            </a:r>
            <a:r>
              <a:rPr lang="en-US" altLang="zh-CN" sz="1800" dirty="0" err="1">
                <a:solidFill>
                  <a:srgbClr val="292526"/>
                </a:solidFill>
                <a:latin typeface="Times-Roman"/>
              </a:rPr>
              <a:t>Ziv</a:t>
            </a:r>
            <a:r>
              <a:rPr lang="en-US" altLang="zh-CN" sz="1800" dirty="0">
                <a:solidFill>
                  <a:srgbClr val="292526"/>
                </a:solidFill>
                <a:latin typeface="Times-Roman"/>
              </a:rPr>
              <a:t> and Lempel wrote their papers in 1977 and 1978. The two papers describe two distinct versions of the algorithm. We refer to these versions as LZ77 or sliding window Lempel–</a:t>
            </a:r>
            <a:r>
              <a:rPr lang="en-US" altLang="zh-CN" sz="1800" dirty="0" err="1">
                <a:solidFill>
                  <a:srgbClr val="292526"/>
                </a:solidFill>
                <a:latin typeface="Times-Roman"/>
              </a:rPr>
              <a:t>Ziv</a:t>
            </a:r>
            <a:r>
              <a:rPr lang="en-US" altLang="zh-CN" sz="1800" dirty="0">
                <a:solidFill>
                  <a:srgbClr val="292526"/>
                </a:solidFill>
                <a:latin typeface="Times-Roman"/>
              </a:rPr>
              <a:t> and LZ78 or tree-structured Lempel–</a:t>
            </a:r>
            <a:r>
              <a:rPr lang="en-US" altLang="zh-CN" sz="1800" dirty="0" err="1">
                <a:solidFill>
                  <a:srgbClr val="292526"/>
                </a:solidFill>
                <a:latin typeface="Times-Roman"/>
              </a:rPr>
              <a:t>Ziv</a:t>
            </a:r>
            <a:r>
              <a:rPr lang="en-US" altLang="zh-CN" sz="1800" dirty="0">
                <a:solidFill>
                  <a:srgbClr val="292526"/>
                </a:solidFill>
                <a:latin typeface="Times-Roman"/>
              </a:rPr>
              <a:t>.</a:t>
            </a:r>
            <a:endParaRPr lang="en-US" sz="1800" b="1" dirty="0">
              <a:solidFill>
                <a:schemeClr val="tx1"/>
              </a:solidFill>
            </a:endParaRPr>
          </a:p>
        </p:txBody>
      </p:sp>
      <p:sp>
        <p:nvSpPr>
          <p:cNvPr id="2" name="Rectangle 1">
            <a:extLst>
              <a:ext uri="{FF2B5EF4-FFF2-40B4-BE49-F238E27FC236}">
                <a16:creationId xmlns:a16="http://schemas.microsoft.com/office/drawing/2014/main" id="{AAC422B7-D3EA-4D38-A605-4CE55A124F01}"/>
              </a:ext>
            </a:extLst>
          </p:cNvPr>
          <p:cNvSpPr/>
          <p:nvPr/>
        </p:nvSpPr>
        <p:spPr>
          <a:xfrm>
            <a:off x="545220" y="1345318"/>
            <a:ext cx="9020484" cy="923330"/>
          </a:xfrm>
          <a:prstGeom prst="rect">
            <a:avLst/>
          </a:prstGeom>
        </p:spPr>
        <p:txBody>
          <a:bodyPr wrap="square">
            <a:spAutoFit/>
          </a:bodyPr>
          <a:lstStyle/>
          <a:p>
            <a:pPr marL="342900" indent="-342900">
              <a:buFont typeface="Wingdings" panose="05000000000000000000" pitchFamily="2" charset="2"/>
              <a:buChar char="n"/>
            </a:pPr>
            <a:r>
              <a:rPr lang="en-US" altLang="zh-CN" sz="1800" dirty="0">
                <a:solidFill>
                  <a:srgbClr val="292526"/>
                </a:solidFill>
                <a:latin typeface="Times-Roman"/>
              </a:rPr>
              <a:t>Use </a:t>
            </a:r>
            <a:r>
              <a:rPr lang="en-US" altLang="zh-CN" sz="1800" b="1" dirty="0">
                <a:solidFill>
                  <a:srgbClr val="7030A0"/>
                </a:solidFill>
                <a:effectLst>
                  <a:outerShdw blurRad="38100" dist="38100" dir="2700000" algn="tl">
                    <a:srgbClr val="000000">
                      <a:alpha val="43137"/>
                    </a:srgbClr>
                  </a:outerShdw>
                </a:effectLst>
                <a:latin typeface="Times-Roman"/>
              </a:rPr>
              <a:t>dictionaries</a:t>
            </a:r>
            <a:r>
              <a:rPr lang="en-US" altLang="zh-CN" sz="1800" dirty="0">
                <a:solidFill>
                  <a:srgbClr val="292526"/>
                </a:solidFill>
                <a:latin typeface="Times-Roman"/>
              </a:rPr>
              <a:t> for compression dates back to the invention of the telegraph. </a:t>
            </a:r>
          </a:p>
          <a:p>
            <a:pPr marL="818342" lvl="1" indent="-342900">
              <a:buFont typeface="Wingdings" panose="05000000000000000000" pitchFamily="2" charset="2"/>
              <a:buChar char="n"/>
            </a:pPr>
            <a:r>
              <a:rPr lang="en-US" altLang="zh-CN" sz="1800" dirty="0">
                <a:solidFill>
                  <a:srgbClr val="292526"/>
                </a:solidFill>
                <a:latin typeface="Times-Roman"/>
              </a:rPr>
              <a:t>“25: Merry Christmas” </a:t>
            </a:r>
          </a:p>
          <a:p>
            <a:pPr marL="818342" lvl="1" indent="-342900">
              <a:buFont typeface="Wingdings" panose="05000000000000000000" pitchFamily="2" charset="2"/>
              <a:buChar char="n"/>
            </a:pPr>
            <a:r>
              <a:rPr lang="en-US" altLang="zh-CN" sz="1800" dirty="0">
                <a:solidFill>
                  <a:srgbClr val="292526"/>
                </a:solidFill>
                <a:latin typeface="Times-Roman"/>
              </a:rPr>
              <a:t>“26: May Heaven’s choicest blessings be showered on the newly married couple.”</a:t>
            </a:r>
            <a:endParaRPr lang="zh-CN" altLang="en-US" sz="1800" dirty="0"/>
          </a:p>
        </p:txBody>
      </p:sp>
      <p:pic>
        <p:nvPicPr>
          <p:cNvPr id="1026" name="Picture 2">
            <a:extLst>
              <a:ext uri="{FF2B5EF4-FFF2-40B4-BE49-F238E27FC236}">
                <a16:creationId xmlns:a16="http://schemas.microsoft.com/office/drawing/2014/main" id="{F4C9DBC3-0572-405C-BDD5-9EA8D74C3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832" y="3592290"/>
            <a:ext cx="2180059" cy="23762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FF1DD1D-BBC1-42E3-B2B9-C25F158922CA}"/>
              </a:ext>
            </a:extLst>
          </p:cNvPr>
          <p:cNvSpPr/>
          <p:nvPr/>
        </p:nvSpPr>
        <p:spPr>
          <a:xfrm>
            <a:off x="1871267" y="6071798"/>
            <a:ext cx="2077813" cy="380425"/>
          </a:xfrm>
          <a:prstGeom prst="rect">
            <a:avLst/>
          </a:prstGeom>
        </p:spPr>
        <p:txBody>
          <a:bodyPr wrap="none">
            <a:spAutoFit/>
          </a:bodyPr>
          <a:lstStyle/>
          <a:p>
            <a:r>
              <a:rPr lang="en-US" altLang="zh-CN" dirty="0">
                <a:solidFill>
                  <a:srgbClr val="000000"/>
                </a:solidFill>
                <a:latin typeface="Arial" panose="020B0604020202020204" pitchFamily="34" charset="0"/>
              </a:rPr>
              <a:t>Abraham Lempel </a:t>
            </a:r>
            <a:endParaRPr lang="zh-CN" altLang="en-US" dirty="0"/>
          </a:p>
        </p:txBody>
      </p:sp>
      <p:pic>
        <p:nvPicPr>
          <p:cNvPr id="1028" name="Picture 4">
            <a:extLst>
              <a:ext uri="{FF2B5EF4-FFF2-40B4-BE49-F238E27FC236}">
                <a16:creationId xmlns:a16="http://schemas.microsoft.com/office/drawing/2014/main" id="{A9F80FA8-74D3-4F84-8AE4-D4740A8984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3216" y="3592291"/>
            <a:ext cx="2253353" cy="23762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125A7C7-C87A-4170-A52D-482E177B2421}"/>
              </a:ext>
            </a:extLst>
          </p:cNvPr>
          <p:cNvSpPr/>
          <p:nvPr/>
        </p:nvSpPr>
        <p:spPr>
          <a:xfrm>
            <a:off x="5749280" y="6040561"/>
            <a:ext cx="1353063" cy="380425"/>
          </a:xfrm>
          <a:prstGeom prst="rect">
            <a:avLst/>
          </a:prstGeom>
        </p:spPr>
        <p:txBody>
          <a:bodyPr wrap="none">
            <a:spAutoFit/>
          </a:bodyPr>
          <a:lstStyle/>
          <a:p>
            <a:r>
              <a:rPr lang="en-US" altLang="zh-CN" dirty="0">
                <a:solidFill>
                  <a:srgbClr val="000000"/>
                </a:solidFill>
                <a:latin typeface="Arial" panose="020B0604020202020204" pitchFamily="34" charset="0"/>
              </a:rPr>
              <a:t>Yaakov </a:t>
            </a:r>
            <a:r>
              <a:rPr lang="en-US" altLang="zh-CN" dirty="0" err="1">
                <a:solidFill>
                  <a:srgbClr val="000000"/>
                </a:solidFill>
                <a:latin typeface="Arial" panose="020B0604020202020204" pitchFamily="34" charset="0"/>
              </a:rPr>
              <a:t>Ziv</a:t>
            </a:r>
            <a:endParaRPr lang="zh-CN" altLang="en-US" dirty="0"/>
          </a:p>
        </p:txBody>
      </p:sp>
      <p:sp>
        <p:nvSpPr>
          <p:cNvPr id="9" name="Rectangle 8">
            <a:extLst>
              <a:ext uri="{FF2B5EF4-FFF2-40B4-BE49-F238E27FC236}">
                <a16:creationId xmlns:a16="http://schemas.microsoft.com/office/drawing/2014/main" id="{E24DB448-690A-4AF7-970D-47066147910B}"/>
              </a:ext>
            </a:extLst>
          </p:cNvPr>
          <p:cNvSpPr/>
          <p:nvPr/>
        </p:nvSpPr>
        <p:spPr>
          <a:xfrm>
            <a:off x="6469360" y="6452223"/>
            <a:ext cx="3384376" cy="3804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err="1">
                <a:solidFill>
                  <a:schemeClr val="tx1"/>
                </a:solidFill>
                <a:effectLst>
                  <a:outerShdw blurRad="38100" dist="38100" dir="2700000" algn="tl">
                    <a:srgbClr val="000000">
                      <a:alpha val="43137"/>
                    </a:srgbClr>
                  </a:outerShdw>
                </a:effectLst>
              </a:rPr>
              <a:t>Gzip</a:t>
            </a:r>
            <a:r>
              <a:rPr lang="en-US" sz="1800" dirty="0">
                <a:solidFill>
                  <a:schemeClr val="tx1"/>
                </a:solidFill>
                <a:effectLst>
                  <a:outerShdw blurRad="38100" dist="38100" dir="2700000" algn="tl">
                    <a:srgbClr val="000000">
                      <a:alpha val="43137"/>
                    </a:srgbClr>
                  </a:outerShdw>
                </a:effectLst>
              </a:rPr>
              <a:t>, </a:t>
            </a:r>
            <a:r>
              <a:rPr lang="en-US" sz="1800" dirty="0" err="1">
                <a:solidFill>
                  <a:schemeClr val="tx1"/>
                </a:solidFill>
                <a:effectLst>
                  <a:outerShdw blurRad="38100" dist="38100" dir="2700000" algn="tl">
                    <a:srgbClr val="000000">
                      <a:alpha val="43137"/>
                    </a:srgbClr>
                  </a:outerShdw>
                </a:effectLst>
              </a:rPr>
              <a:t>pkzip</a:t>
            </a:r>
            <a:r>
              <a:rPr lang="en-US" sz="1800" dirty="0">
                <a:solidFill>
                  <a:schemeClr val="tx1"/>
                </a:solidFill>
                <a:effectLst>
                  <a:outerShdw blurRad="38100" dist="38100" dir="2700000" algn="tl">
                    <a:srgbClr val="000000">
                      <a:alpha val="43137"/>
                    </a:srgbClr>
                  </a:outerShdw>
                </a:effectLst>
              </a:rPr>
              <a:t>, compress in </a:t>
            </a:r>
            <a:r>
              <a:rPr lang="en-US" sz="1800" dirty="0" err="1">
                <a:solidFill>
                  <a:schemeClr val="tx1"/>
                </a:solidFill>
                <a:effectLst>
                  <a:outerShdw blurRad="38100" dist="38100" dir="2700000" algn="tl">
                    <a:srgbClr val="000000">
                      <a:alpha val="43137"/>
                    </a:srgbClr>
                  </a:outerShdw>
                </a:effectLst>
              </a:rPr>
              <a:t>unix</a:t>
            </a:r>
            <a:r>
              <a:rPr lang="en-US" sz="1800" dirty="0">
                <a:solidFill>
                  <a:schemeClr val="tx1"/>
                </a:solidFill>
                <a:effectLst>
                  <a:outerShdw blurRad="38100" dist="38100" dir="2700000" algn="tl">
                    <a:srgbClr val="000000">
                      <a:alpha val="43137"/>
                    </a:srgbClr>
                  </a:outerShdw>
                </a:effectLst>
              </a:rPr>
              <a:t>, GIF</a:t>
            </a:r>
          </a:p>
        </p:txBody>
      </p:sp>
      <p:sp>
        <p:nvSpPr>
          <p:cNvPr id="6" name="文本框 5">
            <a:extLst>
              <a:ext uri="{FF2B5EF4-FFF2-40B4-BE49-F238E27FC236}">
                <a16:creationId xmlns:a16="http://schemas.microsoft.com/office/drawing/2014/main" id="{3F5826C6-B969-CB9A-C9E8-F5BF91E84A82}"/>
              </a:ext>
            </a:extLst>
          </p:cNvPr>
          <p:cNvSpPr txBox="1"/>
          <p:nvPr/>
        </p:nvSpPr>
        <p:spPr>
          <a:xfrm>
            <a:off x="7426569" y="456420"/>
            <a:ext cx="2108269" cy="380425"/>
          </a:xfrm>
          <a:prstGeom prst="rect">
            <a:avLst/>
          </a:prstGeom>
          <a:noFill/>
        </p:spPr>
        <p:txBody>
          <a:bodyPr wrap="none" rtlCol="0">
            <a:spAutoFit/>
          </a:bodyPr>
          <a:lstStyle/>
          <a:p>
            <a:r>
              <a:rPr kumimoji="1" lang="zh-CN" altLang="en-US" dirty="0"/>
              <a:t>不要求，可以研究</a:t>
            </a:r>
          </a:p>
        </p:txBody>
      </p:sp>
    </p:spTree>
    <p:extLst>
      <p:ext uri="{BB962C8B-B14F-4D97-AF65-F5344CB8AC3E}">
        <p14:creationId xmlns:p14="http://schemas.microsoft.com/office/powerpoint/2010/main" val="2337503857"/>
      </p:ext>
    </p:extLst>
  </p:cSld>
  <p:clrMapOvr>
    <a:masterClrMapping/>
  </p:clrMapOvr>
  <mc:AlternateContent xmlns:mc="http://schemas.openxmlformats.org/markup-compatibility/2006" xmlns:p14="http://schemas.microsoft.com/office/powerpoint/2010/main">
    <mc:Choice Requires="p14">
      <p:transition spd="slow" p14:dur="2000" advTm="226920"/>
    </mc:Choice>
    <mc:Fallback xmlns="">
      <p:transition spd="slow" advTm="22692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Lempel-Ziv Coding: Sliding Window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600708" y="1991649"/>
                <a:ext cx="8769040" cy="310853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292526"/>
                    </a:solidFill>
                  </a:rPr>
                  <a:t>Sliding Window Lempel–</a:t>
                </a:r>
                <a:r>
                  <a:rPr lang="en-US" altLang="zh-CN" sz="1800" dirty="0" err="1">
                    <a:solidFill>
                      <a:srgbClr val="292526"/>
                    </a:solidFill>
                  </a:rPr>
                  <a:t>Ziv</a:t>
                </a:r>
                <a:r>
                  <a:rPr lang="en-US" altLang="zh-CN" sz="1800" dirty="0">
                    <a:solidFill>
                      <a:srgbClr val="292526"/>
                    </a:solidFill>
                  </a:rPr>
                  <a:t> Algorithm</a:t>
                </a:r>
              </a:p>
              <a:p>
                <a:pPr marL="285750" indent="-285750">
                  <a:buFont typeface="Wingdings" panose="05000000000000000000" pitchFamily="2" charset="2"/>
                  <a:buChar char="n"/>
                </a:pPr>
                <a:r>
                  <a:rPr lang="en-US" altLang="zh-CN" sz="1800" dirty="0">
                    <a:solidFill>
                      <a:srgbClr val="292526"/>
                    </a:solidFill>
                  </a:rPr>
                  <a:t>We assume that we have a string </a:t>
                </a:r>
                <a14:m>
                  <m:oMath xmlns:m="http://schemas.openxmlformats.org/officeDocument/2006/math">
                    <m:r>
                      <a:rPr lang="en-US" altLang="zh-CN" sz="1800" i="1" dirty="0" smtClean="0">
                        <a:solidFill>
                          <a:srgbClr val="292526"/>
                        </a:solidFill>
                        <a:latin typeface="Cambria Math" panose="02040503050406030204" pitchFamily="18" charset="0"/>
                      </a:rPr>
                      <m:t>𝑥</m:t>
                    </m:r>
                    <m:r>
                      <a:rPr lang="en-US" altLang="zh-CN" sz="1100" i="1" dirty="0">
                        <a:solidFill>
                          <a:srgbClr val="292526"/>
                        </a:solidFill>
                        <a:latin typeface="Cambria Math" panose="02040503050406030204" pitchFamily="18" charset="0"/>
                      </a:rPr>
                      <m:t>1</m:t>
                    </m:r>
                    <m:r>
                      <a:rPr lang="en-US" altLang="zh-CN" sz="1800" i="1" dirty="0">
                        <a:solidFill>
                          <a:srgbClr val="292526"/>
                        </a:solidFill>
                        <a:latin typeface="Cambria Math" panose="02040503050406030204" pitchFamily="18" charset="0"/>
                      </a:rPr>
                      <m:t>, </m:t>
                    </m:r>
                    <m:r>
                      <a:rPr lang="en-US" altLang="zh-CN" sz="1800" i="1" dirty="0">
                        <a:solidFill>
                          <a:srgbClr val="292526"/>
                        </a:solidFill>
                        <a:latin typeface="Cambria Math" panose="02040503050406030204" pitchFamily="18" charset="0"/>
                      </a:rPr>
                      <m:t>𝑥</m:t>
                    </m:r>
                    <m:r>
                      <a:rPr lang="en-US" altLang="zh-CN" sz="1100" i="1" dirty="0">
                        <a:solidFill>
                          <a:srgbClr val="292526"/>
                        </a:solidFill>
                        <a:latin typeface="Cambria Math" panose="02040503050406030204" pitchFamily="18" charset="0"/>
                      </a:rPr>
                      <m:t>2</m:t>
                    </m:r>
                    <m:r>
                      <a:rPr lang="en-US" altLang="zh-CN" sz="1800" i="1" dirty="0">
                        <a:solidFill>
                          <a:srgbClr val="292526"/>
                        </a:solidFill>
                        <a:latin typeface="Cambria Math" panose="02040503050406030204" pitchFamily="18" charset="0"/>
                      </a:rPr>
                      <m:t>, . . . </m:t>
                    </m:r>
                  </m:oMath>
                </a14:m>
                <a:r>
                  <a:rPr lang="en-US" altLang="zh-CN" sz="1800" dirty="0">
                    <a:solidFill>
                      <a:srgbClr val="292526"/>
                    </a:solidFill>
                  </a:rPr>
                  <a:t>to be compressed from a finite alphabet. A </a:t>
                </a:r>
                <a:r>
                  <a:rPr lang="en-US" altLang="zh-CN" sz="1800" b="1" i="1" dirty="0">
                    <a:solidFill>
                      <a:srgbClr val="7030A0"/>
                    </a:solidFill>
                    <a:effectLst>
                      <a:outerShdw blurRad="38100" dist="38100" dir="2700000" algn="tl">
                        <a:srgbClr val="000000">
                          <a:alpha val="43137"/>
                        </a:srgbClr>
                      </a:outerShdw>
                    </a:effectLst>
                  </a:rPr>
                  <a:t>parsing</a:t>
                </a:r>
                <a:r>
                  <a:rPr lang="en-US" altLang="zh-CN" sz="1800" i="1" dirty="0">
                    <a:solidFill>
                      <a:srgbClr val="292526"/>
                    </a:solidFill>
                  </a:rPr>
                  <a:t> S </a:t>
                </a:r>
                <a:r>
                  <a:rPr lang="en-US" altLang="zh-CN" sz="1800" dirty="0">
                    <a:solidFill>
                      <a:srgbClr val="292526"/>
                    </a:solidFill>
                  </a:rPr>
                  <a:t>of a string </a:t>
                </a:r>
                <a14:m>
                  <m:oMath xmlns:m="http://schemas.openxmlformats.org/officeDocument/2006/math">
                    <m:r>
                      <a:rPr lang="en-US" altLang="zh-CN" sz="1800" i="1" dirty="0" smtClean="0">
                        <a:solidFill>
                          <a:srgbClr val="292526"/>
                        </a:solidFill>
                        <a:latin typeface="Cambria Math" panose="02040503050406030204" pitchFamily="18" charset="0"/>
                      </a:rPr>
                      <m:t>𝑥</m:t>
                    </m:r>
                    <m:r>
                      <a:rPr lang="en-US" altLang="zh-CN" sz="1100" i="1" dirty="0">
                        <a:solidFill>
                          <a:srgbClr val="292526"/>
                        </a:solidFill>
                        <a:latin typeface="Cambria Math" panose="02040503050406030204" pitchFamily="18" charset="0"/>
                      </a:rPr>
                      <m:t>1</m:t>
                    </m:r>
                    <m:r>
                      <a:rPr lang="en-US" altLang="zh-CN" sz="1800" i="1" dirty="0">
                        <a:solidFill>
                          <a:srgbClr val="292526"/>
                        </a:solidFill>
                        <a:latin typeface="Cambria Math" panose="02040503050406030204" pitchFamily="18" charset="0"/>
                      </a:rPr>
                      <m:t>𝑥</m:t>
                    </m:r>
                    <m:r>
                      <a:rPr lang="en-US" altLang="zh-CN" sz="1100" i="1" dirty="0">
                        <a:solidFill>
                          <a:srgbClr val="292526"/>
                        </a:solidFill>
                        <a:latin typeface="Cambria Math" panose="02040503050406030204" pitchFamily="18" charset="0"/>
                      </a:rPr>
                      <m:t>2</m:t>
                    </m:r>
                    <m:r>
                      <a:rPr lang="en-US" altLang="zh-CN" sz="1800" i="1" dirty="0">
                        <a:solidFill>
                          <a:srgbClr val="292526"/>
                        </a:solidFill>
                        <a:latin typeface="Cambria Math" panose="02040503050406030204" pitchFamily="18" charset="0"/>
                      </a:rPr>
                      <m:t>· · ·</m:t>
                    </m:r>
                    <m:r>
                      <a:rPr lang="en-US" altLang="zh-CN" sz="1800" i="1" dirty="0" err="1">
                        <a:solidFill>
                          <a:srgbClr val="292526"/>
                        </a:solidFill>
                        <a:latin typeface="Cambria Math" panose="02040503050406030204" pitchFamily="18" charset="0"/>
                      </a:rPr>
                      <m:t>𝑥</m:t>
                    </m:r>
                    <m:r>
                      <a:rPr lang="en-US" altLang="zh-CN" sz="1100" i="1" dirty="0" err="1">
                        <a:solidFill>
                          <a:srgbClr val="292526"/>
                        </a:solidFill>
                        <a:latin typeface="Cambria Math" panose="02040503050406030204" pitchFamily="18" charset="0"/>
                      </a:rPr>
                      <m:t>𝑛</m:t>
                    </m:r>
                  </m:oMath>
                </a14:m>
                <a:r>
                  <a:rPr lang="en-US" altLang="zh-CN" sz="1800" dirty="0">
                    <a:solidFill>
                      <a:srgbClr val="292526"/>
                    </a:solidFill>
                  </a:rPr>
                  <a:t> is a division of the string into phrases, separated by commas. Let </a:t>
                </a:r>
                <a14:m>
                  <m:oMath xmlns:m="http://schemas.openxmlformats.org/officeDocument/2006/math">
                    <m:r>
                      <a:rPr lang="en-US" altLang="zh-CN" sz="1800" i="1" dirty="0" smtClean="0">
                        <a:solidFill>
                          <a:srgbClr val="292526"/>
                        </a:solidFill>
                        <a:latin typeface="Cambria Math" panose="02040503050406030204" pitchFamily="18" charset="0"/>
                      </a:rPr>
                      <m:t>𝑊</m:t>
                    </m:r>
                  </m:oMath>
                </a14:m>
                <a:r>
                  <a:rPr lang="en-US" altLang="zh-CN" sz="1800" i="1" dirty="0">
                    <a:solidFill>
                      <a:srgbClr val="292526"/>
                    </a:solidFill>
                  </a:rPr>
                  <a:t> </a:t>
                </a:r>
                <a:r>
                  <a:rPr lang="en-US" altLang="zh-CN" sz="1800" dirty="0">
                    <a:solidFill>
                      <a:srgbClr val="292526"/>
                    </a:solidFill>
                  </a:rPr>
                  <a:t>be the </a:t>
                </a:r>
                <a:r>
                  <a:rPr lang="en-US" altLang="zh-CN" sz="1800" b="1" dirty="0">
                    <a:solidFill>
                      <a:srgbClr val="7030A0"/>
                    </a:solidFill>
                    <a:effectLst>
                      <a:outerShdw blurRad="38100" dist="38100" dir="2700000" algn="tl">
                        <a:srgbClr val="000000">
                          <a:alpha val="43137"/>
                        </a:srgbClr>
                      </a:outerShdw>
                    </a:effectLst>
                  </a:rPr>
                  <a:t>length of the window</a:t>
                </a:r>
                <a:r>
                  <a:rPr lang="en-US" altLang="zh-CN" sz="1800" dirty="0">
                    <a:solidFill>
                      <a:srgbClr val="292526"/>
                    </a:solidFill>
                  </a:rPr>
                  <a:t>.</a:t>
                </a:r>
              </a:p>
              <a:p>
                <a:pPr marL="285750" indent="-285750">
                  <a:buFont typeface="Wingdings" panose="05000000000000000000" pitchFamily="2" charset="2"/>
                  <a:buChar char="n"/>
                </a:pPr>
                <a:r>
                  <a:rPr lang="en-US" altLang="zh-CN" sz="1800" dirty="0">
                    <a:solidFill>
                      <a:srgbClr val="292526"/>
                    </a:solidFill>
                  </a:rPr>
                  <a:t>Assume that we have compressed the string until time </a:t>
                </a:r>
                <a14:m>
                  <m:oMath xmlns:m="http://schemas.openxmlformats.org/officeDocument/2006/math">
                    <m:r>
                      <a:rPr lang="en-US" altLang="zh-CN" sz="1800" i="1" dirty="0" smtClean="0">
                        <a:solidFill>
                          <a:srgbClr val="292526"/>
                        </a:solidFill>
                        <a:latin typeface="Cambria Math" panose="02040503050406030204" pitchFamily="18" charset="0"/>
                      </a:rPr>
                      <m:t>𝑖</m:t>
                    </m:r>
                    <m:r>
                      <a:rPr lang="en-US" altLang="zh-CN" sz="1800" i="1" dirty="0">
                        <a:solidFill>
                          <a:srgbClr val="292526"/>
                        </a:solidFill>
                        <a:latin typeface="Cambria Math" panose="02040503050406030204" pitchFamily="18" charset="0"/>
                      </a:rPr>
                      <m:t>−1</m:t>
                    </m:r>
                  </m:oMath>
                </a14:m>
                <a:r>
                  <a:rPr lang="en-US" altLang="zh-CN" sz="1800" dirty="0">
                    <a:solidFill>
                      <a:srgbClr val="292526"/>
                    </a:solidFill>
                  </a:rPr>
                  <a:t>. Then to find the next phrase, find the largest </a:t>
                </a:r>
                <a14:m>
                  <m:oMath xmlns:m="http://schemas.openxmlformats.org/officeDocument/2006/math">
                    <m:r>
                      <a:rPr lang="en-US" altLang="zh-CN" sz="1800" i="1" dirty="0" smtClean="0">
                        <a:solidFill>
                          <a:srgbClr val="292526"/>
                        </a:solidFill>
                        <a:latin typeface="Cambria Math" panose="02040503050406030204" pitchFamily="18" charset="0"/>
                      </a:rPr>
                      <m:t>𝑘</m:t>
                    </m:r>
                  </m:oMath>
                </a14:m>
                <a:r>
                  <a:rPr lang="en-US" altLang="zh-CN" sz="1800" dirty="0">
                    <a:solidFill>
                      <a:srgbClr val="292526"/>
                    </a:solidFill>
                  </a:rPr>
                  <a:t> such that for some </a:t>
                </a:r>
                <a14:m>
                  <m:oMath xmlns:m="http://schemas.openxmlformats.org/officeDocument/2006/math">
                    <m:r>
                      <a:rPr lang="en-US" altLang="zh-CN" sz="1800" i="1" dirty="0" smtClean="0">
                        <a:solidFill>
                          <a:srgbClr val="292526"/>
                        </a:solidFill>
                        <a:latin typeface="Cambria Math" panose="02040503050406030204" pitchFamily="18" charset="0"/>
                      </a:rPr>
                      <m:t>𝑗</m:t>
                    </m:r>
                    <m:r>
                      <a:rPr lang="en-US" altLang="zh-CN" sz="1800" i="1" dirty="0" smtClean="0">
                        <a:solidFill>
                          <a:srgbClr val="292526"/>
                        </a:solidFill>
                        <a:latin typeface="Cambria Math" panose="02040503050406030204" pitchFamily="18" charset="0"/>
                      </a:rPr>
                      <m:t>, </m:t>
                    </m:r>
                    <m:r>
                      <a:rPr lang="en-US" altLang="zh-CN" sz="1800" i="1" dirty="0" err="1">
                        <a:solidFill>
                          <a:srgbClr val="292526"/>
                        </a:solidFill>
                        <a:latin typeface="Cambria Math" panose="02040503050406030204" pitchFamily="18" charset="0"/>
                      </a:rPr>
                      <m:t>𝑖</m:t>
                    </m:r>
                    <m:r>
                      <a:rPr lang="en-US" altLang="zh-CN" sz="1800" i="1" dirty="0">
                        <a:solidFill>
                          <a:srgbClr val="292526"/>
                        </a:solidFill>
                        <a:latin typeface="Cambria Math" panose="02040503050406030204" pitchFamily="18" charset="0"/>
                      </a:rPr>
                      <m:t>−</m:t>
                    </m:r>
                    <m:r>
                      <a:rPr lang="en-US" altLang="zh-CN" sz="1800" i="1" dirty="0">
                        <a:solidFill>
                          <a:srgbClr val="292526"/>
                        </a:solidFill>
                        <a:latin typeface="Cambria Math" panose="02040503050406030204" pitchFamily="18" charset="0"/>
                      </a:rPr>
                      <m:t>𝑊</m:t>
                    </m:r>
                    <m:r>
                      <a:rPr lang="en-US" altLang="zh-CN" sz="1800" i="1" dirty="0">
                        <a:solidFill>
                          <a:srgbClr val="292526"/>
                        </a:solidFill>
                        <a:latin typeface="Cambria Math" panose="02040503050406030204" pitchFamily="18" charset="0"/>
                      </a:rPr>
                      <m:t>≤</m:t>
                    </m:r>
                    <m:r>
                      <a:rPr lang="en-US" altLang="zh-CN" sz="1800" i="1" dirty="0">
                        <a:solidFill>
                          <a:srgbClr val="292526"/>
                        </a:solidFill>
                        <a:latin typeface="Cambria Math" panose="02040503050406030204" pitchFamily="18" charset="0"/>
                      </a:rPr>
                      <m:t>𝑗</m:t>
                    </m:r>
                    <m:r>
                      <a:rPr lang="en-US" altLang="zh-CN" sz="1800" i="1" dirty="0">
                        <a:solidFill>
                          <a:srgbClr val="292526"/>
                        </a:solidFill>
                        <a:latin typeface="Cambria Math" panose="02040503050406030204" pitchFamily="18" charset="0"/>
                      </a:rPr>
                      <m:t>≤</m:t>
                    </m:r>
                    <m:r>
                      <a:rPr lang="en-US" altLang="zh-CN" sz="1800" i="1" dirty="0" err="1">
                        <a:solidFill>
                          <a:srgbClr val="292526"/>
                        </a:solidFill>
                        <a:latin typeface="Cambria Math" panose="02040503050406030204" pitchFamily="18" charset="0"/>
                      </a:rPr>
                      <m:t>𝑖</m:t>
                    </m:r>
                    <m:r>
                      <a:rPr lang="en-US" altLang="zh-CN" sz="1800" i="1" dirty="0">
                        <a:solidFill>
                          <a:srgbClr val="292526"/>
                        </a:solidFill>
                        <a:latin typeface="Cambria Math" panose="02040503050406030204" pitchFamily="18" charset="0"/>
                      </a:rPr>
                      <m:t>−1</m:t>
                    </m:r>
                    <m:r>
                      <a:rPr lang="en-US" altLang="zh-CN" sz="1800" i="1" dirty="0" smtClean="0">
                        <a:solidFill>
                          <a:srgbClr val="292526"/>
                        </a:solidFill>
                        <a:latin typeface="Cambria Math" panose="02040503050406030204" pitchFamily="18" charset="0"/>
                      </a:rPr>
                      <m:t>,</m:t>
                    </m:r>
                  </m:oMath>
                </a14:m>
                <a:r>
                  <a:rPr lang="en-US" altLang="zh-CN" sz="1800" dirty="0">
                    <a:solidFill>
                      <a:srgbClr val="292526"/>
                    </a:solidFill>
                  </a:rPr>
                  <a:t> the string of length </a:t>
                </a:r>
                <a14:m>
                  <m:oMath xmlns:m="http://schemas.openxmlformats.org/officeDocument/2006/math">
                    <m:r>
                      <a:rPr lang="en-US" altLang="zh-CN" sz="1800" i="1" dirty="0" smtClean="0">
                        <a:solidFill>
                          <a:srgbClr val="292526"/>
                        </a:solidFill>
                        <a:latin typeface="Cambria Math" panose="02040503050406030204" pitchFamily="18" charset="0"/>
                      </a:rPr>
                      <m:t>𝑘</m:t>
                    </m:r>
                  </m:oMath>
                </a14:m>
                <a:r>
                  <a:rPr lang="en-US" altLang="zh-CN" sz="1800" dirty="0">
                    <a:solidFill>
                      <a:srgbClr val="292526"/>
                    </a:solidFill>
                  </a:rPr>
                  <a:t> starting  at </a:t>
                </a:r>
                <a14:m>
                  <m:oMath xmlns:m="http://schemas.openxmlformats.org/officeDocument/2006/math">
                    <m:sSub>
                      <m:sSubPr>
                        <m:ctrlPr>
                          <a:rPr lang="en-US" altLang="zh-CN" sz="1800" b="0" i="1" dirty="0" smtClean="0">
                            <a:solidFill>
                              <a:srgbClr val="292526"/>
                            </a:solidFill>
                            <a:latin typeface="Cambria Math" panose="02040503050406030204" pitchFamily="18" charset="0"/>
                          </a:rPr>
                        </m:ctrlPr>
                      </m:sSubPr>
                      <m:e>
                        <m:r>
                          <a:rPr lang="en-US" altLang="zh-CN" sz="1800" i="1" dirty="0" smtClean="0">
                            <a:solidFill>
                              <a:srgbClr val="292526"/>
                            </a:solidFill>
                            <a:latin typeface="Cambria Math" panose="02040503050406030204" pitchFamily="18" charset="0"/>
                          </a:rPr>
                          <m:t>𝑥</m:t>
                        </m:r>
                      </m:e>
                      <m:sub>
                        <m:r>
                          <a:rPr lang="en-US" altLang="zh-CN" sz="1800" i="1" dirty="0" smtClean="0">
                            <a:solidFill>
                              <a:srgbClr val="292526"/>
                            </a:solidFill>
                            <a:latin typeface="Cambria Math" panose="02040503050406030204" pitchFamily="18" charset="0"/>
                          </a:rPr>
                          <m:t>𝑗</m:t>
                        </m:r>
                      </m:sub>
                    </m:sSub>
                  </m:oMath>
                </a14:m>
                <a:r>
                  <a:rPr lang="en-US" altLang="zh-CN" sz="1800" dirty="0">
                    <a:solidFill>
                      <a:srgbClr val="292526"/>
                    </a:solidFill>
                  </a:rPr>
                  <a:t> is equal to the string (of length </a:t>
                </a:r>
                <a14:m>
                  <m:oMath xmlns:m="http://schemas.openxmlformats.org/officeDocument/2006/math">
                    <m:r>
                      <a:rPr lang="en-US" altLang="zh-CN" sz="1800" i="1" dirty="0" smtClean="0">
                        <a:solidFill>
                          <a:srgbClr val="292526"/>
                        </a:solidFill>
                        <a:latin typeface="Cambria Math" panose="02040503050406030204" pitchFamily="18" charset="0"/>
                      </a:rPr>
                      <m:t>𝑘</m:t>
                    </m:r>
                  </m:oMath>
                </a14:m>
                <a:r>
                  <a:rPr lang="en-US" altLang="zh-CN" sz="1800" dirty="0">
                    <a:solidFill>
                      <a:srgbClr val="292526"/>
                    </a:solidFill>
                  </a:rPr>
                  <a:t>) starting at </a:t>
                </a:r>
                <a14:m>
                  <m:oMath xmlns:m="http://schemas.openxmlformats.org/officeDocument/2006/math">
                    <m:sSub>
                      <m:sSubPr>
                        <m:ctrlPr>
                          <a:rPr lang="en-US" altLang="zh-CN" sz="1800" b="0" i="1" dirty="0" smtClean="0">
                            <a:solidFill>
                              <a:srgbClr val="292526"/>
                            </a:solidFill>
                            <a:latin typeface="Cambria Math" panose="02040503050406030204" pitchFamily="18" charset="0"/>
                          </a:rPr>
                        </m:ctrlPr>
                      </m:sSubPr>
                      <m:e>
                        <m:r>
                          <a:rPr lang="en-US" altLang="zh-CN" sz="1800" i="1" dirty="0" smtClean="0">
                            <a:solidFill>
                              <a:srgbClr val="292526"/>
                            </a:solidFill>
                            <a:latin typeface="Cambria Math" panose="02040503050406030204" pitchFamily="18" charset="0"/>
                          </a:rPr>
                          <m:t>𝑥</m:t>
                        </m:r>
                      </m:e>
                      <m:sub>
                        <m:r>
                          <a:rPr lang="en-US" altLang="zh-CN" sz="1800" i="1" dirty="0" smtClean="0">
                            <a:solidFill>
                              <a:srgbClr val="292526"/>
                            </a:solidFill>
                            <a:latin typeface="Cambria Math" panose="02040503050406030204" pitchFamily="18" charset="0"/>
                          </a:rPr>
                          <m:t>𝑖</m:t>
                        </m:r>
                      </m:sub>
                    </m:sSub>
                  </m:oMath>
                </a14:m>
                <a:r>
                  <a:rPr lang="en-US" altLang="zh-CN" sz="1800" dirty="0">
                    <a:solidFill>
                      <a:srgbClr val="292526"/>
                    </a:solidFill>
                  </a:rPr>
                  <a:t> (i.e., </a:t>
                </a:r>
                <a14:m>
                  <m:oMath xmlns:m="http://schemas.openxmlformats.org/officeDocument/2006/math">
                    <m:sSub>
                      <m:sSubPr>
                        <m:ctrlPr>
                          <a:rPr lang="en-US" altLang="zh-CN" sz="1800" b="0" i="1" dirty="0" smtClean="0">
                            <a:solidFill>
                              <a:srgbClr val="292526"/>
                            </a:solidFill>
                            <a:latin typeface="Cambria Math" panose="02040503050406030204" pitchFamily="18" charset="0"/>
                          </a:rPr>
                        </m:ctrlPr>
                      </m:sSubPr>
                      <m:e>
                        <m:r>
                          <a:rPr lang="en-US" altLang="zh-CN" sz="1800" i="1" dirty="0" smtClean="0">
                            <a:solidFill>
                              <a:srgbClr val="292526"/>
                            </a:solidFill>
                            <a:latin typeface="Cambria Math" panose="02040503050406030204" pitchFamily="18" charset="0"/>
                          </a:rPr>
                          <m:t>𝑥</m:t>
                        </m:r>
                      </m:e>
                      <m:sub>
                        <m:r>
                          <a:rPr lang="en-US" altLang="zh-CN" sz="1800" i="1" dirty="0" smtClean="0">
                            <a:solidFill>
                              <a:srgbClr val="292526"/>
                            </a:solidFill>
                            <a:latin typeface="Cambria Math" panose="02040503050406030204" pitchFamily="18" charset="0"/>
                          </a:rPr>
                          <m:t>𝑗</m:t>
                        </m:r>
                        <m:r>
                          <a:rPr lang="en-US" altLang="zh-CN" sz="1800" b="0" i="1" dirty="0" smtClean="0">
                            <a:solidFill>
                              <a:srgbClr val="292526"/>
                            </a:solidFill>
                            <a:latin typeface="Cambria Math" panose="02040503050406030204" pitchFamily="18" charset="0"/>
                          </a:rPr>
                          <m:t>+</m:t>
                        </m:r>
                        <m:r>
                          <a:rPr lang="en-US" altLang="zh-CN" sz="1800" b="0" i="1" dirty="0" smtClean="0">
                            <a:solidFill>
                              <a:srgbClr val="292526"/>
                            </a:solidFill>
                            <a:latin typeface="Cambria Math" panose="02040503050406030204" pitchFamily="18" charset="0"/>
                          </a:rPr>
                          <m:t>𝑙</m:t>
                        </m:r>
                      </m:sub>
                    </m:sSub>
                    <m:r>
                      <a:rPr lang="en-US" altLang="zh-CN" sz="1800" i="1" dirty="0">
                        <a:solidFill>
                          <a:srgbClr val="292526"/>
                        </a:solidFill>
                        <a:latin typeface="Cambria Math" panose="02040503050406030204" pitchFamily="18" charset="0"/>
                      </a:rPr>
                      <m:t>=</m:t>
                    </m:r>
                    <m:sSub>
                      <m:sSubPr>
                        <m:ctrlPr>
                          <a:rPr lang="en-US" altLang="zh-CN" sz="1800" b="0" i="1" dirty="0" smtClean="0">
                            <a:solidFill>
                              <a:srgbClr val="292526"/>
                            </a:solidFill>
                            <a:latin typeface="Cambria Math" panose="02040503050406030204" pitchFamily="18" charset="0"/>
                          </a:rPr>
                        </m:ctrlPr>
                      </m:sSubPr>
                      <m:e>
                        <m:r>
                          <a:rPr lang="en-US" altLang="zh-CN" sz="1800" i="1" dirty="0" err="1">
                            <a:solidFill>
                              <a:srgbClr val="292526"/>
                            </a:solidFill>
                            <a:latin typeface="Cambria Math" panose="02040503050406030204" pitchFamily="18" charset="0"/>
                          </a:rPr>
                          <m:t>𝑥</m:t>
                        </m:r>
                      </m:e>
                      <m:sub>
                        <m:r>
                          <a:rPr lang="en-US" altLang="zh-CN" sz="1800" i="1" dirty="0" err="1">
                            <a:solidFill>
                              <a:srgbClr val="292526"/>
                            </a:solidFill>
                            <a:latin typeface="Cambria Math" panose="02040503050406030204" pitchFamily="18" charset="0"/>
                          </a:rPr>
                          <m:t>𝑖</m:t>
                        </m:r>
                        <m:r>
                          <a:rPr lang="en-US" altLang="zh-CN" sz="1800" b="0" i="1" dirty="0" smtClean="0">
                            <a:solidFill>
                              <a:srgbClr val="292526"/>
                            </a:solidFill>
                            <a:latin typeface="Cambria Math" panose="02040503050406030204" pitchFamily="18" charset="0"/>
                          </a:rPr>
                          <m:t>+</m:t>
                        </m:r>
                        <m:r>
                          <a:rPr lang="en-US" altLang="zh-CN" sz="1800" b="0" i="1" dirty="0" smtClean="0">
                            <a:solidFill>
                              <a:srgbClr val="292526"/>
                            </a:solidFill>
                            <a:latin typeface="Cambria Math" panose="02040503050406030204" pitchFamily="18" charset="0"/>
                          </a:rPr>
                          <m:t>𝑙</m:t>
                        </m:r>
                      </m:sub>
                    </m:sSub>
                  </m:oMath>
                </a14:m>
                <a:r>
                  <a:rPr lang="en-US" altLang="zh-CN" sz="1800" i="0" dirty="0">
                    <a:solidFill>
                      <a:srgbClr val="292526"/>
                    </a:solidFill>
                    <a:latin typeface="+mj-lt"/>
                  </a:rPr>
                  <a:t> for all </a:t>
                </a:r>
                <a14:m>
                  <m:oMath xmlns:m="http://schemas.openxmlformats.org/officeDocument/2006/math">
                    <m:r>
                      <a:rPr lang="en-US" altLang="zh-CN" sz="1800" i="1" dirty="0">
                        <a:solidFill>
                          <a:srgbClr val="292526"/>
                        </a:solidFill>
                        <a:latin typeface="Cambria Math" panose="02040503050406030204" pitchFamily="18" charset="0"/>
                      </a:rPr>
                      <m:t>0≤</m:t>
                    </m:r>
                    <m:r>
                      <a:rPr lang="en-US" altLang="zh-CN" sz="1800" i="1" dirty="0">
                        <a:solidFill>
                          <a:srgbClr val="292526"/>
                        </a:solidFill>
                        <a:latin typeface="Cambria Math" panose="02040503050406030204" pitchFamily="18" charset="0"/>
                      </a:rPr>
                      <m:t>𝑙</m:t>
                    </m:r>
                    <m:r>
                      <a:rPr lang="en-US" altLang="zh-CN" sz="1800" i="1" dirty="0">
                        <a:solidFill>
                          <a:srgbClr val="292526"/>
                        </a:solidFill>
                        <a:latin typeface="Cambria Math" panose="02040503050406030204" pitchFamily="18" charset="0"/>
                      </a:rPr>
                      <m:t>&lt;</m:t>
                    </m:r>
                    <m:r>
                      <a:rPr lang="en-US" altLang="zh-CN" sz="1800" i="1" dirty="0">
                        <a:solidFill>
                          <a:srgbClr val="292526"/>
                        </a:solidFill>
                        <a:latin typeface="Cambria Math" panose="02040503050406030204" pitchFamily="18" charset="0"/>
                      </a:rPr>
                      <m:t>𝑘</m:t>
                    </m:r>
                  </m:oMath>
                </a14:m>
                <a:r>
                  <a:rPr lang="en-US" altLang="zh-CN" sz="1800" dirty="0">
                    <a:solidFill>
                      <a:srgbClr val="292526"/>
                    </a:solidFill>
                  </a:rPr>
                  <a:t>). The next phrase is then of length </a:t>
                </a:r>
                <a14:m>
                  <m:oMath xmlns:m="http://schemas.openxmlformats.org/officeDocument/2006/math">
                    <m:r>
                      <a:rPr lang="en-US" altLang="zh-CN" sz="1800" i="1" dirty="0" smtClean="0">
                        <a:solidFill>
                          <a:srgbClr val="292526"/>
                        </a:solidFill>
                        <a:latin typeface="Cambria Math" panose="02040503050406030204" pitchFamily="18" charset="0"/>
                      </a:rPr>
                      <m:t>𝑘</m:t>
                    </m:r>
                  </m:oMath>
                </a14:m>
                <a:r>
                  <a:rPr lang="en-US" altLang="zh-CN" sz="1800" dirty="0">
                    <a:solidFill>
                      <a:srgbClr val="292526"/>
                    </a:solidFill>
                  </a:rPr>
                  <a:t> (i.e., </a:t>
                </a:r>
                <a14:m>
                  <m:oMath xmlns:m="http://schemas.openxmlformats.org/officeDocument/2006/math">
                    <m:sSub>
                      <m:sSubPr>
                        <m:ctrlPr>
                          <a:rPr lang="en-US" altLang="zh-CN" sz="1800" b="0" i="1" dirty="0" smtClean="0">
                            <a:solidFill>
                              <a:srgbClr val="292526"/>
                            </a:solidFill>
                            <a:latin typeface="Cambria Math" panose="02040503050406030204" pitchFamily="18" charset="0"/>
                          </a:rPr>
                        </m:ctrlPr>
                      </m:sSubPr>
                      <m:e>
                        <m:r>
                          <a:rPr lang="en-US" altLang="zh-CN" sz="1800" i="1" dirty="0" smtClean="0">
                            <a:solidFill>
                              <a:srgbClr val="292526"/>
                            </a:solidFill>
                            <a:latin typeface="Cambria Math" panose="02040503050406030204" pitchFamily="18" charset="0"/>
                          </a:rPr>
                          <m:t>𝑥</m:t>
                        </m:r>
                      </m:e>
                      <m:sub>
                        <m:r>
                          <a:rPr lang="en-US" altLang="zh-CN" sz="1800" i="1" dirty="0" smtClean="0">
                            <a:solidFill>
                              <a:srgbClr val="292526"/>
                            </a:solidFill>
                            <a:latin typeface="Cambria Math" panose="02040503050406030204" pitchFamily="18" charset="0"/>
                          </a:rPr>
                          <m:t>𝑖</m:t>
                        </m:r>
                      </m:sub>
                    </m:sSub>
                    <m:r>
                      <a:rPr lang="en-US" altLang="zh-CN" sz="1800" i="1" dirty="0" smtClean="0">
                        <a:solidFill>
                          <a:srgbClr val="292526"/>
                        </a:solidFill>
                        <a:latin typeface="Cambria Math" panose="02040503050406030204" pitchFamily="18" charset="0"/>
                      </a:rPr>
                      <m:t>. . . </m:t>
                    </m:r>
                    <m:sSub>
                      <m:sSubPr>
                        <m:ctrlPr>
                          <a:rPr lang="en-US" altLang="zh-CN" sz="1800" b="0" i="1" dirty="0" smtClean="0">
                            <a:solidFill>
                              <a:srgbClr val="292526"/>
                            </a:solidFill>
                            <a:latin typeface="Cambria Math" panose="02040503050406030204" pitchFamily="18" charset="0"/>
                          </a:rPr>
                        </m:ctrlPr>
                      </m:sSubPr>
                      <m:e>
                        <m:r>
                          <a:rPr lang="en-US" altLang="zh-CN" sz="1800" i="1" dirty="0" smtClean="0">
                            <a:solidFill>
                              <a:srgbClr val="292526"/>
                            </a:solidFill>
                            <a:latin typeface="Cambria Math" panose="02040503050406030204" pitchFamily="18" charset="0"/>
                          </a:rPr>
                          <m:t>𝑥</m:t>
                        </m:r>
                      </m:e>
                      <m:sub>
                        <m:r>
                          <a:rPr lang="en-US" altLang="zh-CN" sz="1800" b="0" i="1" dirty="0" smtClean="0">
                            <a:solidFill>
                              <a:srgbClr val="292526"/>
                            </a:solidFill>
                            <a:latin typeface="Cambria Math" panose="02040503050406030204" pitchFamily="18" charset="0"/>
                          </a:rPr>
                          <m:t>𝑖</m:t>
                        </m:r>
                        <m:r>
                          <a:rPr lang="en-US" altLang="zh-CN" sz="1800" b="0" i="1" dirty="0" smtClean="0">
                            <a:solidFill>
                              <a:srgbClr val="292526"/>
                            </a:solidFill>
                            <a:latin typeface="Cambria Math" panose="02040503050406030204" pitchFamily="18" charset="0"/>
                          </a:rPr>
                          <m:t>+</m:t>
                        </m:r>
                        <m:r>
                          <a:rPr lang="en-US" altLang="zh-CN" sz="1800" b="0" i="1" dirty="0" smtClean="0">
                            <a:solidFill>
                              <a:srgbClr val="292526"/>
                            </a:solidFill>
                            <a:latin typeface="Cambria Math" panose="02040503050406030204" pitchFamily="18" charset="0"/>
                          </a:rPr>
                          <m:t>𝑘</m:t>
                        </m:r>
                        <m:r>
                          <a:rPr lang="en-US" altLang="zh-CN" sz="1800" b="0" i="1" dirty="0" smtClean="0">
                            <a:solidFill>
                              <a:srgbClr val="292526"/>
                            </a:solidFill>
                            <a:latin typeface="Cambria Math" panose="02040503050406030204" pitchFamily="18" charset="0"/>
                          </a:rPr>
                          <m:t>−1</m:t>
                        </m:r>
                      </m:sub>
                    </m:sSub>
                  </m:oMath>
                </a14:m>
                <a:r>
                  <a:rPr lang="en-US" altLang="zh-CN" sz="1800" dirty="0">
                    <a:solidFill>
                      <a:srgbClr val="292526"/>
                    </a:solidFill>
                  </a:rPr>
                  <a:t>) and is represented by the pair </a:t>
                </a:r>
                <a14:m>
                  <m:oMath xmlns:m="http://schemas.openxmlformats.org/officeDocument/2006/math">
                    <m:r>
                      <a:rPr lang="en-US" altLang="zh-CN" sz="1800" i="1" dirty="0" smtClean="0">
                        <a:solidFill>
                          <a:srgbClr val="292526"/>
                        </a:solidFill>
                        <a:latin typeface="Cambria Math" panose="02040503050406030204" pitchFamily="18" charset="0"/>
                      </a:rPr>
                      <m:t>(</m:t>
                    </m:r>
                    <m:r>
                      <a:rPr lang="en-US" altLang="zh-CN" sz="1800" i="1" dirty="0" smtClean="0">
                        <a:solidFill>
                          <a:srgbClr val="292526"/>
                        </a:solidFill>
                        <a:latin typeface="Cambria Math" panose="02040503050406030204" pitchFamily="18" charset="0"/>
                      </a:rPr>
                      <m:t>𝑃</m:t>
                    </m:r>
                    <m:r>
                      <a:rPr lang="en-US" altLang="zh-CN" sz="1800" i="1" dirty="0" smtClean="0">
                        <a:solidFill>
                          <a:srgbClr val="292526"/>
                        </a:solidFill>
                        <a:latin typeface="Cambria Math" panose="02040503050406030204" pitchFamily="18" charset="0"/>
                      </a:rPr>
                      <m:t>, </m:t>
                    </m:r>
                    <m:r>
                      <a:rPr lang="en-US" altLang="zh-CN" sz="1800" i="1" dirty="0" smtClean="0">
                        <a:solidFill>
                          <a:srgbClr val="292526"/>
                        </a:solidFill>
                        <a:latin typeface="Cambria Math" panose="02040503050406030204" pitchFamily="18" charset="0"/>
                      </a:rPr>
                      <m:t>𝐿</m:t>
                    </m:r>
                    <m:r>
                      <a:rPr lang="en-US" altLang="zh-CN" sz="1800" i="1" dirty="0">
                        <a:solidFill>
                          <a:srgbClr val="292526"/>
                        </a:solidFill>
                        <a:latin typeface="Cambria Math" panose="02040503050406030204" pitchFamily="18" charset="0"/>
                      </a:rPr>
                      <m:t>),</m:t>
                    </m:r>
                  </m:oMath>
                </a14:m>
                <a:r>
                  <a:rPr lang="en-US" altLang="zh-CN" sz="1800" dirty="0">
                    <a:solidFill>
                      <a:srgbClr val="292526"/>
                    </a:solidFill>
                  </a:rPr>
                  <a:t> where </a:t>
                </a:r>
                <a14:m>
                  <m:oMath xmlns:m="http://schemas.openxmlformats.org/officeDocument/2006/math">
                    <m:r>
                      <a:rPr lang="en-US" altLang="zh-CN" sz="1800" i="1" dirty="0" smtClean="0">
                        <a:solidFill>
                          <a:srgbClr val="292526"/>
                        </a:solidFill>
                        <a:latin typeface="Cambria Math" panose="02040503050406030204" pitchFamily="18" charset="0"/>
                      </a:rPr>
                      <m:t>𝑃</m:t>
                    </m:r>
                  </m:oMath>
                </a14:m>
                <a:r>
                  <a:rPr lang="en-US" altLang="zh-CN" sz="1800" dirty="0">
                    <a:solidFill>
                      <a:srgbClr val="292526"/>
                    </a:solidFill>
                  </a:rPr>
                  <a:t> is the location of the beginning of the match and </a:t>
                </a:r>
                <a14:m>
                  <m:oMath xmlns:m="http://schemas.openxmlformats.org/officeDocument/2006/math">
                    <m:r>
                      <a:rPr lang="en-US" altLang="zh-CN" sz="1800" i="1" dirty="0" smtClean="0">
                        <a:solidFill>
                          <a:srgbClr val="292526"/>
                        </a:solidFill>
                        <a:latin typeface="Cambria Math" panose="02040503050406030204" pitchFamily="18" charset="0"/>
                      </a:rPr>
                      <m:t>𝐿</m:t>
                    </m:r>
                  </m:oMath>
                </a14:m>
                <a:r>
                  <a:rPr lang="en-US" altLang="zh-CN" sz="1800" dirty="0">
                    <a:solidFill>
                      <a:srgbClr val="292526"/>
                    </a:solidFill>
                  </a:rPr>
                  <a:t> is the length of the match.</a:t>
                </a:r>
              </a:p>
              <a:p>
                <a:pPr marL="285750" indent="-285750">
                  <a:buFont typeface="Wingdings" panose="05000000000000000000" pitchFamily="2" charset="2"/>
                  <a:buChar char="n"/>
                </a:pPr>
                <a:r>
                  <a:rPr lang="en-US" altLang="zh-CN" sz="1800" dirty="0">
                    <a:solidFill>
                      <a:srgbClr val="292526"/>
                    </a:solidFill>
                  </a:rPr>
                  <a:t>If a match is not found in the window, the next character is sent uncompressed.</a:t>
                </a: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600708" y="1991649"/>
                <a:ext cx="8769040" cy="3108538"/>
              </a:xfrm>
              <a:prstGeom prst="rect">
                <a:avLst/>
              </a:prstGeom>
              <a:blipFill>
                <a:blip r:embed="rId5"/>
                <a:stretch>
                  <a:fillRect l="-556" t="-1367" b="-3320"/>
                </a:stretch>
              </a:blipFill>
            </p:spPr>
            <p:txBody>
              <a:bodyPr/>
              <a:lstStyle/>
              <a:p>
                <a:r>
                  <a:rPr lang="zh-CN" altLang="en-US">
                    <a:noFill/>
                  </a:rPr>
                  <a:t> </a:t>
                </a:r>
              </a:p>
            </p:txBody>
          </p:sp>
        </mc:Fallback>
      </mc:AlternateContent>
      <p:sp>
        <p:nvSpPr>
          <p:cNvPr id="2" name="Rectangle 1">
            <a:extLst>
              <a:ext uri="{FF2B5EF4-FFF2-40B4-BE49-F238E27FC236}">
                <a16:creationId xmlns:a16="http://schemas.microsoft.com/office/drawing/2014/main" id="{DAF4ACA6-1817-4C81-9DA2-A13A16931D90}"/>
              </a:ext>
            </a:extLst>
          </p:cNvPr>
          <p:cNvSpPr/>
          <p:nvPr/>
        </p:nvSpPr>
        <p:spPr>
          <a:xfrm>
            <a:off x="556736" y="1345318"/>
            <a:ext cx="8856984" cy="646331"/>
          </a:xfrm>
          <a:prstGeom prst="rect">
            <a:avLst/>
          </a:prstGeom>
        </p:spPr>
        <p:txBody>
          <a:bodyPr wrap="square">
            <a:spAutoFit/>
          </a:bodyPr>
          <a:lstStyle/>
          <a:p>
            <a:r>
              <a:rPr lang="en-US" altLang="zh-CN" sz="1800" dirty="0">
                <a:solidFill>
                  <a:srgbClr val="292526"/>
                </a:solidFill>
              </a:rPr>
              <a:t>The key idea of the Lempel–</a:t>
            </a:r>
            <a:r>
              <a:rPr lang="en-US" altLang="zh-CN" sz="1800" dirty="0" err="1">
                <a:solidFill>
                  <a:srgbClr val="292526"/>
                </a:solidFill>
              </a:rPr>
              <a:t>Ziv</a:t>
            </a:r>
            <a:r>
              <a:rPr lang="en-US" altLang="zh-CN" sz="1800" dirty="0">
                <a:solidFill>
                  <a:srgbClr val="292526"/>
                </a:solidFill>
              </a:rPr>
              <a:t> algorithm is to </a:t>
            </a:r>
            <a:r>
              <a:rPr lang="en-US" altLang="zh-CN" sz="1800" b="1" dirty="0">
                <a:solidFill>
                  <a:srgbClr val="C00000"/>
                </a:solidFill>
                <a:effectLst>
                  <a:outerShdw blurRad="38100" dist="38100" dir="2700000" algn="tl">
                    <a:srgbClr val="000000">
                      <a:alpha val="43137"/>
                    </a:srgbClr>
                  </a:outerShdw>
                </a:effectLst>
              </a:rPr>
              <a:t>parse</a:t>
            </a:r>
            <a:r>
              <a:rPr lang="en-US" altLang="zh-CN" sz="1800" dirty="0">
                <a:solidFill>
                  <a:srgbClr val="292526"/>
                </a:solidFill>
              </a:rPr>
              <a:t> the string into </a:t>
            </a:r>
            <a:r>
              <a:rPr lang="en-US" altLang="zh-CN" sz="1800" b="1" dirty="0">
                <a:solidFill>
                  <a:srgbClr val="C00000"/>
                </a:solidFill>
                <a:effectLst>
                  <a:outerShdw blurRad="38100" dist="38100" dir="2700000" algn="tl">
                    <a:srgbClr val="000000">
                      <a:alpha val="43137"/>
                    </a:srgbClr>
                  </a:outerShdw>
                </a:effectLst>
              </a:rPr>
              <a:t>phrases</a:t>
            </a:r>
            <a:r>
              <a:rPr lang="en-US" altLang="zh-CN" sz="1800" dirty="0">
                <a:solidFill>
                  <a:srgbClr val="292526"/>
                </a:solidFill>
              </a:rPr>
              <a:t> and to replace phrases by pointers to where the same string has occurred in the past.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7DDD447-93A2-4A18-A53E-25245DC7DB15}"/>
                  </a:ext>
                </a:extLst>
              </p:cNvPr>
              <p:cNvSpPr/>
              <p:nvPr/>
            </p:nvSpPr>
            <p:spPr>
              <a:xfrm>
                <a:off x="1248780" y="5392489"/>
                <a:ext cx="7560840" cy="11521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C00000"/>
                    </a:solidFill>
                    <a:effectLst>
                      <a:outerShdw blurRad="38100" dist="38100" dir="2700000" algn="tl">
                        <a:srgbClr val="000000">
                          <a:alpha val="43137"/>
                        </a:srgbClr>
                      </a:outerShdw>
                    </a:effectLst>
                  </a:rPr>
                  <a:t>01010101010101010</a:t>
                </a:r>
                <a:r>
                  <a:rPr lang="en-US" sz="1800" dirty="0">
                    <a:solidFill>
                      <a:schemeClr val="tx1"/>
                    </a:solidFill>
                    <a:effectLst>
                      <a:outerShdw blurRad="38100" dist="38100" dir="2700000" algn="tl">
                        <a:srgbClr val="000000">
                          <a:alpha val="43137"/>
                        </a:srgbClr>
                      </a:outerShdw>
                    </a:effectLst>
                  </a:rPr>
                  <a:t>11010101010101101, W = 7</a:t>
                </a:r>
              </a:p>
              <a:p>
                <a:r>
                  <a:rPr lang="en-US" altLang="zh-CN" sz="1800" b="1" dirty="0">
                    <a:solidFill>
                      <a:srgbClr val="C00000"/>
                    </a:solidFill>
                    <a:effectLst>
                      <a:outerShdw blurRad="38100" dist="38100" dir="2700000" algn="tl">
                        <a:srgbClr val="000000">
                          <a:alpha val="43137"/>
                        </a:srgbClr>
                      </a:outerShdw>
                    </a:effectLst>
                  </a:rPr>
                  <a:t>0101010101</a:t>
                </a:r>
                <a:r>
                  <a:rPr lang="en-US" altLang="zh-CN" sz="1800" b="1" dirty="0">
                    <a:solidFill>
                      <a:srgbClr val="7030A0"/>
                    </a:solidFill>
                    <a:effectLst>
                      <a:outerShdw blurRad="38100" dist="38100" dir="2700000" algn="tl">
                        <a:srgbClr val="000000">
                          <a:alpha val="43137"/>
                        </a:srgbClr>
                      </a:outerShdw>
                    </a:effectLst>
                  </a:rPr>
                  <a:t>0101010</a:t>
                </a:r>
                <a:r>
                  <a:rPr lang="en-US" altLang="zh-CN" sz="1800" b="1" u="sng" dirty="0">
                    <a:solidFill>
                      <a:srgbClr val="FF0000"/>
                    </a:solidFill>
                    <a:effectLst>
                      <a:outerShdw blurRad="38100" dist="38100" dir="2700000" algn="tl">
                        <a:srgbClr val="000000">
                          <a:alpha val="43137"/>
                        </a:srgbClr>
                      </a:outerShdw>
                    </a:effectLst>
                  </a:rPr>
                  <a:t>1</a:t>
                </a:r>
                <a:r>
                  <a:rPr lang="en-US" altLang="zh-CN" sz="1800" dirty="0">
                    <a:solidFill>
                      <a:schemeClr val="tx1"/>
                    </a:solidFill>
                    <a:effectLst>
                      <a:outerShdw blurRad="38100" dist="38100" dir="2700000" algn="tl">
                        <a:srgbClr val="000000">
                          <a:alpha val="43137"/>
                        </a:srgbClr>
                      </a:outerShdw>
                    </a:effectLst>
                  </a:rPr>
                  <a:t>1010101010101101</a:t>
                </a:r>
              </a:p>
              <a:p>
                <a:r>
                  <a:rPr lang="en-US" altLang="zh-CN" sz="1800" b="1" dirty="0">
                    <a:solidFill>
                      <a:srgbClr val="C00000"/>
                    </a:solidFill>
                    <a:effectLst>
                      <a:outerShdw blurRad="38100" dist="38100" dir="2700000" algn="tl">
                        <a:srgbClr val="000000">
                          <a:alpha val="43137"/>
                        </a:srgbClr>
                      </a:outerShdw>
                    </a:effectLst>
                  </a:rPr>
                  <a:t>0101010101</a:t>
                </a:r>
                <a:r>
                  <a:rPr lang="en-US" altLang="zh-CN" sz="1800" b="1" dirty="0">
                    <a:solidFill>
                      <a:srgbClr val="7030A0"/>
                    </a:solidFill>
                    <a:effectLst>
                      <a:outerShdw blurRad="38100" dist="38100" dir="2700000" algn="tl">
                        <a:srgbClr val="000000">
                          <a:alpha val="43137"/>
                        </a:srgbClr>
                      </a:outerShdw>
                    </a:effectLst>
                  </a:rPr>
                  <a:t>0</a:t>
                </a:r>
                <a:r>
                  <a:rPr lang="en-US" altLang="zh-CN" sz="1800" b="1" strike="sngStrike" dirty="0">
                    <a:solidFill>
                      <a:srgbClr val="00B050"/>
                    </a:solidFill>
                    <a:effectLst>
                      <a:outerShdw blurRad="38100" dist="38100" dir="2700000" algn="tl">
                        <a:srgbClr val="000000">
                          <a:alpha val="43137"/>
                        </a:srgbClr>
                      </a:outerShdw>
                    </a:effectLst>
                  </a:rPr>
                  <a:t>10101</a:t>
                </a:r>
                <a:r>
                  <a:rPr lang="en-US" altLang="zh-CN" sz="1800" b="1" dirty="0">
                    <a:solidFill>
                      <a:srgbClr val="7030A0"/>
                    </a:solidFill>
                    <a:effectLst>
                      <a:outerShdw blurRad="38100" dist="38100" dir="2700000" algn="tl">
                        <a:srgbClr val="000000">
                          <a:alpha val="43137"/>
                        </a:srgbClr>
                      </a:outerShdw>
                    </a:effectLst>
                  </a:rPr>
                  <a:t>0</a:t>
                </a:r>
                <a:r>
                  <a:rPr lang="en-US" altLang="zh-CN" sz="1800" b="1" u="sng" strike="sngStrike" dirty="0">
                    <a:solidFill>
                      <a:srgbClr val="FF0000"/>
                    </a:solidFill>
                    <a:effectLst>
                      <a:outerShdw blurRad="38100" dist="38100" dir="2700000" algn="tl">
                        <a:srgbClr val="000000">
                          <a:alpha val="43137"/>
                        </a:srgbClr>
                      </a:outerShdw>
                    </a:effectLst>
                  </a:rPr>
                  <a:t>1</a:t>
                </a:r>
                <a:r>
                  <a:rPr lang="en-US" altLang="zh-CN" sz="1800" strike="sngStrike" dirty="0">
                    <a:solidFill>
                      <a:srgbClr val="00B050"/>
                    </a:solidFill>
                    <a:effectLst>
                      <a:outerShdw blurRad="38100" dist="38100" dir="2700000" algn="tl">
                        <a:srgbClr val="000000">
                          <a:alpha val="43137"/>
                        </a:srgbClr>
                      </a:outerShdw>
                    </a:effectLst>
                  </a:rPr>
                  <a:t>1010</a:t>
                </a:r>
                <a:r>
                  <a:rPr lang="en-US" altLang="zh-CN" sz="1800" dirty="0">
                    <a:solidFill>
                      <a:schemeClr val="tx1"/>
                    </a:solidFill>
                    <a:effectLst>
                      <a:outerShdw blurRad="38100" dist="38100" dir="2700000" algn="tl">
                        <a:srgbClr val="000000">
                          <a:alpha val="43137"/>
                        </a:srgbClr>
                      </a:outerShdw>
                    </a:effectLst>
                  </a:rPr>
                  <a:t>101010101101</a:t>
                </a:r>
              </a:p>
              <a:p>
                <a:pPr algn="ctr"/>
                <a:r>
                  <a:rPr lang="en-US" sz="1800" dirty="0">
                    <a:solidFill>
                      <a:schemeClr val="tx1"/>
                    </a:solidFill>
                    <a:effectLst>
                      <a:outerShdw blurRad="38100" dist="38100" dir="2700000" algn="tl">
                        <a:srgbClr val="000000">
                          <a:alpha val="43137"/>
                        </a:srgbClr>
                      </a:outerShdw>
                    </a:effectLst>
                  </a:rPr>
                  <a:t>            </a:t>
                </a:r>
                <a:r>
                  <a:rPr lang="en-US" sz="1800" b="1" dirty="0">
                    <a:solidFill>
                      <a:srgbClr val="7030A0"/>
                    </a:solidFill>
                    <a:effectLst>
                      <a:outerShdw blurRad="38100" dist="38100" dir="2700000" algn="tl">
                        <a:srgbClr val="000000">
                          <a:alpha val="43137"/>
                        </a:srgbClr>
                      </a:outerShdw>
                    </a:effectLst>
                  </a:rPr>
                  <a:t>Find the maximum repeated substring inside </a:t>
                </a:r>
                <a14:m>
                  <m:oMath xmlns:m="http://schemas.openxmlformats.org/officeDocument/2006/math">
                    <m:r>
                      <a:rPr lang="en-US"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𝑾</m:t>
                    </m:r>
                  </m:oMath>
                </a14:m>
                <a:r>
                  <a:rPr lang="en-US" sz="1800" dirty="0">
                    <a:solidFill>
                      <a:schemeClr val="tx1"/>
                    </a:solidFill>
                    <a:effectLst>
                      <a:outerShdw blurRad="38100" dist="38100" dir="2700000" algn="tl">
                        <a:srgbClr val="000000">
                          <a:alpha val="43137"/>
                        </a:srgbClr>
                      </a:outerShdw>
                    </a:effectLst>
                  </a:rPr>
                  <a:t>         </a:t>
                </a:r>
              </a:p>
            </p:txBody>
          </p:sp>
        </mc:Choice>
        <mc:Fallback xmlns="">
          <p:sp>
            <p:nvSpPr>
              <p:cNvPr id="5" name="Rectangle 4">
                <a:extLst>
                  <a:ext uri="{FF2B5EF4-FFF2-40B4-BE49-F238E27FC236}">
                    <a16:creationId xmlns:a16="http://schemas.microsoft.com/office/drawing/2014/main" id="{37DDD447-93A2-4A18-A53E-25245DC7DB15}"/>
                  </a:ext>
                </a:extLst>
              </p:cNvPr>
              <p:cNvSpPr>
                <a:spLocks noRot="1" noChangeAspect="1" noMove="1" noResize="1" noEditPoints="1" noAdjustHandles="1" noChangeArrowheads="1" noChangeShapeType="1" noTextEdit="1"/>
              </p:cNvSpPr>
              <p:nvPr/>
            </p:nvSpPr>
            <p:spPr>
              <a:xfrm>
                <a:off x="1248780" y="5392489"/>
                <a:ext cx="7560840" cy="1152128"/>
              </a:xfrm>
              <a:prstGeom prst="rect">
                <a:avLst/>
              </a:prstGeom>
              <a:blipFill>
                <a:blip r:embed="rId6"/>
                <a:stretch>
                  <a:fillRect l="-644" t="-4712" b="-115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8410088"/>
      </p:ext>
    </p:extLst>
  </p:cSld>
  <p:clrMapOvr>
    <a:masterClrMapping/>
  </p:clrMapOvr>
  <mc:AlternateContent xmlns:mc="http://schemas.openxmlformats.org/markup-compatibility/2006" xmlns:p14="http://schemas.microsoft.com/office/powerpoint/2010/main">
    <mc:Choice Requires="p14">
      <p:transition spd="slow" p14:dur="2000" advTm="255066"/>
    </mc:Choice>
    <mc:Fallback xmlns="">
      <p:transition spd="slow" advTm="2550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Lempel-Ziv Coding: Sliding Window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AF4ACA6-1817-4C81-9DA2-A13A16931D90}"/>
                  </a:ext>
                </a:extLst>
              </p:cNvPr>
              <p:cNvSpPr/>
              <p:nvPr/>
            </p:nvSpPr>
            <p:spPr>
              <a:xfrm>
                <a:off x="780728" y="2613488"/>
                <a:ext cx="8856984" cy="380425"/>
              </a:xfrm>
              <a:prstGeom prst="rect">
                <a:avLst/>
              </a:prstGeom>
            </p:spPr>
            <p:txBody>
              <a:bodyPr wrap="square">
                <a:spAutoFit/>
              </a:bodyPr>
              <a:lstStyle/>
              <a:p>
                <a14:m>
                  <m:oMath xmlns:m="http://schemas.openxmlformats.org/officeDocument/2006/math">
                    <m:r>
                      <a:rPr lang="en-US" altLang="zh-CN" sz="1800" b="0" i="1" smtClean="0">
                        <a:solidFill>
                          <a:srgbClr val="292526"/>
                        </a:solidFill>
                        <a:latin typeface="Cambria Math" panose="02040503050406030204" pitchFamily="18" charset="0"/>
                      </a:rPr>
                      <m:t>𝑊</m:t>
                    </m:r>
                    <m:r>
                      <a:rPr lang="en-US" altLang="zh-CN" sz="1800" b="0" i="1" smtClean="0">
                        <a:solidFill>
                          <a:srgbClr val="292526"/>
                        </a:solidFill>
                        <a:latin typeface="Cambria Math" panose="02040503050406030204" pitchFamily="18" charset="0"/>
                      </a:rPr>
                      <m:t>=4</m:t>
                    </m:r>
                  </m:oMath>
                </a14:m>
                <a:r>
                  <a:rPr lang="en-US" altLang="zh-CN" sz="1800" dirty="0">
                    <a:solidFill>
                      <a:srgbClr val="292526"/>
                    </a:solidFill>
                  </a:rPr>
                  <a:t>, </a:t>
                </a:r>
                <a:r>
                  <a:rPr lang="en-US" altLang="zh-CN" dirty="0"/>
                  <a:t>ABBABBABBBAABABA</a:t>
                </a:r>
              </a:p>
            </p:txBody>
          </p:sp>
        </mc:Choice>
        <mc:Fallback xmlns="">
          <p:sp>
            <p:nvSpPr>
              <p:cNvPr id="2" name="Rectangle 1">
                <a:extLst>
                  <a:ext uri="{FF2B5EF4-FFF2-40B4-BE49-F238E27FC236}">
                    <a16:creationId xmlns:a16="http://schemas.microsoft.com/office/drawing/2014/main" id="{DAF4ACA6-1817-4C81-9DA2-A13A16931D90}"/>
                  </a:ext>
                </a:extLst>
              </p:cNvPr>
              <p:cNvSpPr>
                <a:spLocks noRot="1" noChangeAspect="1" noMove="1" noResize="1" noEditPoints="1" noAdjustHandles="1" noChangeArrowheads="1" noChangeShapeType="1" noTextEdit="1"/>
              </p:cNvSpPr>
              <p:nvPr/>
            </p:nvSpPr>
            <p:spPr>
              <a:xfrm>
                <a:off x="780728" y="2613488"/>
                <a:ext cx="8856984" cy="380425"/>
              </a:xfrm>
              <a:prstGeom prst="rect">
                <a:avLst/>
              </a:prstGeom>
              <a:blipFill>
                <a:blip r:embed="rId5"/>
                <a:stretch>
                  <a:fillRect t="-8065" b="-258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7DDD447-93A2-4A18-A53E-25245DC7DB15}"/>
                  </a:ext>
                </a:extLst>
              </p:cNvPr>
              <p:cNvSpPr/>
              <p:nvPr/>
            </p:nvSpPr>
            <p:spPr>
              <a:xfrm>
                <a:off x="780728" y="1415585"/>
                <a:ext cx="8496944" cy="11521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C00000"/>
                    </a:solidFill>
                    <a:effectLst>
                      <a:outerShdw blurRad="38100" dist="38100" dir="2700000" algn="tl">
                        <a:srgbClr val="000000">
                          <a:alpha val="43137"/>
                        </a:srgbClr>
                      </a:outerShdw>
                    </a:effectLst>
                  </a:rPr>
                  <a:t>01010101010101010</a:t>
                </a:r>
                <a:r>
                  <a:rPr lang="en-US" sz="1800" dirty="0">
                    <a:solidFill>
                      <a:schemeClr val="tx1"/>
                    </a:solidFill>
                    <a:effectLst>
                      <a:outerShdw blurRad="38100" dist="38100" dir="2700000" algn="tl">
                        <a:srgbClr val="000000">
                          <a:alpha val="43137"/>
                        </a:srgbClr>
                      </a:outerShdw>
                    </a:effectLst>
                  </a:rPr>
                  <a:t>11010101010101101, W = 6</a:t>
                </a:r>
              </a:p>
              <a:p>
                <a:r>
                  <a:rPr lang="en-US" altLang="zh-CN" sz="1800" b="1" dirty="0">
                    <a:solidFill>
                      <a:srgbClr val="C00000"/>
                    </a:solidFill>
                    <a:effectLst>
                      <a:outerShdw blurRad="38100" dist="38100" dir="2700000" algn="tl">
                        <a:srgbClr val="000000">
                          <a:alpha val="43137"/>
                        </a:srgbClr>
                      </a:outerShdw>
                    </a:effectLst>
                  </a:rPr>
                  <a:t>01010101010</a:t>
                </a:r>
                <a:r>
                  <a:rPr lang="en-US" altLang="zh-CN" sz="1800" b="1" dirty="0">
                    <a:solidFill>
                      <a:srgbClr val="7030A0"/>
                    </a:solidFill>
                    <a:effectLst>
                      <a:outerShdw blurRad="38100" dist="38100" dir="2700000" algn="tl">
                        <a:srgbClr val="000000">
                          <a:alpha val="43137"/>
                        </a:srgbClr>
                      </a:outerShdw>
                    </a:effectLst>
                  </a:rPr>
                  <a:t>101010</a:t>
                </a:r>
                <a:r>
                  <a:rPr lang="en-US" altLang="zh-CN" sz="1800" b="1" u="sng" dirty="0">
                    <a:solidFill>
                      <a:srgbClr val="FF0000"/>
                    </a:solidFill>
                    <a:effectLst>
                      <a:outerShdw blurRad="38100" dist="38100" dir="2700000" algn="tl">
                        <a:srgbClr val="000000">
                          <a:alpha val="43137"/>
                        </a:srgbClr>
                      </a:outerShdw>
                    </a:effectLst>
                  </a:rPr>
                  <a:t>1</a:t>
                </a:r>
                <a:r>
                  <a:rPr lang="en-US" altLang="zh-CN" sz="1800" dirty="0">
                    <a:solidFill>
                      <a:schemeClr val="tx1"/>
                    </a:solidFill>
                    <a:effectLst>
                      <a:outerShdw blurRad="38100" dist="38100" dir="2700000" algn="tl">
                        <a:srgbClr val="000000">
                          <a:alpha val="43137"/>
                        </a:srgbClr>
                      </a:outerShdw>
                    </a:effectLst>
                  </a:rPr>
                  <a:t>1010101010101101</a:t>
                </a:r>
              </a:p>
              <a:p>
                <a:r>
                  <a:rPr lang="en-US" altLang="zh-CN" sz="1800" b="1" dirty="0">
                    <a:solidFill>
                      <a:srgbClr val="C00000"/>
                    </a:solidFill>
                    <a:effectLst>
                      <a:outerShdw blurRad="38100" dist="38100" dir="2700000" algn="tl">
                        <a:srgbClr val="000000">
                          <a:alpha val="43137"/>
                        </a:srgbClr>
                      </a:outerShdw>
                    </a:effectLst>
                  </a:rPr>
                  <a:t>01010101010</a:t>
                </a:r>
                <a:r>
                  <a:rPr lang="en-US" altLang="zh-CN" sz="1800" b="1" strike="sngStrike" dirty="0">
                    <a:solidFill>
                      <a:srgbClr val="00B050"/>
                    </a:solidFill>
                    <a:effectLst>
                      <a:outerShdw blurRad="38100" dist="38100" dir="2700000" algn="tl">
                        <a:srgbClr val="000000">
                          <a:alpha val="43137"/>
                        </a:srgbClr>
                      </a:outerShdw>
                    </a:effectLst>
                  </a:rPr>
                  <a:t>10101</a:t>
                </a:r>
                <a:r>
                  <a:rPr lang="en-US" altLang="zh-CN" sz="1800" b="1" dirty="0">
                    <a:solidFill>
                      <a:srgbClr val="7030A0"/>
                    </a:solidFill>
                    <a:effectLst>
                      <a:outerShdw blurRad="38100" dist="38100" dir="2700000" algn="tl">
                        <a:srgbClr val="000000">
                          <a:alpha val="43137"/>
                        </a:srgbClr>
                      </a:outerShdw>
                    </a:effectLst>
                  </a:rPr>
                  <a:t>0</a:t>
                </a:r>
                <a:r>
                  <a:rPr lang="en-US" altLang="zh-CN" sz="1800" b="1" u="sng" strike="sngStrike" dirty="0">
                    <a:solidFill>
                      <a:srgbClr val="FF0000"/>
                    </a:solidFill>
                    <a:effectLst>
                      <a:outerShdw blurRad="38100" dist="38100" dir="2700000" algn="tl">
                        <a:srgbClr val="000000">
                          <a:alpha val="43137"/>
                        </a:srgbClr>
                      </a:outerShdw>
                    </a:effectLst>
                  </a:rPr>
                  <a:t>1</a:t>
                </a:r>
                <a:r>
                  <a:rPr lang="en-US" altLang="zh-CN" sz="1800" strike="sngStrike" dirty="0">
                    <a:solidFill>
                      <a:srgbClr val="FF0000"/>
                    </a:solidFill>
                    <a:effectLst>
                      <a:outerShdw blurRad="38100" dist="38100" dir="2700000" algn="tl">
                        <a:srgbClr val="000000">
                          <a:alpha val="43137"/>
                        </a:srgbClr>
                      </a:outerShdw>
                    </a:effectLst>
                  </a:rPr>
                  <a:t>1010</a:t>
                </a:r>
                <a:r>
                  <a:rPr lang="en-US" altLang="zh-CN" sz="1800" dirty="0">
                    <a:solidFill>
                      <a:schemeClr val="tx1"/>
                    </a:solidFill>
                    <a:effectLst>
                      <a:outerShdw blurRad="38100" dist="38100" dir="2700000" algn="tl">
                        <a:srgbClr val="000000">
                          <a:alpha val="43137"/>
                        </a:srgbClr>
                      </a:outerShdw>
                    </a:effectLst>
                  </a:rPr>
                  <a:t>101010101101</a:t>
                </a:r>
              </a:p>
              <a:p>
                <a:pPr algn="ctr"/>
                <a:r>
                  <a:rPr lang="en-US" sz="1800" dirty="0">
                    <a:solidFill>
                      <a:schemeClr val="tx1"/>
                    </a:solidFill>
                    <a:effectLst>
                      <a:outerShdw blurRad="38100" dist="38100" dir="2700000" algn="tl">
                        <a:srgbClr val="000000">
                          <a:alpha val="43137"/>
                        </a:srgbClr>
                      </a:outerShdw>
                    </a:effectLst>
                  </a:rPr>
                  <a:t>            </a:t>
                </a:r>
                <a:r>
                  <a:rPr lang="en-US" sz="1800" b="1" dirty="0">
                    <a:solidFill>
                      <a:srgbClr val="7030A0"/>
                    </a:solidFill>
                    <a:effectLst>
                      <a:outerShdw blurRad="38100" dist="38100" dir="2700000" algn="tl">
                        <a:srgbClr val="000000">
                          <a:alpha val="43137"/>
                        </a:srgbClr>
                      </a:outerShdw>
                    </a:effectLst>
                  </a:rPr>
                  <a:t>Find the maximum repeated substring inside </a:t>
                </a:r>
                <a14:m>
                  <m:oMath xmlns:m="http://schemas.openxmlformats.org/officeDocument/2006/math">
                    <m:r>
                      <a:rPr lang="en-US"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𝑾</m:t>
                    </m:r>
                  </m:oMath>
                </a14:m>
                <a:r>
                  <a:rPr lang="en-US" sz="1800" dirty="0">
                    <a:solidFill>
                      <a:schemeClr val="tx1"/>
                    </a:solidFill>
                    <a:effectLst>
                      <a:outerShdw blurRad="38100" dist="38100" dir="2700000" algn="tl">
                        <a:srgbClr val="000000">
                          <a:alpha val="43137"/>
                        </a:srgbClr>
                      </a:outerShdw>
                    </a:effectLst>
                  </a:rPr>
                  <a:t>         </a:t>
                </a:r>
              </a:p>
            </p:txBody>
          </p:sp>
        </mc:Choice>
        <mc:Fallback xmlns="">
          <p:sp>
            <p:nvSpPr>
              <p:cNvPr id="5" name="Rectangle 4">
                <a:extLst>
                  <a:ext uri="{FF2B5EF4-FFF2-40B4-BE49-F238E27FC236}">
                    <a16:creationId xmlns:a16="http://schemas.microsoft.com/office/drawing/2014/main" id="{37DDD447-93A2-4A18-A53E-25245DC7DB15}"/>
                  </a:ext>
                </a:extLst>
              </p:cNvPr>
              <p:cNvSpPr>
                <a:spLocks noRot="1" noChangeAspect="1" noMove="1" noResize="1" noEditPoints="1" noAdjustHandles="1" noChangeArrowheads="1" noChangeShapeType="1" noTextEdit="1"/>
              </p:cNvSpPr>
              <p:nvPr/>
            </p:nvSpPr>
            <p:spPr>
              <a:xfrm>
                <a:off x="780728" y="1415585"/>
                <a:ext cx="8496944" cy="1152128"/>
              </a:xfrm>
              <a:prstGeom prst="rect">
                <a:avLst/>
              </a:prstGeom>
              <a:blipFill>
                <a:blip r:embed="rId6"/>
                <a:stretch>
                  <a:fillRect l="-573" t="-4188" b="-12042"/>
                </a:stretch>
              </a:blipFill>
            </p:spPr>
            <p:txBody>
              <a:bodyPr/>
              <a:lstStyle/>
              <a:p>
                <a:r>
                  <a:rPr lang="zh-CN" altLang="en-US">
                    <a:noFill/>
                  </a:rPr>
                  <a:t> </a:t>
                </a:r>
              </a:p>
            </p:txBody>
          </p:sp>
        </mc:Fallback>
      </mc:AlternateContent>
      <p:graphicFrame>
        <p:nvGraphicFramePr>
          <p:cNvPr id="3" name="Table 5">
            <a:extLst>
              <a:ext uri="{FF2B5EF4-FFF2-40B4-BE49-F238E27FC236}">
                <a16:creationId xmlns:a16="http://schemas.microsoft.com/office/drawing/2014/main" id="{0C3B600D-23C5-4491-918F-9598B84051E4}"/>
              </a:ext>
            </a:extLst>
          </p:cNvPr>
          <p:cNvGraphicFramePr>
            <a:graphicFrameLocks noGrp="1"/>
          </p:cNvGraphicFramePr>
          <p:nvPr>
            <p:extLst>
              <p:ext uri="{D42A27DB-BD31-4B8C-83A1-F6EECF244321}">
                <p14:modId xmlns:p14="http://schemas.microsoft.com/office/powerpoint/2010/main" val="2674974524"/>
              </p:ext>
            </p:extLst>
          </p:nvPr>
        </p:nvGraphicFramePr>
        <p:xfrm>
          <a:off x="1284784" y="3160241"/>
          <a:ext cx="6705600" cy="3221356"/>
        </p:xfrm>
        <a:graphic>
          <a:graphicData uri="http://schemas.openxmlformats.org/drawingml/2006/table">
            <a:tbl>
              <a:tblPr bandRow="1">
                <a:tableStyleId>{5C22544A-7EE6-4342-B048-85BDC9FD1C3A}</a:tableStyleId>
              </a:tblPr>
              <a:tblGrid>
                <a:gridCol w="3352800">
                  <a:extLst>
                    <a:ext uri="{9D8B030D-6E8A-4147-A177-3AD203B41FA5}">
                      <a16:colId xmlns:a16="http://schemas.microsoft.com/office/drawing/2014/main" val="1728641233"/>
                    </a:ext>
                  </a:extLst>
                </a:gridCol>
                <a:gridCol w="3352800">
                  <a:extLst>
                    <a:ext uri="{9D8B030D-6E8A-4147-A177-3AD203B41FA5}">
                      <a16:colId xmlns:a16="http://schemas.microsoft.com/office/drawing/2014/main" val="1138641158"/>
                    </a:ext>
                  </a:extLst>
                </a:gridCol>
              </a:tblGrid>
              <a:tr h="185420">
                <a:tc>
                  <a:txBody>
                    <a:bodyPr/>
                    <a:lstStyle/>
                    <a:p>
                      <a:endParaRPr lang="zh-CN" altLang="en-US" dirty="0"/>
                    </a:p>
                  </a:txBody>
                  <a:tcPr/>
                </a:tc>
                <a:tc>
                  <a:txBody>
                    <a:bodyPr/>
                    <a:lstStyle/>
                    <a:p>
                      <a:r>
                        <a:rPr lang="en-US" altLang="zh-CN" b="1" dirty="0">
                          <a:solidFill>
                            <a:srgbClr val="C00000"/>
                          </a:solidFill>
                          <a:effectLst>
                            <a:outerShdw blurRad="38100" dist="38100" dir="2700000" algn="tl">
                              <a:srgbClr val="000000">
                                <a:alpha val="43137"/>
                              </a:srgbClr>
                            </a:outerShdw>
                          </a:effectLst>
                        </a:rPr>
                        <a:t>A</a:t>
                      </a:r>
                      <a:r>
                        <a:rPr lang="en-US" altLang="zh-CN" dirty="0"/>
                        <a:t>BBABBABBBAABABA</a:t>
                      </a:r>
                      <a:endParaRPr lang="zh-CN" altLang="en-US" dirty="0"/>
                    </a:p>
                  </a:txBody>
                  <a:tcPr/>
                </a:tc>
                <a:extLst>
                  <a:ext uri="{0D108BD9-81ED-4DB2-BD59-A6C34878D82A}">
                    <a16:rowId xmlns:a16="http://schemas.microsoft.com/office/drawing/2014/main" val="1994168658"/>
                  </a:ext>
                </a:extLst>
              </a:tr>
              <a:tr h="185420">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t>A</a:t>
                      </a:r>
                      <a:endParaRPr lang="zh-CN" altLang="en-US" dirty="0"/>
                    </a:p>
                  </a:txBody>
                  <a:tcPr/>
                </a:tc>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b="1" dirty="0">
                          <a:solidFill>
                            <a:srgbClr val="C00000"/>
                          </a:solidFill>
                        </a:rPr>
                        <a:t>B</a:t>
                      </a:r>
                      <a:r>
                        <a:rPr lang="en-US" altLang="zh-CN" dirty="0"/>
                        <a:t>BABBABBBAABABA</a:t>
                      </a:r>
                      <a:endParaRPr lang="zh-CN" altLang="en-US" dirty="0"/>
                    </a:p>
                  </a:txBody>
                  <a:tcPr/>
                </a:tc>
                <a:extLst>
                  <a:ext uri="{0D108BD9-81ED-4DB2-BD59-A6C34878D82A}">
                    <a16:rowId xmlns:a16="http://schemas.microsoft.com/office/drawing/2014/main" val="374146736"/>
                  </a:ext>
                </a:extLst>
              </a:tr>
              <a:tr h="370840">
                <a:tc>
                  <a:txBody>
                    <a:bodyPr/>
                    <a:lstStyle/>
                    <a:p>
                      <a:r>
                        <a:rPr lang="en-US" altLang="zh-CN" dirty="0">
                          <a:solidFill>
                            <a:srgbClr val="00B050"/>
                          </a:solidFill>
                        </a:rPr>
                        <a:t>A, B</a:t>
                      </a:r>
                      <a:endParaRPr lang="zh-CN" altLang="en-US" dirty="0">
                        <a:solidFill>
                          <a:srgbClr val="00B050"/>
                        </a:solidFill>
                      </a:endParaRPr>
                    </a:p>
                  </a:txBody>
                  <a:tcPr/>
                </a:tc>
                <a:tc>
                  <a:txBody>
                    <a:bodyPr/>
                    <a:lstStyle/>
                    <a:p>
                      <a:r>
                        <a:rPr lang="en-US" altLang="zh-CN" b="1" dirty="0">
                          <a:solidFill>
                            <a:srgbClr val="C00000"/>
                          </a:solidFill>
                        </a:rPr>
                        <a:t>B</a:t>
                      </a:r>
                      <a:r>
                        <a:rPr lang="en-US" altLang="zh-CN" dirty="0"/>
                        <a:t>ABBABBBAABABA</a:t>
                      </a:r>
                      <a:endParaRPr lang="zh-CN" altLang="en-US" dirty="0"/>
                    </a:p>
                  </a:txBody>
                  <a:tcPr/>
                </a:tc>
                <a:extLst>
                  <a:ext uri="{0D108BD9-81ED-4DB2-BD59-A6C34878D82A}">
                    <a16:rowId xmlns:a16="http://schemas.microsoft.com/office/drawing/2014/main" val="1881245945"/>
                  </a:ext>
                </a:extLst>
              </a:tr>
              <a:tr h="370840">
                <a:tc>
                  <a:txBody>
                    <a:bodyPr/>
                    <a:lstStyle/>
                    <a:p>
                      <a:r>
                        <a:rPr lang="en-US" altLang="zh-CN" dirty="0">
                          <a:solidFill>
                            <a:srgbClr val="00B050"/>
                          </a:solidFill>
                        </a:rPr>
                        <a:t>A, B, B</a:t>
                      </a:r>
                      <a:endParaRPr lang="zh-CN" altLang="en-US" dirty="0">
                        <a:solidFill>
                          <a:srgbClr val="00B050"/>
                        </a:solidFill>
                      </a:endParaRPr>
                    </a:p>
                  </a:txBody>
                  <a:tcPr/>
                </a:tc>
                <a:tc>
                  <a:txBody>
                    <a:bodyPr/>
                    <a:lstStyle/>
                    <a:p>
                      <a:r>
                        <a:rPr lang="en-US" altLang="zh-CN" b="1" dirty="0">
                          <a:solidFill>
                            <a:srgbClr val="C00000"/>
                          </a:solidFill>
                        </a:rPr>
                        <a:t>ABBABB</a:t>
                      </a:r>
                      <a:r>
                        <a:rPr lang="en-US" altLang="zh-CN" dirty="0"/>
                        <a:t>BAABABA</a:t>
                      </a:r>
                      <a:endParaRPr lang="zh-CN" altLang="en-US" dirty="0"/>
                    </a:p>
                  </a:txBody>
                  <a:tcPr/>
                </a:tc>
                <a:extLst>
                  <a:ext uri="{0D108BD9-81ED-4DB2-BD59-A6C34878D82A}">
                    <a16:rowId xmlns:a16="http://schemas.microsoft.com/office/drawing/2014/main" val="2251841032"/>
                  </a:ext>
                </a:extLst>
              </a:tr>
              <a:tr h="370840">
                <a:tc>
                  <a:txBody>
                    <a:bodyPr/>
                    <a:lstStyle/>
                    <a:p>
                      <a:r>
                        <a:rPr lang="en-US" altLang="zh-CN" dirty="0"/>
                        <a:t>A, B, B, </a:t>
                      </a:r>
                      <a:r>
                        <a:rPr lang="en-US" altLang="zh-CN" dirty="0">
                          <a:solidFill>
                            <a:schemeClr val="tx1"/>
                          </a:solidFill>
                        </a:rPr>
                        <a:t>AB</a:t>
                      </a:r>
                      <a:r>
                        <a:rPr lang="en-US" altLang="zh-CN" dirty="0">
                          <a:solidFill>
                            <a:srgbClr val="00B050"/>
                          </a:solidFill>
                        </a:rPr>
                        <a:t>BABB</a:t>
                      </a:r>
                      <a:endParaRPr lang="zh-CN" altLang="en-US" dirty="0">
                        <a:solidFill>
                          <a:srgbClr val="00B050"/>
                        </a:solidFill>
                      </a:endParaRPr>
                    </a:p>
                  </a:txBody>
                  <a:tcPr/>
                </a:tc>
                <a:tc>
                  <a:txBody>
                    <a:bodyPr/>
                    <a:lstStyle/>
                    <a:p>
                      <a:r>
                        <a:rPr lang="en-US" altLang="zh-CN" b="1" dirty="0">
                          <a:solidFill>
                            <a:srgbClr val="C00000"/>
                          </a:solidFill>
                        </a:rPr>
                        <a:t>BA</a:t>
                      </a:r>
                      <a:r>
                        <a:rPr lang="en-US" altLang="zh-CN" dirty="0"/>
                        <a:t>ABABA</a:t>
                      </a:r>
                      <a:endParaRPr lang="zh-CN" altLang="en-US" dirty="0"/>
                    </a:p>
                  </a:txBody>
                  <a:tcPr/>
                </a:tc>
                <a:extLst>
                  <a:ext uri="{0D108BD9-81ED-4DB2-BD59-A6C34878D82A}">
                    <a16:rowId xmlns:a16="http://schemas.microsoft.com/office/drawing/2014/main" val="2494553135"/>
                  </a:ext>
                </a:extLst>
              </a:tr>
              <a:tr h="370840">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t>A, B, B, ABB</a:t>
                      </a:r>
                      <a:r>
                        <a:rPr lang="en-US" altLang="zh-CN" dirty="0">
                          <a:solidFill>
                            <a:schemeClr val="tx1"/>
                          </a:solidFill>
                        </a:rPr>
                        <a:t>A</a:t>
                      </a:r>
                      <a:r>
                        <a:rPr lang="en-US" altLang="zh-CN" dirty="0">
                          <a:solidFill>
                            <a:srgbClr val="00B050"/>
                          </a:solidFill>
                        </a:rPr>
                        <a:t>BB,</a:t>
                      </a:r>
                      <a:r>
                        <a:rPr lang="zh-CN" altLang="en-US" dirty="0">
                          <a:solidFill>
                            <a:srgbClr val="00B050"/>
                          </a:solidFill>
                        </a:rPr>
                        <a:t> </a:t>
                      </a:r>
                      <a:r>
                        <a:rPr lang="en-US" altLang="zh-CN" dirty="0">
                          <a:solidFill>
                            <a:srgbClr val="00B050"/>
                          </a:solidFill>
                        </a:rPr>
                        <a:t>BA</a:t>
                      </a:r>
                      <a:endParaRPr lang="zh-CN" altLang="en-US" dirty="0">
                        <a:solidFill>
                          <a:srgbClr val="00B050"/>
                        </a:solidFill>
                      </a:endParaRPr>
                    </a:p>
                  </a:txBody>
                  <a:tcPr/>
                </a:tc>
                <a:tc>
                  <a:txBody>
                    <a:bodyPr/>
                    <a:lstStyle/>
                    <a:p>
                      <a:r>
                        <a:rPr lang="en-US" altLang="zh-CN" b="1" dirty="0">
                          <a:solidFill>
                            <a:srgbClr val="C00000"/>
                          </a:solidFill>
                          <a:effectLst>
                            <a:outerShdw blurRad="38100" dist="38100" dir="2700000" algn="tl">
                              <a:srgbClr val="000000">
                                <a:alpha val="43137"/>
                              </a:srgbClr>
                            </a:outerShdw>
                          </a:effectLst>
                        </a:rPr>
                        <a:t>A</a:t>
                      </a:r>
                      <a:r>
                        <a:rPr lang="en-US" altLang="zh-CN" dirty="0"/>
                        <a:t>BABA</a:t>
                      </a:r>
                      <a:endParaRPr lang="zh-CN" altLang="en-US" dirty="0"/>
                    </a:p>
                  </a:txBody>
                  <a:tcPr/>
                </a:tc>
                <a:extLst>
                  <a:ext uri="{0D108BD9-81ED-4DB2-BD59-A6C34878D82A}">
                    <a16:rowId xmlns:a16="http://schemas.microsoft.com/office/drawing/2014/main" val="1073571137"/>
                  </a:ext>
                </a:extLst>
              </a:tr>
              <a:tr h="370840">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t>A, B, B, ABB</a:t>
                      </a:r>
                      <a:r>
                        <a:rPr lang="en-US" altLang="zh-CN" dirty="0">
                          <a:solidFill>
                            <a:schemeClr val="tx1"/>
                          </a:solidFill>
                        </a:rPr>
                        <a:t>AB</a:t>
                      </a:r>
                      <a:r>
                        <a:rPr lang="en-US" altLang="zh-CN" dirty="0">
                          <a:solidFill>
                            <a:srgbClr val="00B050"/>
                          </a:solidFill>
                        </a:rPr>
                        <a:t>B,</a:t>
                      </a:r>
                      <a:r>
                        <a:rPr lang="zh-CN" altLang="en-US" dirty="0">
                          <a:solidFill>
                            <a:srgbClr val="00B050"/>
                          </a:solidFill>
                        </a:rPr>
                        <a:t> </a:t>
                      </a:r>
                      <a:r>
                        <a:rPr lang="en-US" altLang="zh-CN" dirty="0">
                          <a:solidFill>
                            <a:srgbClr val="00B050"/>
                          </a:solidFill>
                        </a:rPr>
                        <a:t>BA, A</a:t>
                      </a:r>
                      <a:endParaRPr lang="zh-CN" altLang="en-US" dirty="0">
                        <a:solidFill>
                          <a:srgbClr val="00B050"/>
                        </a:solidFill>
                      </a:endParaRPr>
                    </a:p>
                  </a:txBody>
                  <a:tcPr/>
                </a:tc>
                <a:tc>
                  <a:txBody>
                    <a:bodyPr/>
                    <a:lstStyle/>
                    <a:p>
                      <a:r>
                        <a:rPr lang="en-US" altLang="zh-CN" b="1" dirty="0">
                          <a:solidFill>
                            <a:srgbClr val="C00000"/>
                          </a:solidFill>
                          <a:effectLst>
                            <a:outerShdw blurRad="38100" dist="38100" dir="2700000" algn="tl">
                              <a:srgbClr val="000000">
                                <a:alpha val="43137"/>
                              </a:srgbClr>
                            </a:outerShdw>
                          </a:effectLst>
                        </a:rPr>
                        <a:t>BA</a:t>
                      </a:r>
                      <a:r>
                        <a:rPr lang="en-US" altLang="zh-CN" dirty="0"/>
                        <a:t>BA</a:t>
                      </a:r>
                      <a:endParaRPr lang="zh-CN" altLang="en-US" dirty="0"/>
                    </a:p>
                  </a:txBody>
                  <a:tcPr/>
                </a:tc>
                <a:extLst>
                  <a:ext uri="{0D108BD9-81ED-4DB2-BD59-A6C34878D82A}">
                    <a16:rowId xmlns:a16="http://schemas.microsoft.com/office/drawing/2014/main" val="916657180"/>
                  </a:ext>
                </a:extLst>
              </a:tr>
              <a:tr h="370840">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t>A, B, B, </a:t>
                      </a:r>
                      <a:r>
                        <a:rPr lang="en-US" altLang="zh-CN" dirty="0">
                          <a:solidFill>
                            <a:schemeClr val="tx1"/>
                          </a:solidFill>
                        </a:rPr>
                        <a:t>ABBABB,</a:t>
                      </a:r>
                      <a:r>
                        <a:rPr lang="zh-CN" altLang="en-US" dirty="0">
                          <a:solidFill>
                            <a:schemeClr val="tx1"/>
                          </a:solidFill>
                        </a:rPr>
                        <a:t> </a:t>
                      </a:r>
                      <a:r>
                        <a:rPr lang="en-US" altLang="zh-CN" dirty="0">
                          <a:solidFill>
                            <a:schemeClr val="tx1"/>
                          </a:solidFill>
                        </a:rPr>
                        <a:t>B</a:t>
                      </a:r>
                      <a:r>
                        <a:rPr lang="en-US" altLang="zh-CN" dirty="0">
                          <a:solidFill>
                            <a:srgbClr val="00B050"/>
                          </a:solidFill>
                        </a:rPr>
                        <a:t>A, A, BA</a:t>
                      </a:r>
                      <a:endParaRPr lang="zh-CN" altLang="en-US" dirty="0">
                        <a:solidFill>
                          <a:srgbClr val="00B050"/>
                        </a:solidFill>
                      </a:endParaRPr>
                    </a:p>
                  </a:txBody>
                  <a:tcPr/>
                </a:tc>
                <a:tc>
                  <a:txBody>
                    <a:bodyPr/>
                    <a:lstStyle/>
                    <a:p>
                      <a:r>
                        <a:rPr lang="en-US" altLang="zh-CN" b="1" dirty="0">
                          <a:solidFill>
                            <a:srgbClr val="C00000"/>
                          </a:solidFill>
                        </a:rPr>
                        <a:t>BA</a:t>
                      </a:r>
                      <a:endParaRPr lang="zh-CN" altLang="en-US" b="1" dirty="0">
                        <a:solidFill>
                          <a:srgbClr val="C00000"/>
                        </a:solidFill>
                      </a:endParaRPr>
                    </a:p>
                  </a:txBody>
                  <a:tcPr/>
                </a:tc>
                <a:extLst>
                  <a:ext uri="{0D108BD9-81ED-4DB2-BD59-A6C34878D82A}">
                    <a16:rowId xmlns:a16="http://schemas.microsoft.com/office/drawing/2014/main" val="2068673519"/>
                  </a:ext>
                </a:extLst>
              </a:tr>
              <a:tr h="370840">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t>A, B, B, </a:t>
                      </a:r>
                      <a:r>
                        <a:rPr lang="en-US" altLang="zh-CN" dirty="0">
                          <a:solidFill>
                            <a:schemeClr val="tx1"/>
                          </a:solidFill>
                        </a:rPr>
                        <a:t>ABBABB,</a:t>
                      </a:r>
                      <a:r>
                        <a:rPr lang="zh-CN" altLang="en-US" dirty="0">
                          <a:solidFill>
                            <a:schemeClr val="tx1"/>
                          </a:solidFill>
                        </a:rPr>
                        <a:t> </a:t>
                      </a:r>
                      <a:r>
                        <a:rPr lang="en-US" altLang="zh-CN" dirty="0">
                          <a:solidFill>
                            <a:schemeClr val="tx1"/>
                          </a:solidFill>
                        </a:rPr>
                        <a:t>BA, A</a:t>
                      </a:r>
                      <a:r>
                        <a:rPr lang="en-US" altLang="zh-CN" dirty="0">
                          <a:solidFill>
                            <a:srgbClr val="00B050"/>
                          </a:solidFill>
                        </a:rPr>
                        <a:t>, BA,</a:t>
                      </a:r>
                      <a:r>
                        <a:rPr lang="zh-CN" altLang="en-US" dirty="0">
                          <a:solidFill>
                            <a:srgbClr val="00B050"/>
                          </a:solidFill>
                        </a:rPr>
                        <a:t> </a:t>
                      </a:r>
                      <a:r>
                        <a:rPr lang="en-US" altLang="zh-CN" dirty="0">
                          <a:solidFill>
                            <a:srgbClr val="00B050"/>
                          </a:solidFill>
                        </a:rPr>
                        <a:t>BA</a:t>
                      </a:r>
                      <a:endParaRPr lang="zh-CN" altLang="en-US" dirty="0">
                        <a:solidFill>
                          <a:srgbClr val="00B050"/>
                        </a:solidFill>
                      </a:endParaRPr>
                    </a:p>
                  </a:txBody>
                  <a:tcPr/>
                </a:tc>
                <a:tc>
                  <a:txBody>
                    <a:bodyPr/>
                    <a:lstStyle/>
                    <a:p>
                      <a:endParaRPr lang="zh-CN" altLang="en-US" dirty="0"/>
                    </a:p>
                  </a:txBody>
                  <a:tcPr/>
                </a:tc>
                <a:extLst>
                  <a:ext uri="{0D108BD9-81ED-4DB2-BD59-A6C34878D82A}">
                    <a16:rowId xmlns:a16="http://schemas.microsoft.com/office/drawing/2014/main" val="3383469715"/>
                  </a:ext>
                </a:extLst>
              </a:tr>
            </a:tbl>
          </a:graphicData>
        </a:graphic>
      </p:graphicFrame>
    </p:spTree>
    <p:extLst>
      <p:ext uri="{BB962C8B-B14F-4D97-AF65-F5344CB8AC3E}">
        <p14:creationId xmlns:p14="http://schemas.microsoft.com/office/powerpoint/2010/main" val="3140487892"/>
      </p:ext>
    </p:extLst>
  </p:cSld>
  <p:clrMapOvr>
    <a:masterClrMapping/>
  </p:clrMapOvr>
  <mc:AlternateContent xmlns:mc="http://schemas.openxmlformats.org/markup-compatibility/2006" xmlns:p14="http://schemas.microsoft.com/office/powerpoint/2010/main">
    <mc:Choice Requires="p14">
      <p:transition spd="slow" p14:dur="2000" advTm="224353"/>
    </mc:Choice>
    <mc:Fallback xmlns="">
      <p:transition spd="slow" advTm="22435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Lempel-Ziv Coding: Tree-Structured</a:t>
            </a:r>
          </a:p>
        </p:txBody>
      </p:sp>
      <p:sp>
        <p:nvSpPr>
          <p:cNvPr id="11" name="Rectangle 10">
            <a:extLst>
              <a:ext uri="{FF2B5EF4-FFF2-40B4-BE49-F238E27FC236}">
                <a16:creationId xmlns:a16="http://schemas.microsoft.com/office/drawing/2014/main" id="{278815D8-E720-4C9C-B8BD-04BC553ED2A5}"/>
              </a:ext>
            </a:extLst>
          </p:cNvPr>
          <p:cNvSpPr/>
          <p:nvPr/>
        </p:nvSpPr>
        <p:spPr>
          <a:xfrm>
            <a:off x="780728" y="1345317"/>
            <a:ext cx="8568952" cy="13828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1800" dirty="0">
                <a:solidFill>
                  <a:srgbClr val="292526"/>
                </a:solidFill>
                <a:latin typeface="Times-Roman"/>
              </a:rPr>
              <a:t>In the 1978 paper, </a:t>
            </a:r>
            <a:r>
              <a:rPr lang="en-US" altLang="zh-CN" sz="1800" dirty="0" err="1">
                <a:solidFill>
                  <a:srgbClr val="292526"/>
                </a:solidFill>
                <a:latin typeface="Times-Roman"/>
              </a:rPr>
              <a:t>Ziv</a:t>
            </a:r>
            <a:r>
              <a:rPr lang="en-US" altLang="zh-CN" sz="1800" dirty="0">
                <a:solidFill>
                  <a:srgbClr val="292526"/>
                </a:solidFill>
                <a:latin typeface="Times-Roman"/>
              </a:rPr>
              <a:t> and Lempel described an algorithm that parses a string into phrases, </a:t>
            </a:r>
            <a:r>
              <a:rPr lang="en-US" altLang="zh-CN" sz="1800" b="1" dirty="0">
                <a:solidFill>
                  <a:srgbClr val="C00000"/>
                </a:solidFill>
                <a:effectLst>
                  <a:outerShdw blurRad="38100" dist="38100" dir="2700000" algn="tl">
                    <a:srgbClr val="000000">
                      <a:alpha val="43137"/>
                    </a:srgbClr>
                  </a:outerShdw>
                </a:effectLst>
                <a:latin typeface="Times-Roman"/>
              </a:rPr>
              <a:t>where each phrase is the shortest phrase not seen earlier</a:t>
            </a:r>
            <a:r>
              <a:rPr lang="en-US" altLang="zh-CN" sz="1800" dirty="0">
                <a:solidFill>
                  <a:srgbClr val="292526"/>
                </a:solidFill>
                <a:latin typeface="Times-Roman"/>
              </a:rPr>
              <a:t>. </a:t>
            </a:r>
          </a:p>
          <a:p>
            <a:pPr marL="285750" indent="-285750">
              <a:buFont typeface="Wingdings" panose="05000000000000000000" pitchFamily="2" charset="2"/>
              <a:buChar char="n"/>
            </a:pPr>
            <a:r>
              <a:rPr lang="en-US" altLang="zh-CN" sz="1800" dirty="0">
                <a:solidFill>
                  <a:srgbClr val="292526"/>
                </a:solidFill>
                <a:latin typeface="Times-Roman"/>
              </a:rPr>
              <a:t>This algorithm can be viewed as building a dictionary in the form of a tree, where the nodes correspond to phrases seen so far.</a:t>
            </a:r>
          </a:p>
          <a:p>
            <a:pPr marL="285750" indent="-285750">
              <a:buFont typeface="Wingdings" panose="05000000000000000000" pitchFamily="2" charset="2"/>
              <a:buChar char="n"/>
            </a:pPr>
            <a:r>
              <a:rPr lang="en-US" altLang="zh-CN" sz="1800" dirty="0">
                <a:solidFill>
                  <a:schemeClr val="tx1"/>
                </a:solidFill>
                <a:effectLst>
                  <a:outerShdw blurRad="38100" dist="38100" dir="2700000" algn="tl">
                    <a:srgbClr val="000000">
                      <a:alpha val="43137"/>
                    </a:srgbClr>
                  </a:outerShdw>
                </a:effectLst>
              </a:rPr>
              <a:t>Find a string in a set of strings: </a:t>
            </a:r>
            <a:r>
              <a:rPr lang="en-US" altLang="zh-CN" sz="1800" b="1" dirty="0" err="1">
                <a:solidFill>
                  <a:srgbClr val="C00000"/>
                </a:solidFill>
                <a:effectLst>
                  <a:outerShdw blurRad="38100" dist="38100" dir="2700000" algn="tl">
                    <a:srgbClr val="000000">
                      <a:alpha val="43137"/>
                    </a:srgbClr>
                  </a:outerShdw>
                </a:effectLst>
              </a:rPr>
              <a:t>Trie</a:t>
            </a:r>
            <a:endParaRPr lang="en-US" altLang="zh-CN" sz="1800" b="1" dirty="0">
              <a:solidFill>
                <a:srgbClr val="C00000"/>
              </a:solidFill>
              <a:effectLst>
                <a:outerShdw blurRad="38100" dist="38100" dir="2700000" algn="tl">
                  <a:srgbClr val="000000">
                    <a:alpha val="43137"/>
                  </a:srgbClr>
                </a:outerShdw>
              </a:effectLst>
            </a:endParaRPr>
          </a:p>
        </p:txBody>
      </p:sp>
      <p:sp>
        <p:nvSpPr>
          <p:cNvPr id="7" name="Rectangle 6">
            <a:extLst>
              <a:ext uri="{FF2B5EF4-FFF2-40B4-BE49-F238E27FC236}">
                <a16:creationId xmlns:a16="http://schemas.microsoft.com/office/drawing/2014/main" id="{6B868787-8AD5-434D-A86A-F75191AD7C00}"/>
              </a:ext>
            </a:extLst>
          </p:cNvPr>
          <p:cNvSpPr/>
          <p:nvPr/>
        </p:nvSpPr>
        <p:spPr>
          <a:xfrm>
            <a:off x="780728" y="2779816"/>
            <a:ext cx="8856984" cy="380425"/>
          </a:xfrm>
          <a:prstGeom prst="rect">
            <a:avLst/>
          </a:prstGeom>
        </p:spPr>
        <p:txBody>
          <a:bodyPr wrap="square">
            <a:spAutoFit/>
          </a:bodyPr>
          <a:lstStyle/>
          <a:p>
            <a:r>
              <a:rPr lang="en-US" altLang="zh-CN" dirty="0"/>
              <a:t>ABBABBABBBAABABAA</a:t>
            </a:r>
          </a:p>
        </p:txBody>
      </p:sp>
      <p:graphicFrame>
        <p:nvGraphicFramePr>
          <p:cNvPr id="8" name="Table 5">
            <a:extLst>
              <a:ext uri="{FF2B5EF4-FFF2-40B4-BE49-F238E27FC236}">
                <a16:creationId xmlns:a16="http://schemas.microsoft.com/office/drawing/2014/main" id="{D65AAC09-EBF7-47B9-8E52-B70E0419F375}"/>
              </a:ext>
            </a:extLst>
          </p:cNvPr>
          <p:cNvGraphicFramePr>
            <a:graphicFrameLocks noGrp="1"/>
          </p:cNvGraphicFramePr>
          <p:nvPr>
            <p:extLst>
              <p:ext uri="{D42A27DB-BD31-4B8C-83A1-F6EECF244321}">
                <p14:modId xmlns:p14="http://schemas.microsoft.com/office/powerpoint/2010/main" val="1321626477"/>
              </p:ext>
            </p:extLst>
          </p:nvPr>
        </p:nvGraphicFramePr>
        <p:xfrm>
          <a:off x="780727" y="3121716"/>
          <a:ext cx="5976666" cy="3206877"/>
        </p:xfrm>
        <a:graphic>
          <a:graphicData uri="http://schemas.openxmlformats.org/drawingml/2006/table">
            <a:tbl>
              <a:tblPr bandRow="1">
                <a:tableStyleId>{5C22544A-7EE6-4342-B048-85BDC9FD1C3A}</a:tableStyleId>
              </a:tblPr>
              <a:tblGrid>
                <a:gridCol w="2988333">
                  <a:extLst>
                    <a:ext uri="{9D8B030D-6E8A-4147-A177-3AD203B41FA5}">
                      <a16:colId xmlns:a16="http://schemas.microsoft.com/office/drawing/2014/main" val="1728641233"/>
                    </a:ext>
                  </a:extLst>
                </a:gridCol>
                <a:gridCol w="2988333">
                  <a:extLst>
                    <a:ext uri="{9D8B030D-6E8A-4147-A177-3AD203B41FA5}">
                      <a16:colId xmlns:a16="http://schemas.microsoft.com/office/drawing/2014/main" val="1138641158"/>
                    </a:ext>
                  </a:extLst>
                </a:gridCol>
              </a:tblGrid>
              <a:tr h="317051">
                <a:tc>
                  <a:txBody>
                    <a:bodyPr/>
                    <a:lstStyle/>
                    <a:p>
                      <a:endParaRPr lang="zh-CN" altLang="en-US" dirty="0"/>
                    </a:p>
                  </a:txBody>
                  <a:tcPr/>
                </a:tc>
                <a:tc>
                  <a:txBody>
                    <a:bodyPr/>
                    <a:lstStyle/>
                    <a:p>
                      <a:r>
                        <a:rPr lang="en-US" altLang="zh-CN" b="1" dirty="0">
                          <a:solidFill>
                            <a:srgbClr val="C00000"/>
                          </a:solidFill>
                          <a:effectLst>
                            <a:outerShdw blurRad="38100" dist="38100" dir="2700000" algn="tl">
                              <a:srgbClr val="000000">
                                <a:alpha val="43137"/>
                              </a:srgbClr>
                            </a:outerShdw>
                          </a:effectLst>
                        </a:rPr>
                        <a:t>A</a:t>
                      </a:r>
                      <a:r>
                        <a:rPr lang="en-US" altLang="zh-CN" dirty="0"/>
                        <a:t>BBABBABBBAABABAA</a:t>
                      </a:r>
                      <a:endParaRPr lang="zh-CN" altLang="en-US" dirty="0"/>
                    </a:p>
                  </a:txBody>
                  <a:tcPr/>
                </a:tc>
                <a:extLst>
                  <a:ext uri="{0D108BD9-81ED-4DB2-BD59-A6C34878D82A}">
                    <a16:rowId xmlns:a16="http://schemas.microsoft.com/office/drawing/2014/main" val="1994168658"/>
                  </a:ext>
                </a:extLst>
              </a:tr>
              <a:tr h="317051">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solidFill>
                            <a:srgbClr val="00B050"/>
                          </a:solidFill>
                        </a:rPr>
                        <a:t>A</a:t>
                      </a:r>
                      <a:endParaRPr lang="zh-CN" altLang="en-US" dirty="0">
                        <a:solidFill>
                          <a:srgbClr val="00B050"/>
                        </a:solidFill>
                      </a:endParaRPr>
                    </a:p>
                  </a:txBody>
                  <a:tcPr/>
                </a:tc>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B</a:t>
                      </a:r>
                      <a:r>
                        <a:rPr lang="en-US" altLang="zh-CN" dirty="0"/>
                        <a:t>BABBABBBAABABAA</a:t>
                      </a:r>
                      <a:endParaRPr lang="zh-CN" altLang="en-US" dirty="0"/>
                    </a:p>
                  </a:txBody>
                  <a:tcPr/>
                </a:tc>
                <a:extLst>
                  <a:ext uri="{0D108BD9-81ED-4DB2-BD59-A6C34878D82A}">
                    <a16:rowId xmlns:a16="http://schemas.microsoft.com/office/drawing/2014/main" val="374146736"/>
                  </a:ext>
                </a:extLst>
              </a:tr>
              <a:tr h="375954">
                <a:tc>
                  <a:txBody>
                    <a:bodyPr/>
                    <a:lstStyle/>
                    <a:p>
                      <a:r>
                        <a:rPr lang="en-US" altLang="zh-CN" dirty="0">
                          <a:solidFill>
                            <a:srgbClr val="00B050"/>
                          </a:solidFill>
                        </a:rPr>
                        <a:t>A, B</a:t>
                      </a:r>
                      <a:endParaRPr lang="zh-CN" altLang="en-US" dirty="0">
                        <a:solidFill>
                          <a:srgbClr val="00B050"/>
                        </a:solidFill>
                      </a:endParaRPr>
                    </a:p>
                  </a:txBody>
                  <a:tcPr/>
                </a:tc>
                <a:tc>
                  <a:txBody>
                    <a:bodyPr/>
                    <a:lstStyle/>
                    <a:p>
                      <a:r>
                        <a:rPr lang="en-US" altLang="zh-CN" dirty="0">
                          <a:solidFill>
                            <a:srgbClr val="C00000"/>
                          </a:solidFill>
                        </a:rPr>
                        <a:t>BA</a:t>
                      </a:r>
                      <a:r>
                        <a:rPr lang="en-US" altLang="zh-CN" dirty="0"/>
                        <a:t>BBABBBAABABAA</a:t>
                      </a:r>
                      <a:endParaRPr lang="zh-CN" altLang="en-US" dirty="0"/>
                    </a:p>
                  </a:txBody>
                  <a:tcPr/>
                </a:tc>
                <a:extLst>
                  <a:ext uri="{0D108BD9-81ED-4DB2-BD59-A6C34878D82A}">
                    <a16:rowId xmlns:a16="http://schemas.microsoft.com/office/drawing/2014/main" val="1881245945"/>
                  </a:ext>
                </a:extLst>
              </a:tr>
              <a:tr h="375954">
                <a:tc>
                  <a:txBody>
                    <a:bodyPr/>
                    <a:lstStyle/>
                    <a:p>
                      <a:r>
                        <a:rPr lang="en-US" altLang="zh-CN" dirty="0">
                          <a:solidFill>
                            <a:srgbClr val="00B050"/>
                          </a:solidFill>
                        </a:rPr>
                        <a:t>A, B, BA</a:t>
                      </a:r>
                      <a:endParaRPr lang="zh-CN" altLang="en-US" dirty="0">
                        <a:solidFill>
                          <a:srgbClr val="00B050"/>
                        </a:solidFill>
                      </a:endParaRPr>
                    </a:p>
                  </a:txBody>
                  <a:tcPr/>
                </a:tc>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BB</a:t>
                      </a:r>
                      <a:r>
                        <a:rPr lang="en-US" altLang="zh-CN" dirty="0"/>
                        <a:t>ABBBAABABAA</a:t>
                      </a:r>
                      <a:endParaRPr lang="zh-CN" altLang="en-US" dirty="0"/>
                    </a:p>
                  </a:txBody>
                  <a:tcPr/>
                </a:tc>
                <a:extLst>
                  <a:ext uri="{0D108BD9-81ED-4DB2-BD59-A6C34878D82A}">
                    <a16:rowId xmlns:a16="http://schemas.microsoft.com/office/drawing/2014/main" val="2251841032"/>
                  </a:ext>
                </a:extLst>
              </a:tr>
              <a:tr h="375954">
                <a:tc>
                  <a:txBody>
                    <a:bodyPr/>
                    <a:lstStyle/>
                    <a:p>
                      <a:r>
                        <a:rPr lang="en-US" altLang="zh-CN" dirty="0">
                          <a:solidFill>
                            <a:srgbClr val="00B050"/>
                          </a:solidFill>
                        </a:rPr>
                        <a:t>A, B, BA, BB</a:t>
                      </a:r>
                      <a:endParaRPr lang="zh-CN" altLang="en-US" dirty="0">
                        <a:solidFill>
                          <a:srgbClr val="00B050"/>
                        </a:solidFill>
                      </a:endParaRPr>
                    </a:p>
                  </a:txBody>
                  <a:tcPr/>
                </a:tc>
                <a:tc>
                  <a:txBody>
                    <a:bodyPr/>
                    <a:lstStyle/>
                    <a:p>
                      <a:r>
                        <a:rPr lang="en-US" altLang="zh-CN" dirty="0">
                          <a:solidFill>
                            <a:srgbClr val="C00000"/>
                          </a:solidFill>
                        </a:rPr>
                        <a:t>AB</a:t>
                      </a:r>
                      <a:r>
                        <a:rPr lang="en-US" altLang="zh-CN" dirty="0"/>
                        <a:t>BBAABABAA</a:t>
                      </a:r>
                      <a:endParaRPr lang="zh-CN" altLang="en-US" dirty="0"/>
                    </a:p>
                  </a:txBody>
                  <a:tcPr/>
                </a:tc>
                <a:extLst>
                  <a:ext uri="{0D108BD9-81ED-4DB2-BD59-A6C34878D82A}">
                    <a16:rowId xmlns:a16="http://schemas.microsoft.com/office/drawing/2014/main" val="2494553135"/>
                  </a:ext>
                </a:extLst>
              </a:tr>
              <a:tr h="375954">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solidFill>
                            <a:srgbClr val="00B050"/>
                          </a:solidFill>
                        </a:rPr>
                        <a:t>A, B, BA, BB,</a:t>
                      </a:r>
                      <a:r>
                        <a:rPr lang="zh-CN" altLang="en-US" dirty="0">
                          <a:solidFill>
                            <a:srgbClr val="00B050"/>
                          </a:solidFill>
                        </a:rPr>
                        <a:t> </a:t>
                      </a:r>
                      <a:r>
                        <a:rPr lang="en-US" altLang="zh-CN" dirty="0">
                          <a:solidFill>
                            <a:srgbClr val="00B050"/>
                          </a:solidFill>
                        </a:rPr>
                        <a:t>AB</a:t>
                      </a:r>
                      <a:endParaRPr lang="zh-CN" altLang="en-US" dirty="0">
                        <a:solidFill>
                          <a:srgbClr val="00B050"/>
                        </a:solidFill>
                      </a:endParaRPr>
                    </a:p>
                  </a:txBody>
                  <a:tcPr/>
                </a:tc>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BBA</a:t>
                      </a:r>
                      <a:r>
                        <a:rPr lang="en-US" altLang="zh-CN" dirty="0"/>
                        <a:t>ABABAA</a:t>
                      </a:r>
                      <a:endParaRPr lang="zh-CN" altLang="en-US" dirty="0"/>
                    </a:p>
                  </a:txBody>
                  <a:tcPr/>
                </a:tc>
                <a:extLst>
                  <a:ext uri="{0D108BD9-81ED-4DB2-BD59-A6C34878D82A}">
                    <a16:rowId xmlns:a16="http://schemas.microsoft.com/office/drawing/2014/main" val="1073571137"/>
                  </a:ext>
                </a:extLst>
              </a:tr>
              <a:tr h="375954">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solidFill>
                            <a:srgbClr val="00B050"/>
                          </a:solidFill>
                        </a:rPr>
                        <a:t>A, B, BA, BB,</a:t>
                      </a:r>
                      <a:r>
                        <a:rPr lang="zh-CN" altLang="en-US" dirty="0">
                          <a:solidFill>
                            <a:srgbClr val="00B050"/>
                          </a:solidFill>
                        </a:rPr>
                        <a:t> </a:t>
                      </a:r>
                      <a:r>
                        <a:rPr lang="en-US" altLang="zh-CN" dirty="0">
                          <a:solidFill>
                            <a:srgbClr val="00B050"/>
                          </a:solidFill>
                        </a:rPr>
                        <a:t>AB,</a:t>
                      </a:r>
                      <a:r>
                        <a:rPr lang="zh-CN" altLang="en-US" dirty="0">
                          <a:solidFill>
                            <a:srgbClr val="00B050"/>
                          </a:solidFill>
                        </a:rPr>
                        <a:t> </a:t>
                      </a:r>
                      <a:r>
                        <a:rPr lang="en-US" altLang="zh-CN" dirty="0">
                          <a:solidFill>
                            <a:srgbClr val="00B050"/>
                          </a:solidFill>
                        </a:rPr>
                        <a:t>BBA</a:t>
                      </a:r>
                      <a:endParaRPr lang="zh-CN" altLang="en-US" dirty="0">
                        <a:solidFill>
                          <a:srgbClr val="00B050"/>
                        </a:solidFill>
                      </a:endParaRPr>
                    </a:p>
                  </a:txBody>
                  <a:tcPr/>
                </a:tc>
                <a:tc>
                  <a:txBody>
                    <a:bodyPr/>
                    <a:lstStyle/>
                    <a:p>
                      <a:r>
                        <a:rPr lang="en-US" altLang="zh-CN" dirty="0">
                          <a:solidFill>
                            <a:srgbClr val="C00000"/>
                          </a:solidFill>
                        </a:rPr>
                        <a:t>ABA</a:t>
                      </a:r>
                      <a:r>
                        <a:rPr lang="en-US" altLang="zh-CN" dirty="0"/>
                        <a:t>BAA</a:t>
                      </a:r>
                      <a:endParaRPr lang="zh-CN" altLang="en-US" dirty="0"/>
                    </a:p>
                  </a:txBody>
                  <a:tcPr/>
                </a:tc>
                <a:extLst>
                  <a:ext uri="{0D108BD9-81ED-4DB2-BD59-A6C34878D82A}">
                    <a16:rowId xmlns:a16="http://schemas.microsoft.com/office/drawing/2014/main" val="916657180"/>
                  </a:ext>
                </a:extLst>
              </a:tr>
              <a:tr h="375954">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solidFill>
                            <a:srgbClr val="00B050"/>
                          </a:solidFill>
                        </a:rPr>
                        <a:t>A, B, BA, BB,</a:t>
                      </a:r>
                      <a:r>
                        <a:rPr lang="zh-CN" altLang="en-US" dirty="0">
                          <a:solidFill>
                            <a:srgbClr val="00B050"/>
                          </a:solidFill>
                        </a:rPr>
                        <a:t> </a:t>
                      </a:r>
                      <a:r>
                        <a:rPr lang="en-US" altLang="zh-CN" dirty="0">
                          <a:solidFill>
                            <a:srgbClr val="00B050"/>
                          </a:solidFill>
                        </a:rPr>
                        <a:t>AB,</a:t>
                      </a:r>
                      <a:r>
                        <a:rPr lang="zh-CN" altLang="en-US" dirty="0">
                          <a:solidFill>
                            <a:srgbClr val="00B050"/>
                          </a:solidFill>
                        </a:rPr>
                        <a:t> </a:t>
                      </a:r>
                      <a:r>
                        <a:rPr lang="en-US" altLang="zh-CN" dirty="0">
                          <a:solidFill>
                            <a:srgbClr val="00B050"/>
                          </a:solidFill>
                        </a:rPr>
                        <a:t>BBA,</a:t>
                      </a:r>
                      <a:r>
                        <a:rPr lang="zh-CN" altLang="en-US" dirty="0">
                          <a:solidFill>
                            <a:srgbClr val="00B050"/>
                          </a:solidFill>
                        </a:rPr>
                        <a:t> </a:t>
                      </a:r>
                      <a:r>
                        <a:rPr lang="en-US" altLang="zh-CN" dirty="0">
                          <a:solidFill>
                            <a:srgbClr val="00B050"/>
                          </a:solidFill>
                        </a:rPr>
                        <a:t>ABA</a:t>
                      </a:r>
                      <a:endParaRPr lang="zh-CN" altLang="en-US" dirty="0">
                        <a:solidFill>
                          <a:srgbClr val="00B050"/>
                        </a:solidFill>
                      </a:endParaRPr>
                    </a:p>
                  </a:txBody>
                  <a:tcPr/>
                </a:tc>
                <a:tc>
                  <a:txBody>
                    <a:bodyPr/>
                    <a:lstStyle/>
                    <a:p>
                      <a:r>
                        <a:rPr lang="en-US" altLang="zh-CN" dirty="0">
                          <a:solidFill>
                            <a:srgbClr val="C00000"/>
                          </a:solidFill>
                        </a:rPr>
                        <a:t>BAA</a:t>
                      </a:r>
                      <a:endParaRPr lang="zh-CN" altLang="en-US" dirty="0">
                        <a:solidFill>
                          <a:srgbClr val="C00000"/>
                        </a:solidFill>
                      </a:endParaRPr>
                    </a:p>
                  </a:txBody>
                  <a:tcPr/>
                </a:tc>
                <a:extLst>
                  <a:ext uri="{0D108BD9-81ED-4DB2-BD59-A6C34878D82A}">
                    <a16:rowId xmlns:a16="http://schemas.microsoft.com/office/drawing/2014/main" val="2068673519"/>
                  </a:ext>
                </a:extLst>
              </a:tr>
              <a:tr h="317051">
                <a:tc>
                  <a:txBody>
                    <a:bodyPr/>
                    <a:lstStyle/>
                    <a:p>
                      <a:pPr marL="0" marR="0" lvl="0" indent="0" algn="l" defTabSz="737554" rtl="0" eaLnBrk="1" fontAlgn="auto" latinLnBrk="0" hangingPunct="1">
                        <a:lnSpc>
                          <a:spcPct val="100000"/>
                        </a:lnSpc>
                        <a:spcBef>
                          <a:spcPts val="0"/>
                        </a:spcBef>
                        <a:spcAft>
                          <a:spcPts val="0"/>
                        </a:spcAft>
                        <a:buClrTx/>
                        <a:buSzTx/>
                        <a:buFontTx/>
                        <a:buNone/>
                        <a:tabLst/>
                        <a:defRPr/>
                      </a:pPr>
                      <a:r>
                        <a:rPr lang="en-US" altLang="zh-CN" dirty="0">
                          <a:solidFill>
                            <a:srgbClr val="00B050"/>
                          </a:solidFill>
                        </a:rPr>
                        <a:t>A, B, BA, BB,</a:t>
                      </a:r>
                      <a:r>
                        <a:rPr lang="zh-CN" altLang="en-US" dirty="0">
                          <a:solidFill>
                            <a:srgbClr val="00B050"/>
                          </a:solidFill>
                        </a:rPr>
                        <a:t> </a:t>
                      </a:r>
                      <a:r>
                        <a:rPr lang="en-US" altLang="zh-CN" dirty="0">
                          <a:solidFill>
                            <a:srgbClr val="00B050"/>
                          </a:solidFill>
                        </a:rPr>
                        <a:t>AB,</a:t>
                      </a:r>
                      <a:r>
                        <a:rPr lang="zh-CN" altLang="en-US" dirty="0">
                          <a:solidFill>
                            <a:srgbClr val="00B050"/>
                          </a:solidFill>
                        </a:rPr>
                        <a:t> </a:t>
                      </a:r>
                      <a:r>
                        <a:rPr lang="en-US" altLang="zh-CN" dirty="0">
                          <a:solidFill>
                            <a:srgbClr val="00B050"/>
                          </a:solidFill>
                        </a:rPr>
                        <a:t>BBA,</a:t>
                      </a:r>
                      <a:r>
                        <a:rPr lang="zh-CN" altLang="en-US" dirty="0">
                          <a:solidFill>
                            <a:srgbClr val="00B050"/>
                          </a:solidFill>
                        </a:rPr>
                        <a:t> </a:t>
                      </a:r>
                      <a:r>
                        <a:rPr lang="en-US" altLang="zh-CN" dirty="0">
                          <a:solidFill>
                            <a:srgbClr val="00B050"/>
                          </a:solidFill>
                        </a:rPr>
                        <a:t>ABA,</a:t>
                      </a:r>
                      <a:r>
                        <a:rPr lang="zh-CN" altLang="en-US" dirty="0">
                          <a:solidFill>
                            <a:srgbClr val="00B050"/>
                          </a:solidFill>
                        </a:rPr>
                        <a:t> </a:t>
                      </a:r>
                      <a:r>
                        <a:rPr lang="en-US" altLang="zh-CN" dirty="0">
                          <a:solidFill>
                            <a:srgbClr val="00B050"/>
                          </a:solidFill>
                        </a:rPr>
                        <a:t>BAA</a:t>
                      </a:r>
                      <a:endParaRPr lang="zh-CN" altLang="en-US" dirty="0">
                        <a:solidFill>
                          <a:srgbClr val="00B050"/>
                        </a:solidFill>
                      </a:endParaRPr>
                    </a:p>
                  </a:txBody>
                  <a:tcPr/>
                </a:tc>
                <a:tc>
                  <a:txBody>
                    <a:bodyPr/>
                    <a:lstStyle/>
                    <a:p>
                      <a:endParaRPr lang="zh-CN" altLang="en-US" dirty="0">
                        <a:solidFill>
                          <a:srgbClr val="C00000"/>
                        </a:solidFill>
                      </a:endParaRPr>
                    </a:p>
                  </a:txBody>
                  <a:tcPr/>
                </a:tc>
                <a:extLst>
                  <a:ext uri="{0D108BD9-81ED-4DB2-BD59-A6C34878D82A}">
                    <a16:rowId xmlns:a16="http://schemas.microsoft.com/office/drawing/2014/main" val="3383469715"/>
                  </a:ext>
                </a:extLst>
              </a:tr>
            </a:tbl>
          </a:graphicData>
        </a:graphic>
      </p:graphicFrame>
      <p:sp>
        <p:nvSpPr>
          <p:cNvPr id="9" name="Rectangle 8">
            <a:extLst>
              <a:ext uri="{FF2B5EF4-FFF2-40B4-BE49-F238E27FC236}">
                <a16:creationId xmlns:a16="http://schemas.microsoft.com/office/drawing/2014/main" id="{40EE586E-0DC1-40BA-B808-E7FAF0B340C5}"/>
              </a:ext>
            </a:extLst>
          </p:cNvPr>
          <p:cNvSpPr/>
          <p:nvPr/>
        </p:nvSpPr>
        <p:spPr>
          <a:xfrm>
            <a:off x="6253336" y="6491895"/>
            <a:ext cx="3096344" cy="46044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7030A0"/>
                </a:solidFill>
              </a:rPr>
              <a:t>Optimality of LZ77, LZ78</a:t>
            </a:r>
          </a:p>
          <a:p>
            <a:r>
              <a:rPr lang="en-US" sz="1600" dirty="0">
                <a:solidFill>
                  <a:srgbClr val="7030A0"/>
                </a:solidFill>
              </a:rPr>
              <a:t>Ref. Ch. 13.5 T. Cover</a:t>
            </a:r>
          </a:p>
        </p:txBody>
      </p:sp>
      <p:pic>
        <p:nvPicPr>
          <p:cNvPr id="19" name="Picture 18" descr="A picture containing object, clock&#10;&#10;Description automatically generated">
            <a:extLst>
              <a:ext uri="{FF2B5EF4-FFF2-40B4-BE49-F238E27FC236}">
                <a16:creationId xmlns:a16="http://schemas.microsoft.com/office/drawing/2014/main" id="{17A8E004-438B-4BED-8FFD-2FC7D9B46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456" y="2898729"/>
            <a:ext cx="1728192" cy="34298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0518189"/>
      </p:ext>
    </p:extLst>
  </p:cSld>
  <p:clrMapOvr>
    <a:masterClrMapping/>
  </p:clrMapOvr>
  <mc:AlternateContent xmlns:mc="http://schemas.openxmlformats.org/markup-compatibility/2006" xmlns:p14="http://schemas.microsoft.com/office/powerpoint/2010/main">
    <mc:Choice Requires="p14">
      <p:transition spd="slow" p14:dur="2000" advTm="470504"/>
    </mc:Choice>
    <mc:Fallback xmlns="">
      <p:transition spd="slow" advTm="47050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3600" dirty="0">
                <a:solidFill>
                  <a:schemeClr val="accent2">
                    <a:lumMod val="75000"/>
                  </a:schemeClr>
                </a:solidFill>
              </a:rPr>
              <a:t>Summary</a:t>
            </a:r>
            <a:endParaRPr lang="en-US" sz="3600" dirty="0">
              <a:solidFill>
                <a:schemeClr val="accent2">
                  <a:lumMod val="75000"/>
                </a:schemeClr>
              </a:solidFill>
            </a:endParaRPr>
          </a:p>
        </p:txBody>
      </p:sp>
      <p:sp>
        <p:nvSpPr>
          <p:cNvPr id="5" name="Rectangle 4"/>
          <p:cNvSpPr/>
          <p:nvPr/>
        </p:nvSpPr>
        <p:spPr>
          <a:xfrm>
            <a:off x="780728" y="1345318"/>
            <a:ext cx="8064896" cy="369332"/>
          </a:xfrm>
          <a:prstGeom prst="rect">
            <a:avLst/>
          </a:prstGeom>
        </p:spPr>
        <p:txBody>
          <a:bodyPr wrap="square">
            <a:spAutoFit/>
          </a:bodyPr>
          <a:lstStyle/>
          <a:p>
            <a:r>
              <a:rPr lang="en-US" altLang="zh-CN" sz="1800" b="0" dirty="0">
                <a:ea typeface="华文楷体" panose="02010600040101010101" pitchFamily="2" charset="-122"/>
                <a:cs typeface="Times New Roman" panose="02020603050405020304" pitchFamily="18" charset="0"/>
              </a:rPr>
              <a:t>Cover: 5.11, 13.1</a:t>
            </a:r>
            <a:r>
              <a:rPr lang="en-US" altLang="zh-CN" sz="1800" dirty="0">
                <a:ea typeface="华文楷体" panose="02010600040101010101" pitchFamily="2" charset="-122"/>
                <a:cs typeface="Times New Roman" panose="02020603050405020304" pitchFamily="18" charset="0"/>
              </a:rPr>
              <a:t>,</a:t>
            </a:r>
            <a:r>
              <a:rPr lang="zh-CN" altLang="en-US" sz="1800" dirty="0">
                <a:ea typeface="华文楷体" panose="02010600040101010101" pitchFamily="2" charset="-122"/>
                <a:cs typeface="Times New Roman" panose="02020603050405020304" pitchFamily="18" charset="0"/>
              </a:rPr>
              <a:t> </a:t>
            </a:r>
            <a:r>
              <a:rPr lang="en-US" altLang="zh-CN" sz="1800" dirty="0">
                <a:ea typeface="华文楷体" panose="02010600040101010101" pitchFamily="2" charset="-122"/>
                <a:cs typeface="Times New Roman" panose="02020603050405020304" pitchFamily="18" charset="0"/>
              </a:rPr>
              <a:t>13.3, 13.4, 13.5</a:t>
            </a:r>
            <a:endParaRPr lang="en-US" altLang="zh-CN" sz="1800"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71400751"/>
      </p:ext>
    </p:extLst>
  </p:cSld>
  <p:clrMapOvr>
    <a:masterClrMapping/>
  </p:clrMapOvr>
  <mc:AlternateContent xmlns:mc="http://schemas.openxmlformats.org/markup-compatibility/2006" xmlns:p14="http://schemas.microsoft.com/office/powerpoint/2010/main">
    <mc:Choice Requires="p14">
      <p:transition spd="slow" p14:dur="2000" advTm="142016"/>
    </mc:Choice>
    <mc:Fallback xmlns="">
      <p:transition spd="slow" advTm="14201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929521" y="1504057"/>
            <a:ext cx="8060119" cy="3900876"/>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Kraft inequality</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Optimal codes</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Huffman coding</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Shannon-Fano-Elias coding</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Generation of discrete distribution</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Universal source coding</a:t>
            </a:r>
          </a:p>
        </p:txBody>
      </p:sp>
    </p:spTree>
    <p:custDataLst>
      <p:tags r:id="rId1"/>
    </p:custDataLst>
    <p:extLst>
      <p:ext uri="{BB962C8B-B14F-4D97-AF65-F5344CB8AC3E}">
        <p14:creationId xmlns:p14="http://schemas.microsoft.com/office/powerpoint/2010/main" val="2267203452"/>
      </p:ext>
    </p:extLst>
  </p:cSld>
  <p:clrMapOvr>
    <a:masterClrMapping/>
  </p:clrMapOvr>
  <mc:AlternateContent xmlns:mc="http://schemas.openxmlformats.org/markup-compatibility/2006" xmlns:p14="http://schemas.microsoft.com/office/powerpoint/2010/main">
    <mc:Choice Requires="p14">
      <p:transition spd="slow" p14:dur="2000" advTm="13424"/>
    </mc:Choice>
    <mc:Fallback xmlns="">
      <p:transition spd="slow" advTm="134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5">
                                            <p:txEl>
                                              <p:pRg st="4" end="4"/>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5">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Random Variable Generation</a:t>
            </a:r>
            <a:endParaRPr lang="en-US" sz="4301" dirty="0">
              <a:solidFill>
                <a:schemeClr val="accent2">
                  <a:lumMod val="75000"/>
                </a:schemeClr>
              </a:solidFill>
            </a:endParaRPr>
          </a:p>
        </p:txBody>
      </p:sp>
      <p:pic>
        <p:nvPicPr>
          <p:cNvPr id="1032" name="Picture 8" descr="Image result for coin flip gif">
            <a:extLst>
              <a:ext uri="{FF2B5EF4-FFF2-40B4-BE49-F238E27FC236}">
                <a16:creationId xmlns:a16="http://schemas.microsoft.com/office/drawing/2014/main" id="{E8CE128B-EDF5-4D3E-A6A1-61D01DC41E6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0824" y="1345318"/>
            <a:ext cx="2729089" cy="20468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6CC80F-D3E7-4E70-B923-85567B82EED7}"/>
              </a:ext>
            </a:extLst>
          </p:cNvPr>
          <p:cNvSpPr/>
          <p:nvPr/>
        </p:nvSpPr>
        <p:spPr>
          <a:xfrm>
            <a:off x="1235103" y="3624227"/>
            <a:ext cx="1700530" cy="400110"/>
          </a:xfrm>
          <a:prstGeom prst="rect">
            <a:avLst/>
          </a:prstGeom>
        </p:spPr>
        <p:txBody>
          <a:bodyPr wrap="none">
            <a:spAutoFit/>
          </a:bodyPr>
          <a:lstStyle/>
          <a:p>
            <a:r>
              <a:rPr lang="en-US" altLang="zh-CN" sz="2000" dirty="0"/>
              <a:t>Heads Vs. Tails</a:t>
            </a:r>
            <a:endParaRPr lang="en-US" altLang="zh-CN" sz="2000" dirty="0">
              <a:ea typeface="华文楷体" panose="02010600040101010101" pitchFamily="2" charset="-122"/>
              <a:cs typeface="Times New Roman" panose="02020603050405020304" pitchFamily="18" charset="0"/>
            </a:endParaRPr>
          </a:p>
        </p:txBody>
      </p:sp>
      <p:sp>
        <p:nvSpPr>
          <p:cNvPr id="14" name="Arrow: Right 13">
            <a:extLst>
              <a:ext uri="{FF2B5EF4-FFF2-40B4-BE49-F238E27FC236}">
                <a16:creationId xmlns:a16="http://schemas.microsoft.com/office/drawing/2014/main" id="{A870B233-E647-4BAD-B00D-3C3B195EF312}"/>
              </a:ext>
            </a:extLst>
          </p:cNvPr>
          <p:cNvSpPr/>
          <p:nvPr/>
        </p:nvSpPr>
        <p:spPr>
          <a:xfrm>
            <a:off x="3733056" y="2179550"/>
            <a:ext cx="1080120" cy="37835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12" descr="Image result for knuth">
            <a:extLst>
              <a:ext uri="{FF2B5EF4-FFF2-40B4-BE49-F238E27FC236}">
                <a16:creationId xmlns:a16="http://schemas.microsoft.com/office/drawing/2014/main" id="{81F987A2-B49A-4734-BA70-0EA773F17236}"/>
              </a:ext>
            </a:extLst>
          </p:cNvPr>
          <p:cNvSpPr>
            <a:spLocks noChangeAspect="1" noChangeArrowheads="1"/>
          </p:cNvSpPr>
          <p:nvPr/>
        </p:nvSpPr>
        <p:spPr bwMode="auto">
          <a:xfrm>
            <a:off x="5029200" y="3519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8" name="Picture 14">
            <a:extLst>
              <a:ext uri="{FF2B5EF4-FFF2-40B4-BE49-F238E27FC236}">
                <a16:creationId xmlns:a16="http://schemas.microsoft.com/office/drawing/2014/main" id="{FEDAB9E7-D0FE-4722-8D15-A3207FE9B9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8" y="4256429"/>
            <a:ext cx="1757910" cy="207836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ndrew Yao">
            <a:extLst>
              <a:ext uri="{FF2B5EF4-FFF2-40B4-BE49-F238E27FC236}">
                <a16:creationId xmlns:a16="http://schemas.microsoft.com/office/drawing/2014/main" id="{D4EDAD74-BA3A-4DAE-9DF5-ECDD03E34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920" y="4256429"/>
            <a:ext cx="1599366" cy="20783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0115073-4343-4D54-B7F0-D79EA0E57AA8}"/>
                  </a:ext>
                </a:extLst>
              </p:cNvPr>
              <p:cNvSpPr/>
              <p:nvPr/>
            </p:nvSpPr>
            <p:spPr>
              <a:xfrm>
                <a:off x="4925120" y="5824537"/>
                <a:ext cx="4248472" cy="86409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The entropy of </a:t>
                </a:r>
                <a14:m>
                  <m:oMath xmlns:m="http://schemas.openxmlformats.org/officeDocument/2006/math">
                    <m:r>
                      <a:rPr lang="en-US" sz="1400" b="1" i="1" smtClean="0">
                        <a:solidFill>
                          <a:schemeClr val="tx1"/>
                        </a:solidFill>
                        <a:latin typeface="Cambria Math" panose="02040503050406030204" pitchFamily="18" charset="0"/>
                      </a:rPr>
                      <m:t>𝑿</m:t>
                    </m:r>
                  </m:oMath>
                </a14:m>
                <a:endParaRPr lang="en-US" sz="1400" b="1" dirty="0">
                  <a:solidFill>
                    <a:schemeClr val="tx1"/>
                  </a:solidFill>
                </a:endParaRPr>
              </a:p>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𝑯</m:t>
                      </m:r>
                      <m:d>
                        <m:dPr>
                          <m:ctrlPr>
                            <a:rPr lang="en-US" sz="1400" b="1" i="1" smtClean="0">
                              <a:solidFill>
                                <a:schemeClr val="tx1"/>
                              </a:solidFill>
                              <a:latin typeface="Cambria Math" panose="02040503050406030204" pitchFamily="18" charset="0"/>
                            </a:rPr>
                          </m:ctrlPr>
                        </m:dPr>
                        <m:e>
                          <m:r>
                            <a:rPr lang="en-US" sz="1400" b="1" i="1" smtClean="0">
                              <a:solidFill>
                                <a:schemeClr val="tx1"/>
                              </a:solidFill>
                              <a:latin typeface="Cambria Math" panose="02040503050406030204" pitchFamily="18" charset="0"/>
                            </a:rPr>
                            <m:t>𝑿</m:t>
                          </m:r>
                        </m:e>
                      </m:d>
                      <m:r>
                        <a:rPr lang="en-US" sz="1400" b="1" i="1" smtClean="0">
                          <a:solidFill>
                            <a:schemeClr val="tx1"/>
                          </a:solidFill>
                          <a:latin typeface="Cambria Math" panose="02040503050406030204" pitchFamily="18" charset="0"/>
                        </a:rPr>
                        <m:t>=</m:t>
                      </m:r>
                      <m:r>
                        <a:rPr lang="en-US" sz="1400" b="1" i="1" smtClean="0">
                          <a:solidFill>
                            <a:schemeClr val="tx1"/>
                          </a:solidFill>
                          <a:latin typeface="Cambria Math" panose="02040503050406030204" pitchFamily="18" charset="0"/>
                        </a:rPr>
                        <m:t>𝟏</m:t>
                      </m:r>
                      <m:r>
                        <a:rPr lang="en-US" sz="1400" b="1" i="1" smtClean="0">
                          <a:solidFill>
                            <a:schemeClr val="tx1"/>
                          </a:solidFill>
                          <a:latin typeface="Cambria Math" panose="02040503050406030204" pitchFamily="18" charset="0"/>
                        </a:rPr>
                        <m:t>.</m:t>
                      </m:r>
                      <m:r>
                        <a:rPr lang="en-US" sz="1400" b="1" i="1" smtClean="0">
                          <a:solidFill>
                            <a:schemeClr val="tx1"/>
                          </a:solidFill>
                          <a:latin typeface="Cambria Math" panose="02040503050406030204" pitchFamily="18" charset="0"/>
                        </a:rPr>
                        <m:t>𝟓</m:t>
                      </m:r>
                    </m:oMath>
                  </m:oMathPara>
                </a14:m>
                <a:endParaRPr lang="en-US" sz="1400" b="1" dirty="0">
                  <a:solidFill>
                    <a:schemeClr val="tx1"/>
                  </a:solidFill>
                </a:endParaRPr>
              </a:p>
              <a:p>
                <a:r>
                  <a:rPr lang="en-US" sz="1400" b="1" dirty="0">
                    <a:solidFill>
                      <a:schemeClr val="tx1"/>
                    </a:solidFill>
                  </a:rPr>
                  <a:t>The expected number of coin flips</a:t>
                </a:r>
              </a:p>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𝑬</m:t>
                      </m:r>
                      <m:d>
                        <m:dPr>
                          <m:ctrlPr>
                            <a:rPr lang="en-US" sz="1400" b="1" i="1" smtClean="0">
                              <a:solidFill>
                                <a:schemeClr val="tx1"/>
                              </a:solidFill>
                              <a:latin typeface="Cambria Math" panose="02040503050406030204" pitchFamily="18" charset="0"/>
                            </a:rPr>
                          </m:ctrlPr>
                        </m:dPr>
                        <m:e>
                          <m:r>
                            <a:rPr lang="en-US" sz="1400" b="1" i="1" smtClean="0">
                              <a:solidFill>
                                <a:schemeClr val="tx1"/>
                              </a:solidFill>
                              <a:latin typeface="Cambria Math" panose="02040503050406030204" pitchFamily="18" charset="0"/>
                            </a:rPr>
                            <m:t>𝑻</m:t>
                          </m:r>
                        </m:e>
                      </m:d>
                      <m:r>
                        <a:rPr lang="en-US" sz="1400" b="1" i="1" smtClean="0">
                          <a:solidFill>
                            <a:schemeClr val="tx1"/>
                          </a:solidFill>
                          <a:latin typeface="Cambria Math" panose="02040503050406030204" pitchFamily="18" charset="0"/>
                        </a:rPr>
                        <m:t>=</m:t>
                      </m:r>
                      <m:r>
                        <a:rPr lang="en-US" sz="1400" b="1" i="1" smtClean="0">
                          <a:solidFill>
                            <a:schemeClr val="tx1"/>
                          </a:solidFill>
                          <a:latin typeface="Cambria Math" panose="02040503050406030204" pitchFamily="18" charset="0"/>
                        </a:rPr>
                        <m:t>𝟏</m:t>
                      </m:r>
                      <m:r>
                        <a:rPr lang="en-US" sz="1400" b="1" i="1" smtClean="0">
                          <a:solidFill>
                            <a:schemeClr val="tx1"/>
                          </a:solidFill>
                          <a:latin typeface="Cambria Math" panose="02040503050406030204" pitchFamily="18" charset="0"/>
                        </a:rPr>
                        <m:t>.</m:t>
                      </m:r>
                      <m:r>
                        <a:rPr lang="en-US" sz="1400" b="1" i="1" smtClean="0">
                          <a:solidFill>
                            <a:schemeClr val="tx1"/>
                          </a:solidFill>
                          <a:latin typeface="Cambria Math" panose="02040503050406030204" pitchFamily="18" charset="0"/>
                        </a:rPr>
                        <m:t>𝟓</m:t>
                      </m:r>
                    </m:oMath>
                  </m:oMathPara>
                </a14:m>
                <a:endParaRPr lang="en-US" sz="1400" b="1" dirty="0">
                  <a:solidFill>
                    <a:schemeClr val="tx1"/>
                  </a:solidFill>
                </a:endParaRPr>
              </a:p>
            </p:txBody>
          </p:sp>
        </mc:Choice>
        <mc:Fallback xmlns="">
          <p:sp>
            <p:nvSpPr>
              <p:cNvPr id="19" name="Rectangle 18">
                <a:extLst>
                  <a:ext uri="{FF2B5EF4-FFF2-40B4-BE49-F238E27FC236}">
                    <a16:creationId xmlns:a16="http://schemas.microsoft.com/office/drawing/2014/main" id="{60115073-4343-4D54-B7F0-D79EA0E57AA8}"/>
                  </a:ext>
                </a:extLst>
              </p:cNvPr>
              <p:cNvSpPr>
                <a:spLocks noRot="1" noChangeAspect="1" noMove="1" noResize="1" noEditPoints="1" noAdjustHandles="1" noChangeArrowheads="1" noChangeShapeType="1" noTextEdit="1"/>
              </p:cNvSpPr>
              <p:nvPr/>
            </p:nvSpPr>
            <p:spPr>
              <a:xfrm>
                <a:off x="4925120" y="5824537"/>
                <a:ext cx="4248472" cy="864096"/>
              </a:xfrm>
              <a:prstGeom prst="rect">
                <a:avLst/>
              </a:prstGeom>
              <a:blipFill>
                <a:blip r:embed="rId8"/>
                <a:stretch>
                  <a:fillRect l="-286" t="-4167" b="-13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06D5C13-DE9C-4EE1-A093-BE753FE5812A}"/>
                  </a:ext>
                </a:extLst>
              </p:cNvPr>
              <p:cNvSpPr/>
              <p:nvPr/>
            </p:nvSpPr>
            <p:spPr>
              <a:xfrm>
                <a:off x="4925120" y="1374171"/>
                <a:ext cx="4248472" cy="221811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1800" dirty="0">
                    <a:solidFill>
                      <a:srgbClr val="292526"/>
                    </a:solidFill>
                    <a:latin typeface="Times-Roman"/>
                  </a:rPr>
                  <a:t>We are given a </a:t>
                </a:r>
                <a:r>
                  <a:rPr lang="en-US" altLang="zh-CN" sz="1800" b="1" dirty="0">
                    <a:solidFill>
                      <a:srgbClr val="C00000"/>
                    </a:solidFill>
                    <a:effectLst>
                      <a:outerShdw blurRad="38100" dist="38100" dir="2700000" algn="tl">
                        <a:srgbClr val="000000">
                          <a:alpha val="43137"/>
                        </a:srgbClr>
                      </a:outerShdw>
                    </a:effectLst>
                    <a:latin typeface="Times-Roman"/>
                  </a:rPr>
                  <a:t>sequence of fair coin tosses </a:t>
                </a:r>
                <a14:m>
                  <m:oMath xmlns:m="http://schemas.openxmlformats.org/officeDocument/2006/math">
                    <m:sSub>
                      <m:sSub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𝒁</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𝒁</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𝟐</m:t>
                        </m:r>
                      </m:sub>
                    </m:s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oMath>
                </a14:m>
                <a:r>
                  <a:rPr lang="en-US" altLang="zh-CN" sz="1800" b="1" i="1" dirty="0">
                    <a:solidFill>
                      <a:srgbClr val="C00000"/>
                    </a:solidFill>
                    <a:effectLst>
                      <a:outerShdw blurRad="38100" dist="38100" dir="2700000" algn="tl">
                        <a:srgbClr val="000000">
                          <a:alpha val="43137"/>
                        </a:srgbClr>
                      </a:outerShdw>
                    </a:effectLst>
                    <a:latin typeface="MTMI"/>
                  </a:rPr>
                  <a:t> </a:t>
                </a:r>
                <a:r>
                  <a:rPr lang="en-US" altLang="zh-CN" sz="1800" dirty="0">
                    <a:solidFill>
                      <a:srgbClr val="292526"/>
                    </a:solidFill>
                    <a:latin typeface="Times-Roman"/>
                  </a:rPr>
                  <a:t>and we wish to generate </a:t>
                </a:r>
                <a14:m>
                  <m:oMath xmlns:m="http://schemas.openxmlformats.org/officeDocument/2006/math">
                    <m:r>
                      <a:rPr lang="en-US" altLang="zh-CN" sz="1800" i="1" dirty="0" smtClean="0">
                        <a:solidFill>
                          <a:srgbClr val="292526"/>
                        </a:solidFill>
                        <a:latin typeface="Cambria Math" panose="02040503050406030204" pitchFamily="18" charset="0"/>
                      </a:rPr>
                      <m:t>𝑋</m:t>
                    </m:r>
                    <m:r>
                      <a:rPr lang="en-US" altLang="zh-CN" sz="1800" b="0" i="1" dirty="0" smtClean="0">
                        <a:solidFill>
                          <a:srgbClr val="292526"/>
                        </a:solidFill>
                        <a:latin typeface="Cambria Math" panose="02040503050406030204" pitchFamily="18" charset="0"/>
                      </a:rPr>
                      <m:t> </m:t>
                    </m:r>
                    <m:r>
                      <m:rPr>
                        <m:sty m:val="p"/>
                      </m:rPr>
                      <a:rPr lang="en-US" altLang="zh-CN" sz="1800" b="0" i="1" dirty="0" smtClean="0">
                        <a:solidFill>
                          <a:srgbClr val="292526"/>
                        </a:solidFill>
                        <a:latin typeface="Cambria Math" panose="02040503050406030204" pitchFamily="18" charset="0"/>
                      </a:rPr>
                      <m:t>on</m:t>
                    </m:r>
                    <m:r>
                      <a:rPr lang="en-US" altLang="zh-CN" sz="1800" b="0" i="1" dirty="0" smtClean="0">
                        <a:solidFill>
                          <a:srgbClr val="292526"/>
                        </a:solidFill>
                        <a:latin typeface="Cambria Math" panose="02040503050406030204" pitchFamily="18" charset="0"/>
                      </a:rPr>
                      <m:t> </m:t>
                    </m:r>
                    <m:r>
                      <a:rPr lang="en-US" altLang="zh-CN" sz="1800" b="0" i="1" dirty="0" smtClean="0">
                        <a:solidFill>
                          <a:srgbClr val="292526"/>
                        </a:solidFill>
                        <a:latin typeface="Cambria Math" panose="02040503050406030204" pitchFamily="18" charset="0"/>
                      </a:rPr>
                      <m:t>𝒳</m:t>
                    </m:r>
                    <m:r>
                      <a:rPr lang="en-US" altLang="zh-CN" sz="1800" i="1" dirty="0" smtClean="0">
                        <a:solidFill>
                          <a:srgbClr val="292526"/>
                        </a:solidFill>
                        <a:latin typeface="Cambria Math" panose="02040503050406030204" pitchFamily="18" charset="0"/>
                      </a:rPr>
                      <m:t>={1, 2, . . . , </m:t>
                    </m:r>
                    <m:r>
                      <a:rPr lang="en-US" altLang="zh-CN" sz="1800" i="1" dirty="0" smtClean="0">
                        <a:solidFill>
                          <a:srgbClr val="292526"/>
                        </a:solidFill>
                        <a:latin typeface="Cambria Math" panose="02040503050406030204" pitchFamily="18" charset="0"/>
                      </a:rPr>
                      <m:t>𝑚</m:t>
                    </m:r>
                    <m:r>
                      <a:rPr lang="en-US" altLang="zh-CN" sz="1800" i="1" dirty="0" smtClean="0">
                        <a:solidFill>
                          <a:srgbClr val="292526"/>
                        </a:solidFill>
                        <a:latin typeface="Cambria Math" panose="02040503050406030204" pitchFamily="18" charset="0"/>
                      </a:rPr>
                      <m:t>}</m:t>
                    </m:r>
                  </m:oMath>
                </a14:m>
                <a:r>
                  <a:rPr lang="en-US" altLang="zh-CN" sz="1800" dirty="0">
                    <a:solidFill>
                      <a:srgbClr val="292526"/>
                    </a:solidFill>
                    <a:latin typeface="Times-Roman"/>
                  </a:rPr>
                  <a:t> with probability mass function </a:t>
                </a:r>
                <a14:m>
                  <m:oMath xmlns:m="http://schemas.openxmlformats.org/officeDocument/2006/math">
                    <m:r>
                      <a:rPr lang="en-US" altLang="zh-CN" sz="1800" b="1" i="0" dirty="0" smtClean="0">
                        <a:solidFill>
                          <a:srgbClr val="292526"/>
                        </a:solidFill>
                        <a:latin typeface="Cambria Math" panose="02040503050406030204" pitchFamily="18" charset="0"/>
                      </a:rPr>
                      <m:t>𝐩</m:t>
                    </m:r>
                    <m:r>
                      <a:rPr lang="en-US" altLang="zh-CN" sz="1800" b="0" i="1" dirty="0" smtClean="0">
                        <a:solidFill>
                          <a:srgbClr val="292526"/>
                        </a:solidFill>
                        <a:latin typeface="Cambria Math" panose="02040503050406030204" pitchFamily="18" charset="0"/>
                      </a:rPr>
                      <m:t>=</m:t>
                    </m:r>
                    <m:d>
                      <m:dPr>
                        <m:ctrlPr>
                          <a:rPr lang="en-US" altLang="zh-CN" sz="1800" b="0" i="1" dirty="0" smtClean="0">
                            <a:solidFill>
                              <a:srgbClr val="292526"/>
                            </a:solidFill>
                            <a:latin typeface="Cambria Math" panose="02040503050406030204" pitchFamily="18" charset="0"/>
                          </a:rPr>
                        </m:ctrlPr>
                      </m:dPr>
                      <m:e>
                        <m:sSub>
                          <m:sSubPr>
                            <m:ctrlPr>
                              <a:rPr lang="en-US" altLang="zh-CN" sz="1800" b="0" i="1" dirty="0" smtClean="0">
                                <a:solidFill>
                                  <a:srgbClr val="292526"/>
                                </a:solidFill>
                                <a:latin typeface="Cambria Math" panose="02040503050406030204" pitchFamily="18" charset="0"/>
                              </a:rPr>
                            </m:ctrlPr>
                          </m:sSubPr>
                          <m:e>
                            <m:r>
                              <a:rPr lang="en-US" altLang="zh-CN" sz="1800" b="0" i="1" dirty="0" smtClean="0">
                                <a:solidFill>
                                  <a:srgbClr val="292526"/>
                                </a:solidFill>
                                <a:latin typeface="Cambria Math" panose="02040503050406030204" pitchFamily="18" charset="0"/>
                              </a:rPr>
                              <m:t>𝑝</m:t>
                            </m:r>
                          </m:e>
                          <m:sub>
                            <m:r>
                              <a:rPr lang="en-US" altLang="zh-CN" sz="1800" b="0" i="1" dirty="0" smtClean="0">
                                <a:solidFill>
                                  <a:srgbClr val="292526"/>
                                </a:solidFill>
                                <a:latin typeface="Cambria Math" panose="02040503050406030204" pitchFamily="18" charset="0"/>
                              </a:rPr>
                              <m:t>1</m:t>
                            </m:r>
                          </m:sub>
                        </m:sSub>
                        <m:r>
                          <a:rPr lang="en-US" altLang="zh-CN" sz="1800" b="0" i="1" dirty="0" smtClean="0">
                            <a:solidFill>
                              <a:srgbClr val="292526"/>
                            </a:solidFill>
                            <a:latin typeface="Cambria Math" panose="02040503050406030204" pitchFamily="18" charset="0"/>
                          </a:rPr>
                          <m:t>,…,</m:t>
                        </m:r>
                        <m:sSub>
                          <m:sSubPr>
                            <m:ctrlPr>
                              <a:rPr lang="en-US" altLang="zh-CN" sz="1800" b="0" i="1" dirty="0" smtClean="0">
                                <a:solidFill>
                                  <a:srgbClr val="292526"/>
                                </a:solidFill>
                                <a:latin typeface="Cambria Math" panose="02040503050406030204" pitchFamily="18" charset="0"/>
                              </a:rPr>
                            </m:ctrlPr>
                          </m:sSubPr>
                          <m:e>
                            <m:r>
                              <a:rPr lang="en-US" altLang="zh-CN" sz="1800" b="0" i="1" dirty="0" smtClean="0">
                                <a:solidFill>
                                  <a:srgbClr val="292526"/>
                                </a:solidFill>
                                <a:latin typeface="Cambria Math" panose="02040503050406030204" pitchFamily="18" charset="0"/>
                              </a:rPr>
                              <m:t>𝑝</m:t>
                            </m:r>
                          </m:e>
                          <m:sub>
                            <m:r>
                              <a:rPr lang="en-US" altLang="zh-CN" sz="1800" b="0" i="1" dirty="0" smtClean="0">
                                <a:solidFill>
                                  <a:srgbClr val="292526"/>
                                </a:solidFill>
                                <a:latin typeface="Cambria Math" panose="02040503050406030204" pitchFamily="18" charset="0"/>
                              </a:rPr>
                              <m:t>𝑚</m:t>
                            </m:r>
                          </m:sub>
                        </m:sSub>
                      </m:e>
                    </m:d>
                    <m:r>
                      <a:rPr lang="en-US" altLang="zh-CN" sz="1800" b="0" i="1" dirty="0" smtClean="0">
                        <a:solidFill>
                          <a:srgbClr val="292526"/>
                        </a:solidFill>
                        <a:latin typeface="Cambria Math" panose="02040503050406030204" pitchFamily="18" charset="0"/>
                      </a:rPr>
                      <m:t>.</m:t>
                    </m:r>
                  </m:oMath>
                </a14:m>
                <a:r>
                  <a:rPr lang="en-US" altLang="zh-CN" sz="1800" dirty="0">
                    <a:solidFill>
                      <a:srgbClr val="292526"/>
                    </a:solidFill>
                    <a:latin typeface="Times-Roman"/>
                  </a:rPr>
                  <a:t> </a:t>
                </a:r>
              </a:p>
              <a:p>
                <a:pPr marL="285750" indent="-285750">
                  <a:buFont typeface="Wingdings" panose="05000000000000000000" pitchFamily="2" charset="2"/>
                  <a:buChar char="n"/>
                </a:pPr>
                <a:r>
                  <a:rPr lang="en-US" altLang="zh-CN" sz="1800" dirty="0">
                    <a:solidFill>
                      <a:srgbClr val="292526"/>
                    </a:solidFill>
                    <a:latin typeface="Times-Roman"/>
                  </a:rPr>
                  <a:t>Let the random variable </a:t>
                </a:r>
                <a14:m>
                  <m:oMath xmlns:m="http://schemas.openxmlformats.org/officeDocument/2006/math">
                    <m:r>
                      <a:rPr lang="en-US" altLang="zh-CN" sz="1800" i="1" dirty="0" smtClean="0">
                        <a:solidFill>
                          <a:srgbClr val="292526"/>
                        </a:solidFill>
                        <a:latin typeface="Cambria Math" panose="02040503050406030204" pitchFamily="18" charset="0"/>
                      </a:rPr>
                      <m:t>𝑇</m:t>
                    </m:r>
                  </m:oMath>
                </a14:m>
                <a:r>
                  <a:rPr lang="en-US" altLang="zh-CN" sz="1800" i="1" dirty="0">
                    <a:solidFill>
                      <a:srgbClr val="292526"/>
                    </a:solidFill>
                    <a:latin typeface="MTMI"/>
                  </a:rPr>
                  <a:t> </a:t>
                </a:r>
                <a:r>
                  <a:rPr lang="en-US" altLang="zh-CN" sz="1800" dirty="0">
                    <a:solidFill>
                      <a:srgbClr val="292526"/>
                    </a:solidFill>
                    <a:latin typeface="Times-Roman"/>
                  </a:rPr>
                  <a:t>denote the number of coin flips used in the algorithm.</a:t>
                </a:r>
                <a:endParaRPr lang="en-US" sz="1800" dirty="0">
                  <a:solidFill>
                    <a:schemeClr val="tx1"/>
                  </a:solidFill>
                </a:endParaRPr>
              </a:p>
            </p:txBody>
          </p:sp>
        </mc:Choice>
        <mc:Fallback xmlns="">
          <p:sp>
            <p:nvSpPr>
              <p:cNvPr id="20" name="Rectangle 19">
                <a:extLst>
                  <a:ext uri="{FF2B5EF4-FFF2-40B4-BE49-F238E27FC236}">
                    <a16:creationId xmlns:a16="http://schemas.microsoft.com/office/drawing/2014/main" id="{906D5C13-DE9C-4EE1-A093-BE753FE5812A}"/>
                  </a:ext>
                </a:extLst>
              </p:cNvPr>
              <p:cNvSpPr>
                <a:spLocks noRot="1" noChangeAspect="1" noMove="1" noResize="1" noEditPoints="1" noAdjustHandles="1" noChangeArrowheads="1" noChangeShapeType="1" noTextEdit="1"/>
              </p:cNvSpPr>
              <p:nvPr/>
            </p:nvSpPr>
            <p:spPr>
              <a:xfrm>
                <a:off x="4925120" y="1374171"/>
                <a:ext cx="4248472" cy="2218117"/>
              </a:xfrm>
              <a:prstGeom prst="rect">
                <a:avLst/>
              </a:prstGeom>
              <a:blipFill>
                <a:blip r:embed="rId9"/>
                <a:stretch>
                  <a:fillRect l="-858" t="-2732" b="-5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325E8EB-4E7A-46C0-AE86-1BC8B4B11268}"/>
                  </a:ext>
                </a:extLst>
              </p:cNvPr>
              <p:cNvSpPr/>
              <p:nvPr/>
            </p:nvSpPr>
            <p:spPr>
              <a:xfrm>
                <a:off x="4813176" y="3660996"/>
                <a:ext cx="4680520" cy="2163541"/>
              </a:xfrm>
              <a:prstGeom prst="rect">
                <a:avLst/>
              </a:prstGeom>
            </p:spPr>
            <p:txBody>
              <a:bodyPr wrap="square">
                <a:spAutoFit/>
              </a:bodyPr>
              <a:lstStyle/>
              <a:p>
                <a:pPr lvl="0"/>
                <a:r>
                  <a:rPr lang="en-US" altLang="zh-CN" sz="1600" dirty="0">
                    <a:solidFill>
                      <a:prstClr val="black"/>
                    </a:solidFill>
                    <a:ea typeface="华文楷体" panose="02010600040101010101" pitchFamily="2" charset="-122"/>
                    <a:cs typeface="Times New Roman" panose="02020603050405020304" pitchFamily="18" charset="0"/>
                  </a:rPr>
                  <a:t>Generate a random variable according the outcome of </a:t>
                </a:r>
                <a:r>
                  <a:rPr lang="en-US" altLang="zh-CN" sz="1600" b="1" dirty="0">
                    <a:solidFill>
                      <a:srgbClr val="7030A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fair coin flips</a:t>
                </a:r>
                <a:r>
                  <a:rPr lang="en-US" altLang="zh-CN" sz="1600" dirty="0">
                    <a:solidFill>
                      <a:prstClr val="black"/>
                    </a:solidFill>
                    <a:ea typeface="华文楷体" panose="02010600040101010101" pitchFamily="2" charset="-122"/>
                    <a:cs typeface="Times New Roman" panose="02020603050405020304" pitchFamily="18" charset="0"/>
                  </a:rPr>
                  <a:t>:</a:t>
                </a:r>
              </a:p>
              <a:p>
                <a:pPr lvl="0" algn="ctr"/>
                <a:r>
                  <a:rPr lang="en-US" altLang="zh-CN" sz="1600" dirty="0">
                    <a:solidFill>
                      <a:prstClr val="black"/>
                    </a:solidFill>
                    <a:ea typeface="华文楷体" panose="02010600040101010101" pitchFamily="2" charset="-122"/>
                    <a:cs typeface="Times New Roman" panose="02020603050405020304" pitchFamily="18" charset="0"/>
                  </a:rPr>
                  <a:t>    HHHH, TTTTT, HTHTHT, THTHTH</a:t>
                </a:r>
              </a:p>
              <a:p>
                <a:pPr lvl="0"/>
                <a:r>
                  <a:rPr lang="en-US" altLang="zh-CN" sz="1600" dirty="0">
                    <a:solidFill>
                      <a:prstClr val="black"/>
                    </a:solidFill>
                    <a:ea typeface="华文楷体" panose="02010600040101010101" pitchFamily="2" charset="-122"/>
                    <a:cs typeface="Times New Roman" panose="02020603050405020304" pitchFamily="18" charset="0"/>
                  </a:rPr>
                  <a:t>If </a:t>
                </a:r>
                <a14:m>
                  <m:oMath xmlns:m="http://schemas.openxmlformats.org/officeDocument/2006/math">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d>
                      <m:dPr>
                        <m:begChr m:val="{"/>
                        <m:endChr m:val="}"/>
                        <m:ctrlP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0, 1, 2</m:t>
                        </m:r>
                      </m:e>
                    </m:d>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2</m:t>
                        </m:r>
                      </m:den>
                    </m:f>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4</m:t>
                        </m:r>
                      </m:den>
                    </m:f>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4</m:t>
                        </m:r>
                      </m:den>
                    </m:f>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600" dirty="0">
                  <a:solidFill>
                    <a:prstClr val="black"/>
                  </a:solidFill>
                  <a:ea typeface="华文楷体" panose="02010600040101010101" pitchFamily="2" charset="-122"/>
                  <a:cs typeface="Times New Roman" panose="02020603050405020304" pitchFamily="18" charset="0"/>
                </a:endParaRPr>
              </a:p>
              <a:p>
                <a:pPr marL="761192" lvl="1" indent="-285750">
                  <a:buFont typeface="Wingdings" panose="05000000000000000000" pitchFamily="2" charset="2"/>
                  <a:buChar char="n"/>
                </a:pPr>
                <a:r>
                  <a:rPr lang="en-US" altLang="zh-CN" sz="1600" dirty="0">
                    <a:solidFill>
                      <a:prstClr val="black"/>
                    </a:solidFill>
                    <a:ea typeface="华文楷体" panose="02010600040101010101" pitchFamily="2" charset="-122"/>
                    <a:cs typeface="Times New Roman" panose="02020603050405020304" pitchFamily="18" charset="0"/>
                  </a:rPr>
                  <a:t>H: </a:t>
                </a:r>
                <a14:m>
                  <m:oMath xmlns:m="http://schemas.openxmlformats.org/officeDocument/2006/math">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=0</m:t>
                    </m:r>
                  </m:oMath>
                </a14:m>
                <a:endParaRPr lang="en-US" altLang="zh-CN" sz="1600" dirty="0">
                  <a:solidFill>
                    <a:prstClr val="black"/>
                  </a:solidFill>
                  <a:ea typeface="华文楷体" panose="02010600040101010101" pitchFamily="2" charset="-122"/>
                  <a:cs typeface="Times New Roman" panose="02020603050405020304" pitchFamily="18" charset="0"/>
                </a:endParaRPr>
              </a:p>
              <a:p>
                <a:pPr marL="761192" lvl="1" indent="-285750">
                  <a:buFont typeface="Wingdings" panose="05000000000000000000" pitchFamily="2" charset="2"/>
                  <a:buChar char="n"/>
                </a:pPr>
                <a:r>
                  <a:rPr lang="en-US" altLang="zh-CN" sz="1600" dirty="0">
                    <a:solidFill>
                      <a:prstClr val="black"/>
                    </a:solidFill>
                    <a:ea typeface="华文楷体" panose="02010600040101010101" pitchFamily="2" charset="-122"/>
                    <a:cs typeface="Times New Roman" panose="02020603050405020304" pitchFamily="18" charset="0"/>
                  </a:rPr>
                  <a:t>TH: </a:t>
                </a:r>
                <a14:m>
                  <m:oMath xmlns:m="http://schemas.openxmlformats.org/officeDocument/2006/math">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oMath>
                </a14:m>
                <a:endParaRPr lang="en-US" altLang="zh-CN" sz="1600" dirty="0">
                  <a:solidFill>
                    <a:prstClr val="black"/>
                  </a:solidFill>
                  <a:ea typeface="华文楷体" panose="02010600040101010101" pitchFamily="2" charset="-122"/>
                  <a:cs typeface="Times New Roman" panose="02020603050405020304" pitchFamily="18" charset="0"/>
                </a:endParaRPr>
              </a:p>
              <a:p>
                <a:pPr marL="761192" lvl="1" indent="-285750">
                  <a:buFont typeface="Wingdings" panose="05000000000000000000" pitchFamily="2" charset="2"/>
                  <a:buChar char="n"/>
                </a:pPr>
                <a:r>
                  <a:rPr lang="en-US" altLang="zh-CN" sz="1600" dirty="0">
                    <a:solidFill>
                      <a:prstClr val="black"/>
                    </a:solidFill>
                    <a:ea typeface="华文楷体" panose="02010600040101010101" pitchFamily="2" charset="-122"/>
                    <a:cs typeface="Times New Roman" panose="02020603050405020304" pitchFamily="18" charset="0"/>
                  </a:rPr>
                  <a:t>TT: </a:t>
                </a:r>
                <a14:m>
                  <m:oMath xmlns:m="http://schemas.openxmlformats.org/officeDocument/2006/math">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600" i="1">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=2</m:t>
                    </m:r>
                  </m:oMath>
                </a14:m>
                <a:endParaRPr lang="en-US" altLang="zh-CN" sz="1600" dirty="0">
                  <a:solidFill>
                    <a:prstClr val="black"/>
                  </a:solidFill>
                  <a:ea typeface="华文楷体" panose="02010600040101010101" pitchFamily="2" charset="-122"/>
                  <a:cs typeface="Times New Roman" panose="02020603050405020304" pitchFamily="18" charset="0"/>
                </a:endParaRPr>
              </a:p>
              <a:p>
                <a:pPr marL="285750" lvl="0" indent="-285750">
                  <a:buFont typeface="Wingdings" panose="05000000000000000000" pitchFamily="2" charset="2"/>
                  <a:buChar char="n"/>
                </a:pPr>
                <a:r>
                  <a:rPr lang="en-US" altLang="zh-CN" sz="1600" dirty="0">
                    <a:solidFill>
                      <a:srgbClr val="C00000"/>
                    </a:solidFill>
                    <a:ea typeface="华文楷体" panose="02010600040101010101" pitchFamily="2" charset="-122"/>
                    <a:cs typeface="Times New Roman" panose="02020603050405020304" pitchFamily="18" charset="0"/>
                  </a:rPr>
                  <a:t>How many fair coin flips to generate </a:t>
                </a:r>
                <a14:m>
                  <m:oMath xmlns:m="http://schemas.openxmlformats.org/officeDocument/2006/math">
                    <m:r>
                      <a:rPr lang="en-US" altLang="zh-CN" sz="1600" i="1">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600" dirty="0">
                    <a:solidFill>
                      <a:srgbClr val="C00000"/>
                    </a:solidFill>
                    <a:ea typeface="华文楷体" panose="02010600040101010101" pitchFamily="2" charset="-122"/>
                    <a:cs typeface="Times New Roman" panose="02020603050405020304" pitchFamily="18" charset="0"/>
                  </a:rPr>
                  <a:t>?</a:t>
                </a:r>
                <a:endParaRPr lang="zh-CN" altLang="en-US" dirty="0"/>
              </a:p>
            </p:txBody>
          </p:sp>
        </mc:Choice>
        <mc:Fallback xmlns="">
          <p:sp>
            <p:nvSpPr>
              <p:cNvPr id="6" name="Rectangle 5">
                <a:extLst>
                  <a:ext uri="{FF2B5EF4-FFF2-40B4-BE49-F238E27FC236}">
                    <a16:creationId xmlns:a16="http://schemas.microsoft.com/office/drawing/2014/main" id="{6325E8EB-4E7A-46C0-AE86-1BC8B4B11268}"/>
                  </a:ext>
                </a:extLst>
              </p:cNvPr>
              <p:cNvSpPr>
                <a:spLocks noRot="1" noChangeAspect="1" noMove="1" noResize="1" noEditPoints="1" noAdjustHandles="1" noChangeArrowheads="1" noChangeShapeType="1" noTextEdit="1"/>
              </p:cNvSpPr>
              <p:nvPr/>
            </p:nvSpPr>
            <p:spPr>
              <a:xfrm>
                <a:off x="4813176" y="3660996"/>
                <a:ext cx="4680520" cy="2163541"/>
              </a:xfrm>
              <a:prstGeom prst="rect">
                <a:avLst/>
              </a:prstGeom>
              <a:blipFill>
                <a:blip r:embed="rId10"/>
                <a:stretch>
                  <a:fillRect l="-913" t="-847" r="-1304" b="-3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1095286"/>
      </p:ext>
    </p:extLst>
  </p:cSld>
  <p:clrMapOvr>
    <a:masterClrMapping/>
  </p:clrMapOvr>
  <mc:AlternateContent xmlns:mc="http://schemas.openxmlformats.org/markup-compatibility/2006" xmlns:p14="http://schemas.microsoft.com/office/powerpoint/2010/main">
    <mc:Choice Requires="p14">
      <p:transition spd="slow" p14:dur="2000" advTm="317453"/>
    </mc:Choice>
    <mc:Fallback xmlns="">
      <p:transition spd="slow" advTm="31745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Random Variable Generation</a:t>
            </a:r>
          </a:p>
          <a:p>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44724" y="1345318"/>
                <a:ext cx="8568952" cy="14548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1800" b="1" dirty="0">
                    <a:solidFill>
                      <a:srgbClr val="C00000"/>
                    </a:solidFill>
                  </a:rPr>
                  <a:t>Representation of a generation algorithm</a:t>
                </a:r>
              </a:p>
              <a:p>
                <a:pPr marL="285750" indent="-285750">
                  <a:buFont typeface="Wingdings" panose="05000000000000000000" pitchFamily="2" charset="2"/>
                  <a:buChar char="n"/>
                </a:pPr>
                <a:r>
                  <a:rPr lang="en-US" altLang="zh-CN" sz="1800" dirty="0">
                    <a:solidFill>
                      <a:srgbClr val="292526"/>
                    </a:solidFill>
                    <a:latin typeface="Times-Roman"/>
                  </a:rPr>
                  <a:t>We can describe the algorithm mapping strings of bits </a:t>
                </a:r>
                <a14:m>
                  <m:oMath xmlns:m="http://schemas.openxmlformats.org/officeDocument/2006/math">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𝑍</m:t>
                        </m:r>
                      </m:e>
                      <m:sub>
                        <m:r>
                          <a:rPr lang="en-US" altLang="zh-CN" sz="1800" b="0" i="1" smtClean="0">
                            <a:solidFill>
                              <a:srgbClr val="292526"/>
                            </a:solidFill>
                            <a:latin typeface="Cambria Math" panose="02040503050406030204" pitchFamily="18" charset="0"/>
                          </a:rPr>
                          <m:t>1</m:t>
                        </m:r>
                      </m:sub>
                    </m:sSub>
                    <m:r>
                      <a:rPr lang="en-US" altLang="zh-CN" sz="1800" b="0" i="1" smtClean="0">
                        <a:solidFill>
                          <a:srgbClr val="292526"/>
                        </a:solidFill>
                        <a:latin typeface="Cambria Math" panose="02040503050406030204" pitchFamily="18" charset="0"/>
                      </a:rPr>
                      <m:t>,</m:t>
                    </m:r>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𝑍</m:t>
                        </m:r>
                      </m:e>
                      <m:sub>
                        <m:r>
                          <a:rPr lang="en-US" altLang="zh-CN" sz="1800" b="0" i="1" smtClean="0">
                            <a:solidFill>
                              <a:srgbClr val="292526"/>
                            </a:solidFill>
                            <a:latin typeface="Cambria Math" panose="02040503050406030204" pitchFamily="18" charset="0"/>
                          </a:rPr>
                          <m:t>2</m:t>
                        </m:r>
                      </m:sub>
                    </m:sSub>
                    <m:r>
                      <a:rPr lang="en-US" altLang="zh-CN" sz="1800" b="0" i="1" smtClean="0">
                        <a:solidFill>
                          <a:srgbClr val="292526"/>
                        </a:solidFill>
                        <a:latin typeface="Cambria Math" panose="02040503050406030204" pitchFamily="18" charset="0"/>
                      </a:rPr>
                      <m:t>,…,</m:t>
                    </m:r>
                  </m:oMath>
                </a14:m>
                <a:r>
                  <a:rPr lang="en-US" altLang="zh-CN" sz="1800" dirty="0">
                    <a:solidFill>
                      <a:srgbClr val="292526"/>
                    </a:solidFill>
                    <a:latin typeface="Times-Roman"/>
                  </a:rPr>
                  <a:t> to possible outcomes </a:t>
                </a:r>
                <a14:m>
                  <m:oMath xmlns:m="http://schemas.openxmlformats.org/officeDocument/2006/math">
                    <m:r>
                      <a:rPr lang="en-US" altLang="zh-CN" sz="1800" i="1" dirty="0" smtClean="0">
                        <a:solidFill>
                          <a:srgbClr val="292526"/>
                        </a:solidFill>
                        <a:latin typeface="Cambria Math" panose="02040503050406030204" pitchFamily="18" charset="0"/>
                      </a:rPr>
                      <m:t>𝑋</m:t>
                    </m:r>
                  </m:oMath>
                </a14:m>
                <a:r>
                  <a:rPr lang="en-US" altLang="zh-CN" sz="1800" i="1" dirty="0">
                    <a:solidFill>
                      <a:srgbClr val="292526"/>
                    </a:solidFill>
                    <a:latin typeface="MTMI"/>
                  </a:rPr>
                  <a:t> </a:t>
                </a:r>
                <a:r>
                  <a:rPr lang="en-US" altLang="zh-CN" sz="1800" dirty="0">
                    <a:solidFill>
                      <a:srgbClr val="292526"/>
                    </a:solidFill>
                    <a:latin typeface="Times-Roman"/>
                  </a:rPr>
                  <a:t>by </a:t>
                </a:r>
                <a:r>
                  <a:rPr lang="en-US" altLang="zh-CN" sz="1800" dirty="0">
                    <a:solidFill>
                      <a:srgbClr val="7030A0"/>
                    </a:solidFill>
                    <a:latin typeface="Times-Roman"/>
                  </a:rPr>
                  <a:t>a binary tree </a:t>
                </a:r>
              </a:p>
              <a:p>
                <a:pPr marL="285750" indent="-285750">
                  <a:buFont typeface="Wingdings" panose="05000000000000000000" pitchFamily="2" charset="2"/>
                  <a:buChar char="n"/>
                </a:pPr>
                <a:r>
                  <a:rPr lang="en-US" altLang="zh-CN" sz="1800" dirty="0">
                    <a:solidFill>
                      <a:srgbClr val="292526"/>
                    </a:solidFill>
                    <a:latin typeface="Times-Roman"/>
                  </a:rPr>
                  <a:t>The </a:t>
                </a:r>
                <a:r>
                  <a:rPr lang="en-US" altLang="zh-CN" sz="1800" dirty="0">
                    <a:solidFill>
                      <a:srgbClr val="7030A0"/>
                    </a:solidFill>
                    <a:latin typeface="Times-Roman"/>
                  </a:rPr>
                  <a:t>leaves</a:t>
                </a:r>
                <a:r>
                  <a:rPr lang="en-US" altLang="zh-CN" sz="1800" dirty="0">
                    <a:solidFill>
                      <a:srgbClr val="292526"/>
                    </a:solidFill>
                    <a:latin typeface="Times-Roman"/>
                  </a:rPr>
                  <a:t> of the tree are marked by output symbols </a:t>
                </a:r>
                <a14:m>
                  <m:oMath xmlns:m="http://schemas.openxmlformats.org/officeDocument/2006/math">
                    <m:r>
                      <a:rPr lang="en-US" altLang="zh-CN" sz="1800" b="0" i="1" smtClean="0">
                        <a:solidFill>
                          <a:srgbClr val="292526"/>
                        </a:solidFill>
                        <a:latin typeface="Cambria Math" panose="02040503050406030204" pitchFamily="18" charset="0"/>
                      </a:rPr>
                      <m:t>𝑋</m:t>
                    </m:r>
                  </m:oMath>
                </a14:m>
                <a:r>
                  <a:rPr lang="en-US" altLang="zh-CN" sz="1800" dirty="0">
                    <a:solidFill>
                      <a:srgbClr val="292526"/>
                    </a:solidFill>
                    <a:latin typeface="Times-Roman"/>
                  </a:rPr>
                  <a:t>, and the path to the leaves is given by the sequence of bits produced by the fair coin</a:t>
                </a: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44724" y="1345318"/>
                <a:ext cx="8568952" cy="1454883"/>
              </a:xfrm>
              <a:prstGeom prst="rect">
                <a:avLst/>
              </a:prstGeom>
              <a:blipFill>
                <a:blip r:embed="rId5"/>
                <a:stretch>
                  <a:fillRect l="-497" t="-2083"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DA89532-EAE3-47AB-BAAE-3B67F2793707}"/>
                  </a:ext>
                </a:extLst>
              </p:cNvPr>
              <p:cNvSpPr/>
              <p:nvPr/>
            </p:nvSpPr>
            <p:spPr>
              <a:xfrm>
                <a:off x="636712" y="3016225"/>
                <a:ext cx="5328592" cy="3698257"/>
              </a:xfrm>
              <a:prstGeom prst="rect">
                <a:avLst/>
              </a:prstGeom>
            </p:spPr>
            <p:txBody>
              <a:bodyPr wrap="square">
                <a:spAutoFit/>
              </a:bodyPr>
              <a:lstStyle/>
              <a:p>
                <a:r>
                  <a:rPr lang="en-US" altLang="zh-CN" sz="1800" dirty="0"/>
                  <a:t>The tree representing the algorithm must satisfy certain properties:</a:t>
                </a:r>
              </a:p>
              <a:p>
                <a:pPr marL="285750" indent="-285750">
                  <a:buFont typeface="Wingdings" panose="05000000000000000000" pitchFamily="2" charset="2"/>
                  <a:buChar char="n"/>
                </a:pPr>
                <a:r>
                  <a:rPr lang="en-US" altLang="zh-CN" sz="1800" dirty="0"/>
                  <a:t>The tree should be </a:t>
                </a:r>
                <a:r>
                  <a:rPr lang="en-US" altLang="zh-CN" sz="1800" dirty="0">
                    <a:solidFill>
                      <a:srgbClr val="C00000"/>
                    </a:solidFill>
                  </a:rPr>
                  <a:t>complete</a:t>
                </a:r>
                <a:r>
                  <a:rPr lang="en-US" altLang="zh-CN" sz="1800" dirty="0"/>
                  <a:t> (i.e., every node is either a leaf or has two descendants in the tree). The tree may be infinite, as we will see in some examples.</a:t>
                </a:r>
              </a:p>
              <a:p>
                <a:pPr marL="285750" indent="-285750">
                  <a:buFont typeface="Wingdings" panose="05000000000000000000" pitchFamily="2" charset="2"/>
                  <a:buChar char="n"/>
                </a:pPr>
                <a:r>
                  <a:rPr lang="en-US" altLang="zh-CN" sz="1800" dirty="0"/>
                  <a:t>The probability of a leaf at </a:t>
                </a:r>
                <a:r>
                  <a:rPr lang="en-US" altLang="zh-CN" sz="1800" dirty="0">
                    <a:solidFill>
                      <a:srgbClr val="C00000"/>
                    </a:solidFill>
                  </a:rPr>
                  <a:t>depth </a:t>
                </a:r>
                <a14:m>
                  <m:oMath xmlns:m="http://schemas.openxmlformats.org/officeDocument/2006/math">
                    <m:r>
                      <a:rPr lang="en-US" altLang="zh-CN" sz="1800" i="1" dirty="0" smtClean="0">
                        <a:solidFill>
                          <a:srgbClr val="C00000"/>
                        </a:solidFill>
                        <a:latin typeface="Cambria Math" panose="02040503050406030204" pitchFamily="18" charset="0"/>
                      </a:rPr>
                      <m:t>𝑘</m:t>
                    </m:r>
                  </m:oMath>
                </a14:m>
                <a:r>
                  <a:rPr lang="en-US" altLang="zh-CN" sz="1800" i="1" dirty="0">
                    <a:solidFill>
                      <a:srgbClr val="C00000"/>
                    </a:solidFill>
                  </a:rPr>
                  <a:t> </a:t>
                </a:r>
                <a:r>
                  <a:rPr lang="en-US" altLang="zh-CN" sz="1800" dirty="0">
                    <a:solidFill>
                      <a:srgbClr val="C00000"/>
                    </a:solidFill>
                  </a:rPr>
                  <a:t>is </a:t>
                </a:r>
                <a14:m>
                  <m:oMath xmlns:m="http://schemas.openxmlformats.org/officeDocument/2006/math">
                    <m:sSup>
                      <m:sSupPr>
                        <m:ctrlPr>
                          <a:rPr lang="en-US" altLang="zh-CN" sz="1800" b="0" i="1" dirty="0" smtClean="0">
                            <a:solidFill>
                              <a:srgbClr val="C00000"/>
                            </a:solidFill>
                            <a:latin typeface="Cambria Math" panose="02040503050406030204" pitchFamily="18" charset="0"/>
                          </a:rPr>
                        </m:ctrlPr>
                      </m:sSupPr>
                      <m:e>
                        <m:r>
                          <a:rPr lang="en-US" altLang="zh-CN" sz="1800" i="1" dirty="0" smtClean="0">
                            <a:solidFill>
                              <a:srgbClr val="C00000"/>
                            </a:solidFill>
                            <a:latin typeface="Cambria Math" panose="02040503050406030204" pitchFamily="18" charset="0"/>
                          </a:rPr>
                          <m:t>2</m:t>
                        </m:r>
                      </m:e>
                      <m:sup>
                        <m:r>
                          <a:rPr lang="en-US" altLang="zh-CN" sz="1800" i="1" dirty="0" smtClean="0">
                            <a:solidFill>
                              <a:srgbClr val="C00000"/>
                            </a:solidFill>
                            <a:latin typeface="Cambria Math" panose="02040503050406030204" pitchFamily="18" charset="0"/>
                          </a:rPr>
                          <m:t>−</m:t>
                        </m:r>
                        <m:r>
                          <a:rPr lang="en-US" altLang="zh-CN" sz="1800" i="1" dirty="0" smtClean="0">
                            <a:solidFill>
                              <a:srgbClr val="C00000"/>
                            </a:solidFill>
                            <a:latin typeface="Cambria Math" panose="02040503050406030204" pitchFamily="18" charset="0"/>
                          </a:rPr>
                          <m:t>𝑘</m:t>
                        </m:r>
                      </m:sup>
                    </m:sSup>
                  </m:oMath>
                </a14:m>
                <a:r>
                  <a:rPr lang="en-US" altLang="zh-CN" sz="1800" dirty="0"/>
                  <a:t>. </a:t>
                </a:r>
                <a:r>
                  <a:rPr lang="en-US" altLang="zh-CN" sz="1800" dirty="0">
                    <a:solidFill>
                      <a:srgbClr val="7030A0"/>
                    </a:solidFill>
                  </a:rPr>
                  <a:t>Many leaves may be labeled with the same output symbol</a:t>
                </a:r>
                <a:r>
                  <a:rPr lang="en-US" altLang="zh-CN" sz="1800" dirty="0"/>
                  <a:t>—the total probability of all these leaves should equal the desired probability of the output symbol.</a:t>
                </a:r>
              </a:p>
              <a:p>
                <a:pPr marL="285750" indent="-285750">
                  <a:buFont typeface="Wingdings" panose="05000000000000000000" pitchFamily="2" charset="2"/>
                  <a:buChar char="n"/>
                </a:pPr>
                <a:r>
                  <a:rPr lang="en-US" altLang="zh-CN" sz="1800" dirty="0"/>
                  <a:t>The </a:t>
                </a:r>
                <a:r>
                  <a:rPr lang="en-US" altLang="zh-CN" sz="1800" dirty="0">
                    <a:solidFill>
                      <a:srgbClr val="C00000"/>
                    </a:solidFill>
                  </a:rPr>
                  <a:t>expected number </a:t>
                </a:r>
                <a:r>
                  <a:rPr lang="en-US" altLang="zh-CN" sz="1800" dirty="0"/>
                  <a:t>of fair bits </a:t>
                </a:r>
                <a14:m>
                  <m:oMath xmlns:m="http://schemas.openxmlformats.org/officeDocument/2006/math">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𝑬𝑻</m:t>
                    </m:r>
                  </m:oMath>
                </a14:m>
                <a:r>
                  <a:rPr lang="en-US" altLang="zh-CN" sz="1800" i="1" dirty="0"/>
                  <a:t> </a:t>
                </a:r>
                <a:r>
                  <a:rPr lang="en-US" altLang="zh-CN" sz="1800" dirty="0"/>
                  <a:t>required to generate </a:t>
                </a:r>
                <a14:m>
                  <m:oMath xmlns:m="http://schemas.openxmlformats.org/officeDocument/2006/math">
                    <m:r>
                      <a:rPr lang="en-US" altLang="zh-CN" sz="1800" i="1" dirty="0" smtClean="0">
                        <a:latin typeface="Cambria Math" panose="02040503050406030204" pitchFamily="18" charset="0"/>
                      </a:rPr>
                      <m:t>𝑋</m:t>
                    </m:r>
                  </m:oMath>
                </a14:m>
                <a:r>
                  <a:rPr lang="en-US" altLang="zh-CN" sz="1800" i="1" dirty="0"/>
                  <a:t> </a:t>
                </a:r>
                <a:r>
                  <a:rPr lang="en-US" altLang="zh-CN" sz="1800" dirty="0"/>
                  <a:t>is equal to the expected depth of this tree.</a:t>
                </a:r>
                <a:endParaRPr lang="zh-CN" altLang="en-US" sz="1800" dirty="0"/>
              </a:p>
            </p:txBody>
          </p:sp>
        </mc:Choice>
        <mc:Fallback xmlns="">
          <p:sp>
            <p:nvSpPr>
              <p:cNvPr id="2" name="Rectangle 1">
                <a:extLst>
                  <a:ext uri="{FF2B5EF4-FFF2-40B4-BE49-F238E27FC236}">
                    <a16:creationId xmlns:a16="http://schemas.microsoft.com/office/drawing/2014/main" id="{1DA89532-EAE3-47AB-BAAE-3B67F2793707}"/>
                  </a:ext>
                </a:extLst>
              </p:cNvPr>
              <p:cNvSpPr>
                <a:spLocks noRot="1" noChangeAspect="1" noMove="1" noResize="1" noEditPoints="1" noAdjustHandles="1" noChangeArrowheads="1" noChangeShapeType="1" noTextEdit="1"/>
              </p:cNvSpPr>
              <p:nvPr/>
            </p:nvSpPr>
            <p:spPr>
              <a:xfrm>
                <a:off x="636712" y="3016225"/>
                <a:ext cx="5328592" cy="3698257"/>
              </a:xfrm>
              <a:prstGeom prst="rect">
                <a:avLst/>
              </a:prstGeom>
              <a:blipFill>
                <a:blip r:embed="rId6"/>
                <a:stretch>
                  <a:fillRect l="-914" t="-990" r="-1143" b="-1815"/>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095163FC-BC20-42B1-8BCC-A89E82C553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1368" y="2988838"/>
            <a:ext cx="2520280" cy="2057189"/>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51F48D7-CBFF-4AF4-8C50-F5E04BBF0B37}"/>
                  </a:ext>
                </a:extLst>
              </p:cNvPr>
              <p:cNvSpPr/>
              <p:nvPr/>
            </p:nvSpPr>
            <p:spPr>
              <a:xfrm>
                <a:off x="6361348" y="5248473"/>
                <a:ext cx="2988332" cy="353110"/>
              </a:xfrm>
              <a:prstGeom prst="rect">
                <a:avLst/>
              </a:prstGeom>
            </p:spPr>
            <p:txBody>
              <a:bodyPr wrap="square">
                <a:spAutoFit/>
              </a:bodyPr>
              <a:lstStyle/>
              <a:p>
                <a:r>
                  <a:rPr lang="en-US" altLang="zh-CN" sz="1200" dirty="0"/>
                  <a:t>Tree for generation of the distribution </a:t>
                </a:r>
                <a14:m>
                  <m:oMath xmlns:m="http://schemas.openxmlformats.org/officeDocument/2006/math">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4</m:t>
                        </m:r>
                      </m:den>
                    </m:f>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4</m:t>
                        </m:r>
                      </m:den>
                    </m:f>
                    <m:r>
                      <a:rPr lang="en-US" altLang="zh-CN" sz="1200" b="0" i="1" smtClean="0">
                        <a:latin typeface="Cambria Math" panose="02040503050406030204" pitchFamily="18" charset="0"/>
                      </a:rPr>
                      <m:t>)</m:t>
                    </m:r>
                  </m:oMath>
                </a14:m>
                <a:endParaRPr lang="en-US" altLang="zh-CN" sz="1200" dirty="0"/>
              </a:p>
            </p:txBody>
          </p:sp>
        </mc:Choice>
        <mc:Fallback xmlns="">
          <p:sp>
            <p:nvSpPr>
              <p:cNvPr id="13" name="Rectangle 12">
                <a:extLst>
                  <a:ext uri="{FF2B5EF4-FFF2-40B4-BE49-F238E27FC236}">
                    <a16:creationId xmlns:a16="http://schemas.microsoft.com/office/drawing/2014/main" id="{951F48D7-CBFF-4AF4-8C50-F5E04BBF0B37}"/>
                  </a:ext>
                </a:extLst>
              </p:cNvPr>
              <p:cNvSpPr>
                <a:spLocks noRot="1" noChangeAspect="1" noMove="1" noResize="1" noEditPoints="1" noAdjustHandles="1" noChangeArrowheads="1" noChangeShapeType="1" noTextEdit="1"/>
              </p:cNvSpPr>
              <p:nvPr/>
            </p:nvSpPr>
            <p:spPr>
              <a:xfrm>
                <a:off x="6361348" y="5248473"/>
                <a:ext cx="2988332" cy="353110"/>
              </a:xfrm>
              <a:prstGeom prst="rect">
                <a:avLst/>
              </a:prstGeom>
              <a:blipFill>
                <a:blip r:embed="rId8"/>
                <a:stretch>
                  <a:fillRect l="-204" b="-3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6790DFBE-A8FB-4415-BA42-973B01DEA7FB}"/>
                  </a:ext>
                </a:extLst>
              </p:cNvPr>
              <p:cNvSpPr/>
              <p:nvPr/>
            </p:nvSpPr>
            <p:spPr>
              <a:xfrm>
                <a:off x="6181328" y="5695245"/>
                <a:ext cx="3384376" cy="7053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7030A0"/>
                    </a:solidFill>
                  </a:rPr>
                  <a:t>Intuition: Each coin tossing generates 1 bit.</a:t>
                </a:r>
              </a:p>
              <a:p>
                <a:pPr/>
                <a14:m>
                  <m:oMathPara xmlns:m="http://schemas.openxmlformats.org/officeDocument/2006/math">
                    <m:oMathParaPr>
                      <m:jc m:val="centerGroup"/>
                    </m:oMathParaPr>
                    <m:oMath xmlns:m="http://schemas.openxmlformats.org/officeDocument/2006/math">
                      <m:r>
                        <a:rPr lang="en-US" sz="1600" b="1" i="1" smtClean="0">
                          <a:solidFill>
                            <a:srgbClr val="7030A0"/>
                          </a:solidFill>
                          <a:latin typeface="Cambria Math" panose="02040503050406030204" pitchFamily="18" charset="0"/>
                        </a:rPr>
                        <m:t>𝑬</m:t>
                      </m:r>
                      <m:d>
                        <m:dPr>
                          <m:ctrlPr>
                            <a:rPr lang="en-US" sz="1600" b="1" i="1" smtClean="0">
                              <a:solidFill>
                                <a:srgbClr val="7030A0"/>
                              </a:solidFill>
                              <a:latin typeface="Cambria Math" panose="02040503050406030204" pitchFamily="18" charset="0"/>
                            </a:rPr>
                          </m:ctrlPr>
                        </m:dPr>
                        <m:e>
                          <m:r>
                            <a:rPr lang="en-US" sz="1600" b="1" i="1" smtClean="0">
                              <a:solidFill>
                                <a:srgbClr val="7030A0"/>
                              </a:solidFill>
                              <a:latin typeface="Cambria Math" panose="02040503050406030204" pitchFamily="18" charset="0"/>
                            </a:rPr>
                            <m:t>𝑻</m:t>
                          </m:r>
                        </m:e>
                      </m:d>
                      <m:r>
                        <a:rPr lang="en-US" sz="1600" b="1" i="1" smtClean="0">
                          <a:solidFill>
                            <a:srgbClr val="7030A0"/>
                          </a:solidFill>
                          <a:latin typeface="Cambria Math" panose="02040503050406030204" pitchFamily="18" charset="0"/>
                        </a:rPr>
                        <m:t>≥</m:t>
                      </m:r>
                      <m:r>
                        <a:rPr lang="en-US" sz="1600" b="1" i="1" smtClean="0">
                          <a:solidFill>
                            <a:srgbClr val="7030A0"/>
                          </a:solidFill>
                          <a:latin typeface="Cambria Math" panose="02040503050406030204" pitchFamily="18" charset="0"/>
                        </a:rPr>
                        <m:t>𝑯</m:t>
                      </m:r>
                      <m:r>
                        <a:rPr lang="en-US" sz="1600" b="1" i="1" smtClean="0">
                          <a:solidFill>
                            <a:srgbClr val="7030A0"/>
                          </a:solidFill>
                          <a:latin typeface="Cambria Math" panose="02040503050406030204" pitchFamily="18" charset="0"/>
                        </a:rPr>
                        <m:t>(</m:t>
                      </m:r>
                      <m:r>
                        <a:rPr lang="en-US" sz="1600" b="1" i="1" smtClean="0">
                          <a:solidFill>
                            <a:srgbClr val="7030A0"/>
                          </a:solidFill>
                          <a:latin typeface="Cambria Math" panose="02040503050406030204" pitchFamily="18" charset="0"/>
                        </a:rPr>
                        <m:t>𝑿</m:t>
                      </m:r>
                      <m:r>
                        <a:rPr lang="en-US" sz="1600" b="1" i="1" smtClean="0">
                          <a:solidFill>
                            <a:srgbClr val="7030A0"/>
                          </a:solidFill>
                          <a:latin typeface="Cambria Math" panose="02040503050406030204" pitchFamily="18" charset="0"/>
                        </a:rPr>
                        <m:t>)</m:t>
                      </m:r>
                    </m:oMath>
                  </m:oMathPara>
                </a14:m>
                <a:endParaRPr lang="en-US" sz="1600" b="1" dirty="0">
                  <a:solidFill>
                    <a:srgbClr val="7030A0"/>
                  </a:solidFill>
                </a:endParaRPr>
              </a:p>
            </p:txBody>
          </p:sp>
        </mc:Choice>
        <mc:Fallback xmlns="">
          <p:sp>
            <p:nvSpPr>
              <p:cNvPr id="14" name="Rectangle 13">
                <a:extLst>
                  <a:ext uri="{FF2B5EF4-FFF2-40B4-BE49-F238E27FC236}">
                    <a16:creationId xmlns:a16="http://schemas.microsoft.com/office/drawing/2014/main" id="{6790DFBE-A8FB-4415-BA42-973B01DEA7FB}"/>
                  </a:ext>
                </a:extLst>
              </p:cNvPr>
              <p:cNvSpPr>
                <a:spLocks noRot="1" noChangeAspect="1" noMove="1" noResize="1" noEditPoints="1" noAdjustHandles="1" noChangeArrowheads="1" noChangeShapeType="1" noTextEdit="1"/>
              </p:cNvSpPr>
              <p:nvPr/>
            </p:nvSpPr>
            <p:spPr>
              <a:xfrm>
                <a:off x="6181328" y="5695245"/>
                <a:ext cx="3384376" cy="705356"/>
              </a:xfrm>
              <a:prstGeom prst="rect">
                <a:avLst/>
              </a:prstGeom>
              <a:blipFill>
                <a:blip r:embed="rId9"/>
                <a:stretch>
                  <a:fillRect l="-898" t="-9322" r="-359" b="-13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2962001"/>
      </p:ext>
    </p:extLst>
  </p:cSld>
  <p:clrMapOvr>
    <a:masterClrMapping/>
  </p:clrMapOvr>
  <mc:AlternateContent xmlns:mc="http://schemas.openxmlformats.org/markup-compatibility/2006" xmlns:p14="http://schemas.microsoft.com/office/powerpoint/2010/main">
    <mc:Choice Requires="p14">
      <p:transition spd="slow" p14:dur="2000" advTm="308437"/>
    </mc:Choice>
    <mc:Fallback xmlns="">
      <p:transition spd="slow" advTm="3084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Random Variable Generation</a:t>
            </a:r>
          </a:p>
        </p:txBody>
      </p:sp>
      <mc:AlternateContent xmlns:mc="http://schemas.openxmlformats.org/markup-compatibility/2006" xmlns:a14="http://schemas.microsoft.com/office/drawing/2010/main">
        <mc:Choice Requires="a14">
          <p:sp>
            <p:nvSpPr>
              <p:cNvPr id="8" name="Rectangle 7"/>
              <p:cNvSpPr/>
              <p:nvPr/>
            </p:nvSpPr>
            <p:spPr>
              <a:xfrm>
                <a:off x="780728" y="3232249"/>
                <a:ext cx="8430126" cy="3320140"/>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The expected depth of the tree</a:t>
                </a: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𝐸</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𝑇</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𝒴</m:t>
                          </m:r>
                        </m:sub>
                        <m:sup/>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p>
                        </m:e>
                      </m:nary>
                    </m:oMath>
                  </m:oMathPara>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The entropy of the distribution of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oMath>
                </a14:m>
                <a:r>
                  <a:rPr lang="en-US" altLang="zh-CN" sz="1800" dirty="0">
                    <a:ea typeface="华文楷体" panose="02010600040101010101" pitchFamily="2" charset="-122"/>
                    <a:cs typeface="Times New Roman" panose="02020603050405020304" pitchFamily="18" charset="0"/>
                  </a:rPr>
                  <a:t> is</a:t>
                </a: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𝒴</m:t>
                          </m:r>
                        </m:sub>
                        <m:sup/>
                        <m:e>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sup>
                              </m:sSup>
                            </m:den>
                          </m:f>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sup>
                                  </m:sSup>
                                </m:den>
                              </m:f>
                            </m:e>
                          </m:func>
                        </m:e>
                      </m:nary>
                    </m:oMath>
                  </m:oMathPara>
                </a14:m>
                <a:endParaRPr lang="en-US" altLang="zh-CN" sz="1800" b="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𝒴</m:t>
                          </m:r>
                        </m:sub>
                        <m:sup/>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p>
                        </m:e>
                      </m:nary>
                    </m:oMath>
                  </m:oMathPara>
                </a14:m>
                <a:endParaRPr lang="en-US" altLang="zh-CN" sz="1800" dirty="0">
                  <a:ea typeface="华文楷体" panose="02010600040101010101" pitchFamily="2" charset="-122"/>
                  <a:cs typeface="Times New Roman" panose="02020603050405020304" pitchFamily="18" charset="0"/>
                </a:endParaRPr>
              </a:p>
              <a:p>
                <a:r>
                  <a:rPr lang="en-US" altLang="zh-CN" sz="1800" dirty="0">
                    <a:ea typeface="华文楷体" panose="02010600040101010101" pitchFamily="2" charset="-122"/>
                    <a:cs typeface="Times New Roman" panose="02020603050405020304" pitchFamily="18" charset="0"/>
                  </a:rPr>
                  <a:t>     where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denotes the depth of leaf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Thus,</a:t>
                </a: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𝐸𝑇</m:t>
                      </m:r>
                    </m:oMath>
                  </m:oMathPara>
                </a14:m>
                <a:endParaRPr lang="en-US" altLang="zh-CN" sz="1800" dirty="0">
                  <a:ea typeface="华文楷体" panose="02010600040101010101" pitchFamily="2" charset="-122"/>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780728" y="3232249"/>
                <a:ext cx="8430126" cy="3320140"/>
              </a:xfrm>
              <a:prstGeom prst="rect">
                <a:avLst/>
              </a:prstGeom>
              <a:blipFill>
                <a:blip r:embed="rId5"/>
                <a:stretch>
                  <a:fillRect l="-434" t="-9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44724" y="1345318"/>
                <a:ext cx="8568952" cy="174291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292526"/>
                    </a:solidFill>
                    <a:latin typeface="Times-Roman"/>
                  </a:rPr>
                  <a:t>Let </a:t>
                </a:r>
                <a14:m>
                  <m:oMath xmlns:m="http://schemas.openxmlformats.org/officeDocument/2006/math">
                    <m:r>
                      <a:rPr lang="en-US" altLang="zh-CN" sz="1800" b="0" i="1" smtClean="0">
                        <a:solidFill>
                          <a:srgbClr val="292526"/>
                        </a:solidFill>
                        <a:latin typeface="Cambria Math" panose="02040503050406030204" pitchFamily="18" charset="0"/>
                      </a:rPr>
                      <m:t>𝒴</m:t>
                    </m:r>
                  </m:oMath>
                </a14:m>
                <a:r>
                  <a:rPr lang="en-US" altLang="zh-CN" sz="1800" i="1" dirty="0">
                    <a:solidFill>
                      <a:srgbClr val="292526"/>
                    </a:solidFill>
                    <a:latin typeface="CMSY10"/>
                  </a:rPr>
                  <a:t> </a:t>
                </a:r>
                <a:r>
                  <a:rPr lang="en-US" altLang="zh-CN" sz="1800" dirty="0">
                    <a:solidFill>
                      <a:srgbClr val="292526"/>
                    </a:solidFill>
                    <a:latin typeface="Times-Roman"/>
                  </a:rPr>
                  <a:t>denote the set of leaves of a complete tree. Consider a distribution on the leaves such that the probability of a leaf at depth </a:t>
                </a:r>
                <a14:m>
                  <m:oMath xmlns:m="http://schemas.openxmlformats.org/officeDocument/2006/math">
                    <m:r>
                      <a:rPr lang="en-US" altLang="zh-CN" sz="1800" b="0" i="1" smtClean="0">
                        <a:solidFill>
                          <a:srgbClr val="292526"/>
                        </a:solidFill>
                        <a:latin typeface="Cambria Math" panose="02040503050406030204" pitchFamily="18" charset="0"/>
                      </a:rPr>
                      <m:t>𝑘</m:t>
                    </m:r>
                  </m:oMath>
                </a14:m>
                <a:r>
                  <a:rPr lang="en-US" altLang="zh-CN" sz="1800" i="1" dirty="0">
                    <a:solidFill>
                      <a:srgbClr val="292526"/>
                    </a:solidFill>
                    <a:latin typeface="MTMI"/>
                  </a:rPr>
                  <a:t> </a:t>
                </a:r>
                <a:r>
                  <a:rPr lang="en-US" altLang="zh-CN" sz="1800" dirty="0">
                    <a:solidFill>
                      <a:srgbClr val="292526"/>
                    </a:solidFill>
                    <a:latin typeface="Times-Roman"/>
                  </a:rPr>
                  <a:t>on the tree is </a:t>
                </a:r>
                <a14:m>
                  <m:oMath xmlns:m="http://schemas.openxmlformats.org/officeDocument/2006/math">
                    <m:sSup>
                      <m:sSupPr>
                        <m:ctrlPr>
                          <a:rPr lang="en-US" altLang="zh-CN" sz="1800" b="0" i="1" smtClean="0">
                            <a:solidFill>
                              <a:srgbClr val="292526"/>
                            </a:solidFill>
                            <a:latin typeface="Cambria Math" panose="02040503050406030204" pitchFamily="18" charset="0"/>
                          </a:rPr>
                        </m:ctrlPr>
                      </m:sSupPr>
                      <m:e>
                        <m:r>
                          <a:rPr lang="en-US" altLang="zh-CN" sz="1800" b="0" i="1" smtClean="0">
                            <a:solidFill>
                              <a:srgbClr val="292526"/>
                            </a:solidFill>
                            <a:latin typeface="Cambria Math" panose="02040503050406030204" pitchFamily="18" charset="0"/>
                          </a:rPr>
                          <m:t>2</m:t>
                        </m:r>
                      </m:e>
                      <m:sup>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𝑘</m:t>
                        </m:r>
                      </m:sup>
                    </m:sSup>
                  </m:oMath>
                </a14:m>
                <a:r>
                  <a:rPr lang="en-US" altLang="zh-CN" sz="1800" dirty="0">
                    <a:solidFill>
                      <a:srgbClr val="292526"/>
                    </a:solidFill>
                    <a:latin typeface="Times-Roman"/>
                  </a:rPr>
                  <a:t>. Let </a:t>
                </a:r>
                <a14:m>
                  <m:oMath xmlns:m="http://schemas.openxmlformats.org/officeDocument/2006/math">
                    <m:r>
                      <a:rPr lang="en-US" altLang="zh-CN" sz="1800" b="0" i="1" smtClean="0">
                        <a:solidFill>
                          <a:srgbClr val="292526"/>
                        </a:solidFill>
                        <a:latin typeface="Cambria Math" panose="02040503050406030204" pitchFamily="18" charset="0"/>
                      </a:rPr>
                      <m:t>𝑌</m:t>
                    </m:r>
                  </m:oMath>
                </a14:m>
                <a:r>
                  <a:rPr lang="en-US" altLang="zh-CN" sz="1800" i="1" dirty="0">
                    <a:solidFill>
                      <a:srgbClr val="292526"/>
                    </a:solidFill>
                    <a:latin typeface="MTMI"/>
                  </a:rPr>
                  <a:t> </a:t>
                </a:r>
                <a:r>
                  <a:rPr lang="en-US" altLang="zh-CN" sz="1800" dirty="0">
                    <a:solidFill>
                      <a:srgbClr val="292526"/>
                    </a:solidFill>
                    <a:latin typeface="Times-Roman"/>
                  </a:rPr>
                  <a:t>be a random variable with</a:t>
                </a:r>
              </a:p>
              <a:p>
                <a:r>
                  <a:rPr lang="en-US" altLang="zh-CN" sz="1800" dirty="0">
                    <a:solidFill>
                      <a:srgbClr val="292526"/>
                    </a:solidFill>
                    <a:latin typeface="Times-Roman"/>
                  </a:rPr>
                  <a:t>this distribution.</a:t>
                </a:r>
              </a:p>
              <a:p>
                <a:r>
                  <a:rPr lang="en-US" altLang="zh-CN" sz="1800" b="1" dirty="0">
                    <a:solidFill>
                      <a:srgbClr val="C00000"/>
                    </a:solidFill>
                    <a:effectLst>
                      <a:outerShdw blurRad="38100" dist="38100" dir="2700000" algn="tl">
                        <a:srgbClr val="000000">
                          <a:alpha val="43137"/>
                        </a:srgbClr>
                      </a:outerShdw>
                    </a:effectLst>
                    <a:latin typeface="Times-Italic"/>
                  </a:rPr>
                  <a:t>(Lemma). </a:t>
                </a:r>
                <a:r>
                  <a:rPr lang="en-US" altLang="zh-CN" sz="1800" dirty="0">
                    <a:solidFill>
                      <a:srgbClr val="292526"/>
                    </a:solidFill>
                    <a:latin typeface="Times-Italic"/>
                  </a:rPr>
                  <a:t>For any complete tree, consider a probability distribution on the leaves such that the probability of a leaf at depth </a:t>
                </a:r>
                <a14:m>
                  <m:oMath xmlns:m="http://schemas.openxmlformats.org/officeDocument/2006/math">
                    <m:r>
                      <a:rPr lang="en-US" altLang="zh-CN" sz="1800" b="0" i="1" smtClean="0">
                        <a:solidFill>
                          <a:srgbClr val="292526"/>
                        </a:solidFill>
                        <a:latin typeface="Cambria Math" panose="02040503050406030204" pitchFamily="18" charset="0"/>
                      </a:rPr>
                      <m:t>𝑘</m:t>
                    </m:r>
                  </m:oMath>
                </a14:m>
                <a:r>
                  <a:rPr lang="en-US" altLang="zh-CN" sz="1800" dirty="0">
                    <a:solidFill>
                      <a:srgbClr val="292526"/>
                    </a:solidFill>
                    <a:latin typeface="MTMI"/>
                  </a:rPr>
                  <a:t> </a:t>
                </a:r>
                <a:r>
                  <a:rPr lang="en-US" altLang="zh-CN" sz="1800" dirty="0">
                    <a:solidFill>
                      <a:srgbClr val="292526"/>
                    </a:solidFill>
                    <a:latin typeface="Times-Italic"/>
                  </a:rPr>
                  <a:t>is </a:t>
                </a:r>
                <a14:m>
                  <m:oMath xmlns:m="http://schemas.openxmlformats.org/officeDocument/2006/math">
                    <m:sSup>
                      <m:sSupPr>
                        <m:ctrlPr>
                          <a:rPr lang="en-US" altLang="zh-CN" sz="1800" b="0" i="1" smtClean="0">
                            <a:solidFill>
                              <a:srgbClr val="292526"/>
                            </a:solidFill>
                            <a:latin typeface="Cambria Math" panose="02040503050406030204" pitchFamily="18" charset="0"/>
                          </a:rPr>
                        </m:ctrlPr>
                      </m:sSupPr>
                      <m:e>
                        <m:r>
                          <a:rPr lang="en-US" altLang="zh-CN" sz="1800" b="0" i="1" smtClean="0">
                            <a:solidFill>
                              <a:srgbClr val="292526"/>
                            </a:solidFill>
                            <a:latin typeface="Cambria Math" panose="02040503050406030204" pitchFamily="18" charset="0"/>
                          </a:rPr>
                          <m:t>2</m:t>
                        </m:r>
                      </m:e>
                      <m:sup>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𝑘</m:t>
                        </m:r>
                      </m:sup>
                    </m:sSup>
                  </m:oMath>
                </a14:m>
                <a:r>
                  <a:rPr lang="en-US" altLang="zh-CN" sz="1800" dirty="0">
                    <a:solidFill>
                      <a:srgbClr val="292526"/>
                    </a:solidFill>
                    <a:latin typeface="Times-Italic"/>
                  </a:rPr>
                  <a:t>. Then </a:t>
                </a:r>
                <a:r>
                  <a:rPr lang="en-US" altLang="zh-CN" sz="1800" b="1" dirty="0">
                    <a:solidFill>
                      <a:srgbClr val="7030A0"/>
                    </a:solidFill>
                    <a:effectLst>
                      <a:outerShdw blurRad="38100" dist="38100" dir="2700000" algn="tl">
                        <a:srgbClr val="000000">
                          <a:alpha val="43137"/>
                        </a:srgbClr>
                      </a:outerShdw>
                    </a:effectLst>
                    <a:latin typeface="Times-Italic"/>
                  </a:rPr>
                  <a:t>the expected depth of the tree is equal to the entropy of this distribution (</a:t>
                </a:r>
                <a14:m>
                  <m:oMath xmlns:m="http://schemas.openxmlformats.org/officeDocument/2006/math">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𝑯</m:t>
                    </m:r>
                    <m:d>
                      <m:d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𝒀</m:t>
                        </m:r>
                      </m:e>
                    </m:d>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𝑬𝑻</m:t>
                    </m:r>
                  </m:oMath>
                </a14:m>
                <a:r>
                  <a:rPr lang="en-US" altLang="zh-CN" sz="1800" b="1" dirty="0">
                    <a:solidFill>
                      <a:srgbClr val="7030A0"/>
                    </a:solidFill>
                    <a:effectLst>
                      <a:outerShdw blurRad="38100" dist="38100" dir="2700000" algn="tl">
                        <a:srgbClr val="000000">
                          <a:alpha val="43137"/>
                        </a:srgbClr>
                      </a:outerShdw>
                    </a:effectLst>
                    <a:latin typeface="Times-Italic"/>
                  </a:rPr>
                  <a:t>).</a:t>
                </a:r>
                <a:endParaRPr lang="en-US" altLang="zh-CN" sz="1800" b="1" dirty="0">
                  <a:solidFill>
                    <a:srgbClr val="7030A0"/>
                  </a:solidFill>
                  <a:effectLst>
                    <a:outerShdw blurRad="38100" dist="38100" dir="2700000" algn="tl">
                      <a:srgbClr val="000000">
                        <a:alpha val="43137"/>
                      </a:srgbClr>
                    </a:outerShdw>
                  </a:effectLst>
                  <a:latin typeface="Times-Roman"/>
                </a:endParaRP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44724" y="1345318"/>
                <a:ext cx="8568952" cy="1742915"/>
              </a:xfrm>
              <a:prstGeom prst="rect">
                <a:avLst/>
              </a:prstGeom>
              <a:blipFill>
                <a:blip r:embed="rId6"/>
                <a:stretch>
                  <a:fillRect l="-568" t="-2083" r="-923" b="-6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82E1685-7EEA-48DE-B9BA-4675B046350B}"/>
                  </a:ext>
                </a:extLst>
              </p:cNvPr>
              <p:cNvSpPr/>
              <p:nvPr/>
            </p:nvSpPr>
            <p:spPr>
              <a:xfrm>
                <a:off x="7981528" y="6175823"/>
                <a:ext cx="1584176" cy="4398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800" b="1" i="1" smtClean="0">
                          <a:solidFill>
                            <a:srgbClr val="7030A0"/>
                          </a:solidFill>
                          <a:latin typeface="Cambria Math" panose="02040503050406030204" pitchFamily="18" charset="0"/>
                        </a:rPr>
                        <m:t>𝑯</m:t>
                      </m:r>
                      <m:d>
                        <m:dPr>
                          <m:ctrlPr>
                            <a:rPr lang="en-US" sz="1800" b="1" i="1" smtClean="0">
                              <a:solidFill>
                                <a:srgbClr val="7030A0"/>
                              </a:solidFill>
                              <a:latin typeface="Cambria Math" panose="02040503050406030204" pitchFamily="18" charset="0"/>
                            </a:rPr>
                          </m:ctrlPr>
                        </m:dPr>
                        <m:e>
                          <m:r>
                            <a:rPr lang="en-US" sz="1800" b="1" i="1" smtClean="0">
                              <a:solidFill>
                                <a:srgbClr val="7030A0"/>
                              </a:solidFill>
                              <a:latin typeface="Cambria Math" panose="02040503050406030204" pitchFamily="18" charset="0"/>
                            </a:rPr>
                            <m:t>𝒀</m:t>
                          </m:r>
                        </m:e>
                      </m:d>
                      <m:r>
                        <a:rPr lang="en-US" sz="1800" b="1" i="1" smtClean="0">
                          <a:solidFill>
                            <a:srgbClr val="7030A0"/>
                          </a:solidFill>
                          <a:latin typeface="Cambria Math" panose="02040503050406030204" pitchFamily="18" charset="0"/>
                        </a:rPr>
                        <m:t>=</m:t>
                      </m:r>
                      <m:r>
                        <a:rPr lang="en-US" sz="1800" b="1" i="1" smtClean="0">
                          <a:solidFill>
                            <a:srgbClr val="7030A0"/>
                          </a:solidFill>
                          <a:latin typeface="Cambria Math" panose="02040503050406030204" pitchFamily="18" charset="0"/>
                        </a:rPr>
                        <m:t>𝑬𝑻</m:t>
                      </m:r>
                    </m:oMath>
                  </m:oMathPara>
                </a14:m>
                <a:endParaRPr lang="en-US" sz="1800" b="1" dirty="0">
                  <a:solidFill>
                    <a:srgbClr val="7030A0"/>
                  </a:solidFill>
                </a:endParaRPr>
              </a:p>
            </p:txBody>
          </p:sp>
        </mc:Choice>
        <mc:Fallback xmlns="">
          <p:sp>
            <p:nvSpPr>
              <p:cNvPr id="12" name="Rectangle 11">
                <a:extLst>
                  <a:ext uri="{FF2B5EF4-FFF2-40B4-BE49-F238E27FC236}">
                    <a16:creationId xmlns:a16="http://schemas.microsoft.com/office/drawing/2014/main" id="{282E1685-7EEA-48DE-B9BA-4675B046350B}"/>
                  </a:ext>
                </a:extLst>
              </p:cNvPr>
              <p:cNvSpPr>
                <a:spLocks noRot="1" noChangeAspect="1" noMove="1" noResize="1" noEditPoints="1" noAdjustHandles="1" noChangeArrowheads="1" noChangeShapeType="1" noTextEdit="1"/>
              </p:cNvSpPr>
              <p:nvPr/>
            </p:nvSpPr>
            <p:spPr>
              <a:xfrm>
                <a:off x="7981528" y="6175823"/>
                <a:ext cx="1584176" cy="439820"/>
              </a:xfrm>
              <a:prstGeom prst="rect">
                <a:avLst/>
              </a:prstGeom>
              <a:blipFill>
                <a:blip r:embed="rId7"/>
                <a:stretch>
                  <a:fillRect/>
                </a:stretch>
              </a:blipFill>
            </p:spPr>
            <p:txBody>
              <a:bodyPr/>
              <a:lstStyle/>
              <a:p>
                <a:r>
                  <a:rPr lang="zh-CN" altLang="en-US">
                    <a:noFill/>
                  </a:rPr>
                  <a:t> </a:t>
                </a:r>
              </a:p>
            </p:txBody>
          </p:sp>
        </mc:Fallback>
      </mc:AlternateContent>
      <p:pic>
        <p:nvPicPr>
          <p:cNvPr id="9" name="Picture 8">
            <a:extLst>
              <a:ext uri="{FF2B5EF4-FFF2-40B4-BE49-F238E27FC236}">
                <a16:creationId xmlns:a16="http://schemas.microsoft.com/office/drawing/2014/main" id="{FB464397-0FEE-47F3-8650-E53DA00E86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45424" y="3710656"/>
            <a:ext cx="2520280" cy="20571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7202428"/>
      </p:ext>
    </p:extLst>
  </p:cSld>
  <p:clrMapOvr>
    <a:masterClrMapping/>
  </p:clrMapOvr>
  <mc:AlternateContent xmlns:mc="http://schemas.openxmlformats.org/markup-compatibility/2006" xmlns:p14="http://schemas.microsoft.com/office/powerpoint/2010/main">
    <mc:Choice Requires="p14">
      <p:transition spd="slow" p14:dur="2000" advTm="224729"/>
    </mc:Choice>
    <mc:Fallback xmlns="">
      <p:transition spd="slow" advTm="22472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Random Variable Generation</a:t>
            </a:r>
          </a:p>
        </p:txBody>
      </p:sp>
      <mc:AlternateContent xmlns:mc="http://schemas.openxmlformats.org/markup-compatibility/2006" xmlns:a14="http://schemas.microsoft.com/office/drawing/2010/main">
        <mc:Choice Requires="a14">
          <p:sp>
            <p:nvSpPr>
              <p:cNvPr id="8" name="Rectangle 7"/>
              <p:cNvSpPr/>
              <p:nvPr/>
            </p:nvSpPr>
            <p:spPr>
              <a:xfrm>
                <a:off x="847546" y="2296145"/>
                <a:ext cx="8430126" cy="2862322"/>
              </a:xfrm>
              <a:prstGeom prst="rect">
                <a:avLst/>
              </a:prstGeom>
            </p:spPr>
            <p:txBody>
              <a:bodyPr wrap="square">
                <a:spAutoFit/>
              </a:bodyPr>
              <a:lstStyle/>
              <a:p>
                <a:pPr marL="285750" indent="-285750">
                  <a:buFont typeface="Wingdings" panose="05000000000000000000" pitchFamily="2" charset="2"/>
                  <a:buChar char="n"/>
                </a:pPr>
                <a:r>
                  <a:rPr lang="en-US" altLang="zh-CN" sz="1800" dirty="0">
                    <a:solidFill>
                      <a:srgbClr val="292526"/>
                    </a:solidFill>
                    <a:latin typeface="Times-Roman"/>
                  </a:rPr>
                  <a:t>Any algorithm generating </a:t>
                </a:r>
                <a14:m>
                  <m:oMath xmlns:m="http://schemas.openxmlformats.org/officeDocument/2006/math">
                    <m:r>
                      <a:rPr lang="en-US" altLang="zh-CN" sz="1800" i="1" dirty="0" smtClean="0">
                        <a:solidFill>
                          <a:srgbClr val="292526"/>
                        </a:solidFill>
                        <a:latin typeface="Cambria Math" panose="02040503050406030204" pitchFamily="18" charset="0"/>
                      </a:rPr>
                      <m:t>𝑋</m:t>
                    </m:r>
                    <m:r>
                      <a:rPr lang="en-US" altLang="zh-CN" sz="1800" i="1" dirty="0" smtClean="0">
                        <a:solidFill>
                          <a:srgbClr val="292526"/>
                        </a:solidFill>
                        <a:latin typeface="Cambria Math" panose="02040503050406030204" pitchFamily="18" charset="0"/>
                      </a:rPr>
                      <m:t> </m:t>
                    </m:r>
                  </m:oMath>
                </a14:m>
                <a:r>
                  <a:rPr lang="en-US" altLang="zh-CN" sz="1800" dirty="0">
                    <a:solidFill>
                      <a:srgbClr val="292526"/>
                    </a:solidFill>
                    <a:latin typeface="Times-Roman"/>
                  </a:rPr>
                  <a:t>from fair bits can be represented by a complete binary tree. Label all the leaves of this tree by distinct symbols </a:t>
                </a:r>
                <a14:m>
                  <m:oMath xmlns:m="http://schemas.openxmlformats.org/officeDocument/2006/math">
                    <m:r>
                      <a:rPr lang="en-US" altLang="zh-CN" sz="1800" i="1" dirty="0" smtClean="0">
                        <a:solidFill>
                          <a:srgbClr val="292526"/>
                        </a:solidFill>
                        <a:latin typeface="Cambria Math" panose="02040503050406030204" pitchFamily="18" charset="0"/>
                      </a:rPr>
                      <m:t>𝑦</m:t>
                    </m:r>
                    <m:r>
                      <a:rPr lang="en-US" altLang="zh-CN" sz="1800" i="1" dirty="0">
                        <a:solidFill>
                          <a:srgbClr val="292526"/>
                        </a:solidFill>
                        <a:latin typeface="Cambria Math" panose="02040503050406030204" pitchFamily="18" charset="0"/>
                      </a:rPr>
                      <m:t>∈</m:t>
                    </m:r>
                    <m:r>
                      <a:rPr lang="en-US" altLang="zh-CN" sz="1800" i="1" dirty="0">
                        <a:solidFill>
                          <a:srgbClr val="292526"/>
                        </a:solidFill>
                        <a:latin typeface="Cambria Math" panose="02040503050406030204" pitchFamily="18" charset="0"/>
                      </a:rPr>
                      <m:t>𝑌</m:t>
                    </m:r>
                    <m:r>
                      <a:rPr lang="en-US" altLang="zh-CN" sz="1800" i="1" dirty="0">
                        <a:solidFill>
                          <a:srgbClr val="292526"/>
                        </a:solidFill>
                        <a:latin typeface="Cambria Math" panose="02040503050406030204" pitchFamily="18" charset="0"/>
                      </a:rPr>
                      <m:t>={1, 2, . . .}.</m:t>
                    </m:r>
                  </m:oMath>
                </a14:m>
                <a:r>
                  <a:rPr lang="en-US" altLang="zh-CN" sz="1800" dirty="0">
                    <a:solidFill>
                      <a:srgbClr val="292526"/>
                    </a:solidFill>
                    <a:latin typeface="Times-Roman"/>
                  </a:rPr>
                  <a:t> If the tree is infinite, the alphabet </a:t>
                </a:r>
                <a14:m>
                  <m:oMath xmlns:m="http://schemas.openxmlformats.org/officeDocument/2006/math">
                    <m:r>
                      <a:rPr lang="en-US" altLang="zh-CN" sz="1800" i="1" dirty="0" smtClean="0">
                        <a:solidFill>
                          <a:srgbClr val="292526"/>
                        </a:solidFill>
                        <a:latin typeface="Cambria Math" panose="02040503050406030204" pitchFamily="18" charset="0"/>
                      </a:rPr>
                      <m:t>𝑌</m:t>
                    </m:r>
                  </m:oMath>
                </a14:m>
                <a:r>
                  <a:rPr lang="en-US" altLang="zh-CN" sz="1800" i="1" dirty="0">
                    <a:solidFill>
                      <a:srgbClr val="292526"/>
                    </a:solidFill>
                    <a:latin typeface="CMSY10"/>
                  </a:rPr>
                  <a:t> </a:t>
                </a:r>
                <a:r>
                  <a:rPr lang="en-US" altLang="zh-CN" sz="1800" dirty="0">
                    <a:solidFill>
                      <a:srgbClr val="292526"/>
                    </a:solidFill>
                    <a:latin typeface="Times-Roman"/>
                  </a:rPr>
                  <a:t>is also infinite.</a:t>
                </a:r>
              </a:p>
              <a:p>
                <a:pPr marL="285750" indent="-285750">
                  <a:buFont typeface="Wingdings" panose="05000000000000000000" pitchFamily="2" charset="2"/>
                  <a:buChar char="n"/>
                </a:pPr>
                <a:r>
                  <a:rPr lang="en-US" altLang="zh-CN" sz="1800" dirty="0">
                    <a:solidFill>
                      <a:srgbClr val="292526"/>
                    </a:solidFill>
                    <a:latin typeface="Times-Roman"/>
                  </a:rPr>
                  <a:t>Now consider the random variable </a:t>
                </a:r>
                <a14:m>
                  <m:oMath xmlns:m="http://schemas.openxmlformats.org/officeDocument/2006/math">
                    <m:r>
                      <a:rPr lang="en-US" altLang="zh-CN" sz="1800" i="1" dirty="0" smtClean="0">
                        <a:solidFill>
                          <a:srgbClr val="292526"/>
                        </a:solidFill>
                        <a:latin typeface="Cambria Math" panose="02040503050406030204" pitchFamily="18" charset="0"/>
                      </a:rPr>
                      <m:t>𝑌</m:t>
                    </m:r>
                  </m:oMath>
                </a14:m>
                <a:r>
                  <a:rPr lang="en-US" altLang="zh-CN" sz="1800" i="1" dirty="0">
                    <a:solidFill>
                      <a:srgbClr val="292526"/>
                    </a:solidFill>
                    <a:latin typeface="MTMI"/>
                  </a:rPr>
                  <a:t> </a:t>
                </a:r>
                <a:r>
                  <a:rPr lang="en-US" altLang="zh-CN" sz="1800" dirty="0">
                    <a:solidFill>
                      <a:srgbClr val="292526"/>
                    </a:solidFill>
                    <a:latin typeface="Times-Roman"/>
                  </a:rPr>
                  <a:t>defined on the leaves of the tree, such that for any leaf </a:t>
                </a:r>
                <a14:m>
                  <m:oMath xmlns:m="http://schemas.openxmlformats.org/officeDocument/2006/math">
                    <m:r>
                      <a:rPr lang="en-US" altLang="zh-CN" sz="1800" i="1" dirty="0" smtClean="0">
                        <a:solidFill>
                          <a:srgbClr val="292526"/>
                        </a:solidFill>
                        <a:latin typeface="Cambria Math" panose="02040503050406030204" pitchFamily="18" charset="0"/>
                      </a:rPr>
                      <m:t>𝑦</m:t>
                    </m:r>
                  </m:oMath>
                </a14:m>
                <a:r>
                  <a:rPr lang="en-US" altLang="zh-CN" sz="1800" i="1" dirty="0">
                    <a:solidFill>
                      <a:srgbClr val="292526"/>
                    </a:solidFill>
                    <a:latin typeface="MTMI"/>
                  </a:rPr>
                  <a:t> </a:t>
                </a:r>
                <a:r>
                  <a:rPr lang="en-US" altLang="zh-CN" sz="1800" dirty="0">
                    <a:solidFill>
                      <a:srgbClr val="292526"/>
                    </a:solidFill>
                    <a:latin typeface="Times-Roman"/>
                  </a:rPr>
                  <a:t>at depth </a:t>
                </a:r>
                <a14:m>
                  <m:oMath xmlns:m="http://schemas.openxmlformats.org/officeDocument/2006/math">
                    <m:r>
                      <a:rPr lang="en-US" altLang="zh-CN" sz="1800" i="1" dirty="0" smtClean="0">
                        <a:solidFill>
                          <a:srgbClr val="292526"/>
                        </a:solidFill>
                        <a:latin typeface="Cambria Math" panose="02040503050406030204" pitchFamily="18" charset="0"/>
                      </a:rPr>
                      <m:t>𝑘</m:t>
                    </m:r>
                  </m:oMath>
                </a14:m>
                <a:r>
                  <a:rPr lang="en-US" altLang="zh-CN" sz="1800" dirty="0">
                    <a:solidFill>
                      <a:srgbClr val="292526"/>
                    </a:solidFill>
                    <a:latin typeface="Times-Roman"/>
                  </a:rPr>
                  <a:t>, the probability that </a:t>
                </a:r>
                <a14:m>
                  <m:oMath xmlns:m="http://schemas.openxmlformats.org/officeDocument/2006/math">
                    <m:r>
                      <a:rPr lang="en-US" altLang="zh-CN" sz="1800" i="1" dirty="0" smtClean="0">
                        <a:solidFill>
                          <a:srgbClr val="292526"/>
                        </a:solidFill>
                        <a:latin typeface="Cambria Math" panose="02040503050406030204" pitchFamily="18" charset="0"/>
                      </a:rPr>
                      <m:t>𝑌</m:t>
                    </m:r>
                    <m:r>
                      <a:rPr lang="en-US" altLang="zh-CN" sz="1800" i="1" dirty="0" smtClean="0">
                        <a:solidFill>
                          <a:srgbClr val="292526"/>
                        </a:solidFill>
                        <a:latin typeface="Cambria Math" panose="02040503050406030204" pitchFamily="18" charset="0"/>
                      </a:rPr>
                      <m:t>=</m:t>
                    </m:r>
                    <m:r>
                      <a:rPr lang="en-US" altLang="zh-CN" sz="1800" i="1" dirty="0" smtClean="0">
                        <a:solidFill>
                          <a:srgbClr val="292526"/>
                        </a:solidFill>
                        <a:latin typeface="Cambria Math" panose="02040503050406030204" pitchFamily="18" charset="0"/>
                      </a:rPr>
                      <m:t>𝑦</m:t>
                    </m:r>
                  </m:oMath>
                </a14:m>
                <a:r>
                  <a:rPr lang="en-US" altLang="zh-CN" sz="1800" i="1" dirty="0">
                    <a:solidFill>
                      <a:srgbClr val="292526"/>
                    </a:solidFill>
                    <a:latin typeface="MTMI"/>
                  </a:rPr>
                  <a:t> </a:t>
                </a:r>
                <a:r>
                  <a:rPr lang="en-US" altLang="zh-CN" sz="1800" dirty="0">
                    <a:solidFill>
                      <a:srgbClr val="292526"/>
                    </a:solidFill>
                    <a:latin typeface="Times-Roman"/>
                  </a:rPr>
                  <a:t>is </a:t>
                </a:r>
                <a14:m>
                  <m:oMath xmlns:m="http://schemas.openxmlformats.org/officeDocument/2006/math">
                    <m:sSup>
                      <m:sSupPr>
                        <m:ctrlPr>
                          <a:rPr lang="en-US" altLang="zh-CN" sz="1800" b="0" i="1" dirty="0" smtClean="0">
                            <a:solidFill>
                              <a:srgbClr val="292526"/>
                            </a:solidFill>
                            <a:latin typeface="Cambria Math" panose="02040503050406030204" pitchFamily="18" charset="0"/>
                          </a:rPr>
                        </m:ctrlPr>
                      </m:sSupPr>
                      <m:e>
                        <m:r>
                          <a:rPr lang="en-US" altLang="zh-CN" sz="1800" i="1" dirty="0" smtClean="0">
                            <a:solidFill>
                              <a:srgbClr val="292526"/>
                            </a:solidFill>
                            <a:latin typeface="Cambria Math" panose="02040503050406030204" pitchFamily="18" charset="0"/>
                          </a:rPr>
                          <m:t>2</m:t>
                        </m:r>
                      </m:e>
                      <m:sup>
                        <m:r>
                          <a:rPr lang="en-US" altLang="zh-CN" sz="1800" i="1" dirty="0" smtClean="0">
                            <a:solidFill>
                              <a:srgbClr val="292526"/>
                            </a:solidFill>
                            <a:latin typeface="Cambria Math" panose="02040503050406030204" pitchFamily="18" charset="0"/>
                          </a:rPr>
                          <m:t>−</m:t>
                        </m:r>
                        <m:r>
                          <a:rPr lang="en-US" altLang="zh-CN" sz="1800" i="1" dirty="0" smtClean="0">
                            <a:solidFill>
                              <a:srgbClr val="292526"/>
                            </a:solidFill>
                            <a:latin typeface="Cambria Math" panose="02040503050406030204" pitchFamily="18" charset="0"/>
                          </a:rPr>
                          <m:t>𝑘</m:t>
                        </m:r>
                      </m:sup>
                    </m:sSup>
                  </m:oMath>
                </a14:m>
                <a:r>
                  <a:rPr lang="en-US" altLang="zh-CN" sz="1800" dirty="0">
                    <a:solidFill>
                      <a:srgbClr val="292526"/>
                    </a:solidFill>
                    <a:latin typeface="Times-Roman"/>
                  </a:rPr>
                  <a:t>. The expected depth of this tree is equal to the entropy of </a:t>
                </a:r>
                <a14:m>
                  <m:oMath xmlns:m="http://schemas.openxmlformats.org/officeDocument/2006/math">
                    <m:r>
                      <a:rPr lang="en-US" altLang="zh-CN" sz="1800" i="1" dirty="0" smtClean="0">
                        <a:solidFill>
                          <a:srgbClr val="292526"/>
                        </a:solidFill>
                        <a:latin typeface="Cambria Math" panose="02040503050406030204" pitchFamily="18" charset="0"/>
                      </a:rPr>
                      <m:t>𝑌</m:t>
                    </m:r>
                  </m:oMath>
                </a14:m>
                <a:r>
                  <a:rPr lang="en-US" altLang="zh-CN" sz="1800" dirty="0">
                    <a:solidFill>
                      <a:srgbClr val="292526"/>
                    </a:solidFill>
                    <a:latin typeface="Times-Roman"/>
                  </a:rPr>
                  <a:t>:</a:t>
                </a:r>
              </a:p>
              <a:p>
                <a:r>
                  <a:rPr lang="en-US" altLang="zh-CN" sz="1800" i="1" dirty="0">
                    <a:solidFill>
                      <a:srgbClr val="292526"/>
                    </a:solidFill>
                    <a:latin typeface="MTMI"/>
                  </a:rPr>
                  <a:t>                                                                         </a:t>
                </a:r>
                <a14:m>
                  <m:oMath xmlns:m="http://schemas.openxmlformats.org/officeDocument/2006/math">
                    <m:r>
                      <a:rPr lang="en-US" altLang="zh-CN" sz="1800" i="1" dirty="0" smtClean="0">
                        <a:solidFill>
                          <a:srgbClr val="292526"/>
                        </a:solidFill>
                        <a:latin typeface="Cambria Math" panose="02040503050406030204" pitchFamily="18" charset="0"/>
                      </a:rPr>
                      <m:t>𝐸𝑇</m:t>
                    </m:r>
                    <m:r>
                      <a:rPr lang="en-US" altLang="zh-CN" sz="1800" i="1" dirty="0">
                        <a:solidFill>
                          <a:srgbClr val="292526"/>
                        </a:solidFill>
                        <a:latin typeface="Cambria Math" panose="02040503050406030204" pitchFamily="18" charset="0"/>
                      </a:rPr>
                      <m:t>=</m:t>
                    </m:r>
                    <m:r>
                      <a:rPr lang="en-US" altLang="zh-CN" sz="1800" i="1" dirty="0">
                        <a:solidFill>
                          <a:srgbClr val="292526"/>
                        </a:solidFill>
                        <a:latin typeface="Cambria Math" panose="02040503050406030204" pitchFamily="18" charset="0"/>
                      </a:rPr>
                      <m:t>𝐻</m:t>
                    </m:r>
                    <m:r>
                      <a:rPr lang="en-US" altLang="zh-CN" sz="1800" i="1" dirty="0">
                        <a:solidFill>
                          <a:srgbClr val="292526"/>
                        </a:solidFill>
                        <a:latin typeface="Cambria Math" panose="02040503050406030204" pitchFamily="18" charset="0"/>
                      </a:rPr>
                      <m:t>(</m:t>
                    </m:r>
                    <m:r>
                      <a:rPr lang="en-US" altLang="zh-CN" sz="1800" i="1" dirty="0">
                        <a:solidFill>
                          <a:srgbClr val="292526"/>
                        </a:solidFill>
                        <a:latin typeface="Cambria Math" panose="02040503050406030204" pitchFamily="18" charset="0"/>
                      </a:rPr>
                      <m:t>𝑌</m:t>
                    </m:r>
                    <m:r>
                      <a:rPr lang="en-US" altLang="zh-CN" sz="1800" i="1" dirty="0" smtClean="0">
                        <a:solidFill>
                          <a:srgbClr val="292526"/>
                        </a:solidFill>
                        <a:latin typeface="Cambria Math" panose="02040503050406030204" pitchFamily="18" charset="0"/>
                      </a:rPr>
                      <m:t>)</m:t>
                    </m:r>
                  </m:oMath>
                </a14:m>
                <a:endParaRPr lang="en-US" altLang="zh-CN" sz="1800" dirty="0">
                  <a:solidFill>
                    <a:srgbClr val="292526"/>
                  </a:solidFill>
                  <a:latin typeface="Times-Roman"/>
                </a:endParaRPr>
              </a:p>
              <a:p>
                <a:pPr marL="285750" indent="-285750">
                  <a:buFont typeface="Wingdings" panose="05000000000000000000" pitchFamily="2" charset="2"/>
                  <a:buChar char="n"/>
                </a:pPr>
                <a:r>
                  <a:rPr lang="en-US" altLang="zh-CN" sz="1800" dirty="0">
                    <a:solidFill>
                      <a:srgbClr val="292526"/>
                    </a:solidFill>
                    <a:latin typeface="Times-Roman"/>
                  </a:rPr>
                  <a:t>Now the random variable </a:t>
                </a:r>
                <a14:m>
                  <m:oMath xmlns:m="http://schemas.openxmlformats.org/officeDocument/2006/math">
                    <m:r>
                      <a:rPr lang="en-US" altLang="zh-CN" sz="1800" b="0" i="1" smtClean="0">
                        <a:solidFill>
                          <a:srgbClr val="292526"/>
                        </a:solidFill>
                        <a:latin typeface="Cambria Math" panose="02040503050406030204" pitchFamily="18" charset="0"/>
                      </a:rPr>
                      <m:t>𝑋</m:t>
                    </m:r>
                  </m:oMath>
                </a14:m>
                <a:r>
                  <a:rPr lang="en-US" altLang="zh-CN" sz="1800" dirty="0">
                    <a:solidFill>
                      <a:srgbClr val="292526"/>
                    </a:solidFill>
                    <a:latin typeface="Times-Roman"/>
                  </a:rPr>
                  <a:t> is a function of </a:t>
                </a:r>
                <a14:m>
                  <m:oMath xmlns:m="http://schemas.openxmlformats.org/officeDocument/2006/math">
                    <m:r>
                      <a:rPr lang="en-US" altLang="zh-CN" sz="1800" b="0" i="1" smtClean="0">
                        <a:solidFill>
                          <a:srgbClr val="292526"/>
                        </a:solidFill>
                        <a:latin typeface="Cambria Math" panose="02040503050406030204" pitchFamily="18" charset="0"/>
                      </a:rPr>
                      <m:t>𝑌</m:t>
                    </m:r>
                  </m:oMath>
                </a14:m>
                <a:r>
                  <a:rPr lang="en-US" altLang="zh-CN" sz="1800" i="1" dirty="0">
                    <a:solidFill>
                      <a:srgbClr val="292526"/>
                    </a:solidFill>
                    <a:latin typeface="MTMI"/>
                  </a:rPr>
                  <a:t> </a:t>
                </a:r>
                <a:r>
                  <a:rPr lang="en-US" altLang="zh-CN" sz="1800" dirty="0">
                    <a:solidFill>
                      <a:srgbClr val="292526"/>
                    </a:solidFill>
                    <a:latin typeface="Times-Roman"/>
                  </a:rPr>
                  <a:t>(one or more leaves map onto an output symbol), and hence we have</a:t>
                </a:r>
              </a:p>
              <a:p>
                <a:r>
                  <a:rPr lang="pt-BR" altLang="zh-CN" sz="1800" i="1" dirty="0">
                    <a:solidFill>
                      <a:srgbClr val="292526"/>
                    </a:solidFill>
                    <a:latin typeface="MTMI"/>
                  </a:rPr>
                  <a:t>                                                                     </a:t>
                </a:r>
                <a14:m>
                  <m:oMath xmlns:m="http://schemas.openxmlformats.org/officeDocument/2006/math">
                    <m:r>
                      <a:rPr lang="pt-BR" altLang="zh-CN" sz="1800" i="1" dirty="0" smtClean="0">
                        <a:solidFill>
                          <a:srgbClr val="292526"/>
                        </a:solidFill>
                        <a:latin typeface="Cambria Math" panose="02040503050406030204" pitchFamily="18" charset="0"/>
                      </a:rPr>
                      <m:t>𝐻</m:t>
                    </m:r>
                    <m:r>
                      <a:rPr lang="pt-BR" altLang="zh-CN" sz="1800" i="1" dirty="0">
                        <a:solidFill>
                          <a:srgbClr val="292526"/>
                        </a:solidFill>
                        <a:latin typeface="Cambria Math" panose="02040503050406030204" pitchFamily="18" charset="0"/>
                      </a:rPr>
                      <m:t>(</m:t>
                    </m:r>
                    <m:r>
                      <a:rPr lang="pt-BR" altLang="zh-CN" sz="1800" i="1" dirty="0">
                        <a:solidFill>
                          <a:srgbClr val="292526"/>
                        </a:solidFill>
                        <a:latin typeface="Cambria Math" panose="02040503050406030204" pitchFamily="18" charset="0"/>
                      </a:rPr>
                      <m:t>𝑋</m:t>
                    </m:r>
                    <m:r>
                      <a:rPr lang="pt-BR" altLang="zh-CN" sz="1800" i="1" dirty="0">
                        <a:solidFill>
                          <a:srgbClr val="292526"/>
                        </a:solidFill>
                        <a:latin typeface="Cambria Math" panose="02040503050406030204" pitchFamily="18" charset="0"/>
                      </a:rPr>
                      <m:t>)≤</m:t>
                    </m:r>
                    <m:r>
                      <a:rPr lang="pt-BR" altLang="zh-CN" sz="1800" i="1" dirty="0">
                        <a:solidFill>
                          <a:srgbClr val="292526"/>
                        </a:solidFill>
                        <a:latin typeface="Cambria Math" panose="02040503050406030204" pitchFamily="18" charset="0"/>
                      </a:rPr>
                      <m:t>𝐻</m:t>
                    </m:r>
                    <m:r>
                      <a:rPr lang="pt-BR" altLang="zh-CN" sz="1800" i="1" dirty="0">
                        <a:solidFill>
                          <a:srgbClr val="292526"/>
                        </a:solidFill>
                        <a:latin typeface="Cambria Math" panose="02040503050406030204" pitchFamily="18" charset="0"/>
                      </a:rPr>
                      <m:t>(</m:t>
                    </m:r>
                    <m:r>
                      <a:rPr lang="pt-BR" altLang="zh-CN" sz="1800" i="1" dirty="0">
                        <a:solidFill>
                          <a:srgbClr val="292526"/>
                        </a:solidFill>
                        <a:latin typeface="Cambria Math" panose="02040503050406030204" pitchFamily="18" charset="0"/>
                      </a:rPr>
                      <m:t>𝑌</m:t>
                    </m:r>
                    <m:r>
                      <a:rPr lang="pt-BR" altLang="zh-CN" sz="1800" i="1" dirty="0">
                        <a:solidFill>
                          <a:srgbClr val="292526"/>
                        </a:solidFill>
                        <a:latin typeface="Cambria Math" panose="02040503050406030204" pitchFamily="18" charset="0"/>
                      </a:rPr>
                      <m:t>)</m:t>
                    </m:r>
                  </m:oMath>
                </a14:m>
                <a:endParaRPr lang="en-US" altLang="zh-CN" sz="1800" dirty="0">
                  <a:ea typeface="华文楷体" panose="02010600040101010101" pitchFamily="2" charset="-122"/>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847546" y="2296145"/>
                <a:ext cx="8430126" cy="2862322"/>
              </a:xfrm>
              <a:prstGeom prst="rect">
                <a:avLst/>
              </a:prstGeom>
              <a:blipFill>
                <a:blip r:embed="rId5"/>
                <a:stretch>
                  <a:fillRect l="-434" t="-1279" r="-1085" b="-10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44724" y="1345318"/>
                <a:ext cx="8568952" cy="8788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effectLst>
                      <a:outerShdw blurRad="38100" dist="38100" dir="2700000" algn="tl">
                        <a:srgbClr val="000000">
                          <a:alpha val="43137"/>
                        </a:srgbClr>
                      </a:outerShdw>
                    </a:effectLst>
                    <a:latin typeface="Times-Italic"/>
                  </a:rPr>
                  <a:t>(Theorem). </a:t>
                </a:r>
                <a:r>
                  <a:rPr lang="en-US" altLang="zh-CN" sz="1800" dirty="0">
                    <a:solidFill>
                      <a:srgbClr val="292526"/>
                    </a:solidFill>
                    <a:latin typeface="Times-Italic"/>
                  </a:rPr>
                  <a:t>For any algorithm generating </a:t>
                </a:r>
                <a14:m>
                  <m:oMath xmlns:m="http://schemas.openxmlformats.org/officeDocument/2006/math">
                    <m:r>
                      <a:rPr lang="en-US" altLang="zh-CN" sz="1800" b="0" i="1" smtClean="0">
                        <a:solidFill>
                          <a:srgbClr val="292526"/>
                        </a:solidFill>
                        <a:latin typeface="Cambria Math" panose="02040503050406030204" pitchFamily="18" charset="0"/>
                      </a:rPr>
                      <m:t>𝑋</m:t>
                    </m:r>
                  </m:oMath>
                </a14:m>
                <a:r>
                  <a:rPr lang="en-US" altLang="zh-CN" sz="1800" dirty="0">
                    <a:solidFill>
                      <a:srgbClr val="292526"/>
                    </a:solidFill>
                    <a:latin typeface="Times-Italic"/>
                  </a:rPr>
                  <a:t>, the expected number of fair bits used is greater than the entropy </a:t>
                </a:r>
                <a14:m>
                  <m:oMath xmlns:m="http://schemas.openxmlformats.org/officeDocument/2006/math">
                    <m:r>
                      <a:rPr lang="en-US" altLang="zh-CN" sz="1800" i="1" dirty="0" smtClean="0">
                        <a:solidFill>
                          <a:srgbClr val="292526"/>
                        </a:solidFill>
                        <a:latin typeface="Cambria Math" panose="02040503050406030204" pitchFamily="18" charset="0"/>
                      </a:rPr>
                      <m:t>𝐻</m:t>
                    </m:r>
                    <m:r>
                      <a:rPr lang="en-US" altLang="zh-CN" sz="1800" i="1" dirty="0" smtClean="0">
                        <a:solidFill>
                          <a:srgbClr val="292526"/>
                        </a:solidFill>
                        <a:latin typeface="Cambria Math" panose="02040503050406030204" pitchFamily="18" charset="0"/>
                      </a:rPr>
                      <m:t>(</m:t>
                    </m:r>
                    <m:r>
                      <a:rPr lang="en-US" altLang="zh-CN" sz="1800" i="1" dirty="0" smtClean="0">
                        <a:solidFill>
                          <a:srgbClr val="292526"/>
                        </a:solidFill>
                        <a:latin typeface="Cambria Math" panose="02040503050406030204" pitchFamily="18" charset="0"/>
                      </a:rPr>
                      <m:t>𝑋</m:t>
                    </m:r>
                    <m:r>
                      <a:rPr lang="en-US" altLang="zh-CN" sz="1800" i="1" dirty="0" smtClean="0">
                        <a:solidFill>
                          <a:srgbClr val="292526"/>
                        </a:solidFill>
                        <a:latin typeface="Cambria Math" panose="02040503050406030204" pitchFamily="18" charset="0"/>
                      </a:rPr>
                      <m:t>)</m:t>
                    </m:r>
                  </m:oMath>
                </a14:m>
                <a:r>
                  <a:rPr lang="en-US" altLang="zh-CN" sz="1800" dirty="0">
                    <a:solidFill>
                      <a:srgbClr val="292526"/>
                    </a:solidFill>
                    <a:latin typeface="Times-Italic"/>
                  </a:rPr>
                  <a:t>, that is,</a:t>
                </a:r>
              </a:p>
              <a:p>
                <a:pPr/>
                <a14:m>
                  <m:oMathPara xmlns:m="http://schemas.openxmlformats.org/officeDocument/2006/math">
                    <m:oMathParaPr>
                      <m:jc m:val="centerGroup"/>
                    </m:oMathParaPr>
                    <m:oMath xmlns:m="http://schemas.openxmlformats.org/officeDocument/2006/math">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𝑬</m:t>
                      </m:r>
                      <m:d>
                        <m:d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d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𝑻</m:t>
                          </m:r>
                        </m:e>
                      </m:d>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𝑯</m:t>
                      </m:r>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𝑿</m:t>
                      </m:r>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oMath>
                  </m:oMathPara>
                </a14:m>
                <a:endParaRPr lang="en-US" altLang="zh-CN" sz="1800" b="1" dirty="0">
                  <a:solidFill>
                    <a:srgbClr val="7030A0"/>
                  </a:solidFill>
                  <a:effectLst>
                    <a:outerShdw blurRad="38100" dist="38100" dir="2700000" algn="tl">
                      <a:srgbClr val="000000">
                        <a:alpha val="43137"/>
                      </a:srgbClr>
                    </a:outerShdw>
                  </a:effectLst>
                  <a:latin typeface="Times-Roman"/>
                </a:endParaRP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44724" y="1345318"/>
                <a:ext cx="8568952" cy="878819"/>
              </a:xfrm>
              <a:prstGeom prst="rect">
                <a:avLst/>
              </a:prstGeom>
              <a:blipFill>
                <a:blip r:embed="rId6"/>
                <a:stretch>
                  <a:fillRect l="-568" t="-5479" b="-109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82E1685-7EEA-48DE-B9BA-4675B046350B}"/>
                  </a:ext>
                </a:extLst>
              </p:cNvPr>
              <p:cNvSpPr/>
              <p:nvPr/>
            </p:nvSpPr>
            <p:spPr>
              <a:xfrm>
                <a:off x="7355238" y="6400601"/>
                <a:ext cx="1584176" cy="4398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800" b="1" i="1" smtClean="0">
                          <a:solidFill>
                            <a:srgbClr val="7030A0"/>
                          </a:solidFill>
                          <a:latin typeface="Cambria Math" panose="02040503050406030204" pitchFamily="18" charset="0"/>
                        </a:rPr>
                        <m:t>𝑬𝑻</m:t>
                      </m:r>
                      <m:r>
                        <a:rPr lang="en-US" sz="1800" b="1" i="1" smtClean="0">
                          <a:solidFill>
                            <a:srgbClr val="7030A0"/>
                          </a:solidFill>
                          <a:latin typeface="Cambria Math" panose="02040503050406030204" pitchFamily="18" charset="0"/>
                        </a:rPr>
                        <m:t>≥</m:t>
                      </m:r>
                      <m:r>
                        <a:rPr lang="en-US" sz="1800" b="1" i="1" smtClean="0">
                          <a:solidFill>
                            <a:srgbClr val="7030A0"/>
                          </a:solidFill>
                          <a:latin typeface="Cambria Math" panose="02040503050406030204" pitchFamily="18" charset="0"/>
                        </a:rPr>
                        <m:t>𝑯</m:t>
                      </m:r>
                      <m:r>
                        <a:rPr lang="en-US" sz="1800" b="1" i="1" smtClean="0">
                          <a:solidFill>
                            <a:srgbClr val="7030A0"/>
                          </a:solidFill>
                          <a:latin typeface="Cambria Math" panose="02040503050406030204" pitchFamily="18" charset="0"/>
                        </a:rPr>
                        <m:t>(</m:t>
                      </m:r>
                      <m:r>
                        <a:rPr lang="en-US" sz="1800" b="1" i="1" smtClean="0">
                          <a:solidFill>
                            <a:srgbClr val="7030A0"/>
                          </a:solidFill>
                          <a:latin typeface="Cambria Math" panose="02040503050406030204" pitchFamily="18" charset="0"/>
                        </a:rPr>
                        <m:t>𝑿</m:t>
                      </m:r>
                      <m:r>
                        <a:rPr lang="en-US" sz="1800" b="1" i="1" smtClean="0">
                          <a:solidFill>
                            <a:srgbClr val="7030A0"/>
                          </a:solidFill>
                          <a:latin typeface="Cambria Math" panose="02040503050406030204" pitchFamily="18" charset="0"/>
                        </a:rPr>
                        <m:t>)</m:t>
                      </m:r>
                    </m:oMath>
                  </m:oMathPara>
                </a14:m>
                <a:endParaRPr lang="en-US" sz="1800" b="1" dirty="0">
                  <a:solidFill>
                    <a:srgbClr val="7030A0"/>
                  </a:solidFill>
                </a:endParaRPr>
              </a:p>
            </p:txBody>
          </p:sp>
        </mc:Choice>
        <mc:Fallback xmlns="">
          <p:sp>
            <p:nvSpPr>
              <p:cNvPr id="12" name="Rectangle 11">
                <a:extLst>
                  <a:ext uri="{FF2B5EF4-FFF2-40B4-BE49-F238E27FC236}">
                    <a16:creationId xmlns:a16="http://schemas.microsoft.com/office/drawing/2014/main" id="{282E1685-7EEA-48DE-B9BA-4675B046350B}"/>
                  </a:ext>
                </a:extLst>
              </p:cNvPr>
              <p:cNvSpPr>
                <a:spLocks noRot="1" noChangeAspect="1" noMove="1" noResize="1" noEditPoints="1" noAdjustHandles="1" noChangeArrowheads="1" noChangeShapeType="1" noTextEdit="1"/>
              </p:cNvSpPr>
              <p:nvPr/>
            </p:nvSpPr>
            <p:spPr>
              <a:xfrm>
                <a:off x="7355238" y="6400601"/>
                <a:ext cx="1584176" cy="439820"/>
              </a:xfrm>
              <a:prstGeom prst="rect">
                <a:avLst/>
              </a:prstGeom>
              <a:blipFill>
                <a:blip r:embed="rId7"/>
                <a:stretch>
                  <a:fillRect b="-2703"/>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26B9D7EA-3487-4F31-B20E-580177863F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6932" y="4672409"/>
            <a:ext cx="1940788" cy="15841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1490979"/>
      </p:ext>
    </p:extLst>
  </p:cSld>
  <p:clrMapOvr>
    <a:masterClrMapping/>
  </p:clrMapOvr>
  <mc:AlternateContent xmlns:mc="http://schemas.openxmlformats.org/markup-compatibility/2006" xmlns:p14="http://schemas.microsoft.com/office/powerpoint/2010/main">
    <mc:Choice Requires="p14">
      <p:transition spd="slow" p14:dur="2000" advTm="282150"/>
    </mc:Choice>
    <mc:Fallback xmlns="">
      <p:transition spd="slow" advTm="28215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Random Variable Generation</a:t>
            </a:r>
          </a:p>
        </p:txBody>
      </p:sp>
      <mc:AlternateContent xmlns:mc="http://schemas.openxmlformats.org/markup-compatibility/2006" xmlns:a14="http://schemas.microsoft.com/office/drawing/2010/main">
        <mc:Choice Requires="a14">
          <p:sp>
            <p:nvSpPr>
              <p:cNvPr id="8" name="Rectangle 7"/>
              <p:cNvSpPr/>
              <p:nvPr/>
            </p:nvSpPr>
            <p:spPr>
              <a:xfrm>
                <a:off x="780728" y="2530167"/>
                <a:ext cx="8430126" cy="4003275"/>
              </a:xfrm>
              <a:prstGeom prst="rect">
                <a:avLst/>
              </a:prstGeom>
            </p:spPr>
            <p:txBody>
              <a:bodyPr wrap="square">
                <a:spAutoFit/>
              </a:bodyPr>
              <a:lstStyle/>
              <a:p>
                <a:pPr marL="285750" indent="-285750">
                  <a:buFont typeface="Wingdings" panose="05000000000000000000" pitchFamily="2" charset="2"/>
                  <a:buChar char="n"/>
                </a:pPr>
                <a:r>
                  <a:rPr lang="en-US" altLang="zh-CN" sz="1800" dirty="0">
                    <a:solidFill>
                      <a:srgbClr val="292526"/>
                    </a:solidFill>
                    <a:latin typeface="Times-Roman"/>
                  </a:rPr>
                  <a:t>For the constructive part, we use the Huffman code tree for </a:t>
                </a:r>
                <a14:m>
                  <m:oMath xmlns:m="http://schemas.openxmlformats.org/officeDocument/2006/math">
                    <m:r>
                      <a:rPr lang="en-US" altLang="zh-CN" sz="1800" i="1" dirty="0" smtClean="0">
                        <a:solidFill>
                          <a:srgbClr val="292526"/>
                        </a:solidFill>
                        <a:latin typeface="Cambria Math" panose="02040503050406030204" pitchFamily="18" charset="0"/>
                      </a:rPr>
                      <m:t>𝑋</m:t>
                    </m:r>
                  </m:oMath>
                </a14:m>
                <a:r>
                  <a:rPr lang="en-US" altLang="zh-CN" sz="1800" dirty="0">
                    <a:solidFill>
                      <a:srgbClr val="292526"/>
                    </a:solidFill>
                    <a:latin typeface="Times-Roman"/>
                  </a:rPr>
                  <a:t> as the tree to generate the random variable. Each </a:t>
                </a:r>
                <a14:m>
                  <m:oMath xmlns:m="http://schemas.openxmlformats.org/officeDocument/2006/math">
                    <m:r>
                      <a:rPr lang="en-US" altLang="zh-CN" sz="1800" b="0" i="1" smtClean="0">
                        <a:solidFill>
                          <a:srgbClr val="292526"/>
                        </a:solidFill>
                        <a:latin typeface="Cambria Math" panose="02040503050406030204" pitchFamily="18" charset="0"/>
                      </a:rPr>
                      <m:t>𝑋</m:t>
                    </m:r>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𝑥</m:t>
                    </m:r>
                  </m:oMath>
                </a14:m>
                <a:r>
                  <a:rPr lang="en-US" altLang="zh-CN" sz="1800" dirty="0">
                    <a:solidFill>
                      <a:srgbClr val="292526"/>
                    </a:solidFill>
                    <a:latin typeface="Times-Roman"/>
                  </a:rPr>
                  <a:t> will correspond to a leaf</a:t>
                </a:r>
              </a:p>
              <a:p>
                <a:pPr marL="285750" indent="-285750">
                  <a:buFont typeface="Wingdings" panose="05000000000000000000" pitchFamily="2" charset="2"/>
                  <a:buChar char="n"/>
                </a:pPr>
                <a:r>
                  <a:rPr lang="en-US" altLang="zh-CN" sz="1800" dirty="0">
                    <a:solidFill>
                      <a:srgbClr val="292526"/>
                    </a:solidFill>
                    <a:latin typeface="Times-Roman"/>
                  </a:rPr>
                  <a:t>For a dyadic distribution, the </a:t>
                </a:r>
                <a:r>
                  <a:rPr lang="en-US" altLang="zh-CN" sz="1800" b="1" dirty="0">
                    <a:solidFill>
                      <a:srgbClr val="C00000"/>
                    </a:solidFill>
                    <a:effectLst>
                      <a:outerShdw blurRad="38100" dist="38100" dir="2700000" algn="tl">
                        <a:srgbClr val="000000">
                          <a:alpha val="43137"/>
                        </a:srgbClr>
                      </a:outerShdw>
                    </a:effectLst>
                    <a:latin typeface="Times-Roman"/>
                  </a:rPr>
                  <a:t>Huffman code is the same as the Shannon code </a:t>
                </a:r>
                <a:r>
                  <a:rPr lang="en-US" altLang="zh-CN" sz="1800" dirty="0">
                    <a:solidFill>
                      <a:srgbClr val="292526"/>
                    </a:solidFill>
                    <a:latin typeface="Times-Roman"/>
                  </a:rPr>
                  <a:t>and </a:t>
                </a:r>
                <a:r>
                  <a:rPr lang="en-US" altLang="zh-CN" sz="1800" dirty="0">
                    <a:solidFill>
                      <a:srgbClr val="7030A0"/>
                    </a:solidFill>
                    <a:latin typeface="Times-Roman"/>
                  </a:rPr>
                  <a:t>achieves the entropy bound</a:t>
                </a:r>
                <a:r>
                  <a:rPr lang="en-US" altLang="zh-CN" sz="1800" dirty="0">
                    <a:solidFill>
                      <a:srgbClr val="292526"/>
                    </a:solidFill>
                    <a:latin typeface="Times-Roman"/>
                  </a:rPr>
                  <a:t>. </a:t>
                </a:r>
              </a:p>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𝑙</m:t>
                          </m:r>
                        </m:e>
                        <m:sub>
                          <m:r>
                            <a:rPr lang="en-US" altLang="zh-CN" sz="1800" b="0" i="1" smtClean="0">
                              <a:solidFill>
                                <a:srgbClr val="292526"/>
                              </a:solidFill>
                              <a:latin typeface="Cambria Math" panose="02040503050406030204" pitchFamily="18" charset="0"/>
                            </a:rPr>
                            <m:t>𝑖</m:t>
                          </m:r>
                        </m:sub>
                      </m:sSub>
                      <m:r>
                        <a:rPr lang="en-US" altLang="zh-CN" sz="1800" b="0" i="1" smtClean="0">
                          <a:solidFill>
                            <a:srgbClr val="292526"/>
                          </a:solidFill>
                          <a:latin typeface="Cambria Math" panose="02040503050406030204" pitchFamily="18" charset="0"/>
                        </a:rPr>
                        <m:t>=</m:t>
                      </m:r>
                      <m:func>
                        <m:funcPr>
                          <m:ctrlPr>
                            <a:rPr lang="en-US" altLang="zh-CN" sz="1800" b="0" i="1" smtClean="0">
                              <a:solidFill>
                                <a:srgbClr val="292526"/>
                              </a:solidFill>
                              <a:latin typeface="Cambria Math" panose="02040503050406030204" pitchFamily="18" charset="0"/>
                            </a:rPr>
                          </m:ctrlPr>
                        </m:funcPr>
                        <m:fName>
                          <m:r>
                            <m:rPr>
                              <m:sty m:val="p"/>
                            </m:rPr>
                            <a:rPr lang="en-US" altLang="zh-CN" sz="1800" b="0" i="0" smtClean="0">
                              <a:solidFill>
                                <a:srgbClr val="292526"/>
                              </a:solidFill>
                              <a:latin typeface="Cambria Math" panose="02040503050406030204" pitchFamily="18" charset="0"/>
                            </a:rPr>
                            <m:t>log</m:t>
                          </m:r>
                        </m:fName>
                        <m:e>
                          <m:sSup>
                            <m:sSupPr>
                              <m:ctrlPr>
                                <a:rPr lang="en-US" altLang="zh-CN" sz="1800" b="0" i="1" smtClean="0">
                                  <a:solidFill>
                                    <a:srgbClr val="292526"/>
                                  </a:solidFill>
                                  <a:latin typeface="Cambria Math" panose="02040503050406030204" pitchFamily="18" charset="0"/>
                                </a:rPr>
                              </m:ctrlPr>
                            </m:sSupPr>
                            <m:e>
                              <m:r>
                                <a:rPr lang="en-US" altLang="zh-CN" sz="1800" b="0" i="1" smtClean="0">
                                  <a:solidFill>
                                    <a:srgbClr val="292526"/>
                                  </a:solidFill>
                                  <a:latin typeface="Cambria Math" panose="02040503050406030204" pitchFamily="18" charset="0"/>
                                </a:rPr>
                                <m:t>𝐷</m:t>
                              </m:r>
                            </m:e>
                            <m:sup>
                              <m:r>
                                <a:rPr lang="en-US" altLang="zh-CN" sz="1800" b="0" i="1" smtClean="0">
                                  <a:solidFill>
                                    <a:srgbClr val="292526"/>
                                  </a:solidFill>
                                  <a:latin typeface="Cambria Math" panose="02040503050406030204" pitchFamily="18" charset="0"/>
                                </a:rPr>
                                <m:t>−</m:t>
                              </m:r>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𝑛</m:t>
                                  </m:r>
                                </m:e>
                                <m:sub>
                                  <m:r>
                                    <a:rPr lang="en-US" altLang="zh-CN" sz="1800" b="0" i="1" smtClean="0">
                                      <a:solidFill>
                                        <a:srgbClr val="292526"/>
                                      </a:solidFill>
                                      <a:latin typeface="Cambria Math" panose="02040503050406030204" pitchFamily="18" charset="0"/>
                                    </a:rPr>
                                    <m:t>𝑖</m:t>
                                  </m:r>
                                </m:sub>
                              </m:sSub>
                            </m:sup>
                          </m:sSup>
                        </m:e>
                      </m:func>
                      <m:r>
                        <a:rPr lang="en-US" altLang="zh-CN" sz="1800" b="0" i="1" smtClean="0">
                          <a:solidFill>
                            <a:srgbClr val="292526"/>
                          </a:solidFill>
                          <a:latin typeface="Cambria Math" panose="02040503050406030204" pitchFamily="18" charset="0"/>
                        </a:rPr>
                        <m:t>=</m:t>
                      </m:r>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𝑛</m:t>
                          </m:r>
                        </m:e>
                        <m:sub>
                          <m:r>
                            <a:rPr lang="en-US" altLang="zh-CN" sz="1800" b="0" i="1" smtClean="0">
                              <a:solidFill>
                                <a:srgbClr val="292526"/>
                              </a:solidFill>
                              <a:latin typeface="Cambria Math" panose="02040503050406030204" pitchFamily="18" charset="0"/>
                            </a:rPr>
                            <m:t>𝑖</m:t>
                          </m:r>
                        </m:sub>
                      </m:sSub>
                    </m:oMath>
                  </m:oMathPara>
                </a14:m>
                <a:endParaRPr lang="en-US" altLang="zh-CN" sz="1800" dirty="0">
                  <a:solidFill>
                    <a:srgbClr val="292526"/>
                  </a:solidFill>
                  <a:latin typeface="Times-Roman"/>
                </a:endParaRPr>
              </a:p>
              <a:p>
                <a:pPr marL="285750" indent="-285750">
                  <a:buFont typeface="Wingdings" panose="05000000000000000000" pitchFamily="2" charset="2"/>
                  <a:buChar char="n"/>
                </a:pPr>
                <a:r>
                  <a:rPr lang="en-US" altLang="zh-CN" sz="1800" dirty="0">
                    <a:solidFill>
                      <a:srgbClr val="292526"/>
                    </a:solidFill>
                    <a:latin typeface="Times-Roman"/>
                  </a:rPr>
                  <a:t>For any </a:t>
                </a:r>
                <a14:m>
                  <m:oMath xmlns:m="http://schemas.openxmlformats.org/officeDocument/2006/math">
                    <m:r>
                      <a:rPr lang="en-US" altLang="zh-CN" sz="1800" i="1" dirty="0" smtClean="0">
                        <a:solidFill>
                          <a:srgbClr val="292526"/>
                        </a:solidFill>
                        <a:latin typeface="Cambria Math" panose="02040503050406030204" pitchFamily="18" charset="0"/>
                      </a:rPr>
                      <m:t>𝑥</m:t>
                    </m:r>
                    <m:r>
                      <a:rPr lang="en-US" altLang="zh-CN" sz="1800" i="1" dirty="0" smtClean="0">
                        <a:solidFill>
                          <a:srgbClr val="292526"/>
                        </a:solidFill>
                        <a:latin typeface="Cambria Math" panose="02040503050406030204" pitchFamily="18" charset="0"/>
                      </a:rPr>
                      <m:t>∈</m:t>
                    </m:r>
                    <m:r>
                      <a:rPr lang="en-US" altLang="zh-CN" sz="1800" b="0" i="1" dirty="0" smtClean="0">
                        <a:solidFill>
                          <a:srgbClr val="292526"/>
                        </a:solidFill>
                        <a:latin typeface="Cambria Math" panose="02040503050406030204" pitchFamily="18" charset="0"/>
                      </a:rPr>
                      <m:t>𝒳</m:t>
                    </m:r>
                  </m:oMath>
                </a14:m>
                <a:r>
                  <a:rPr lang="en-US" altLang="zh-CN" sz="1800" dirty="0">
                    <a:solidFill>
                      <a:srgbClr val="292526"/>
                    </a:solidFill>
                    <a:latin typeface="Times-Roman"/>
                  </a:rPr>
                  <a:t>, the depth of the leaf in the code tree corresponding to </a:t>
                </a:r>
                <a14:m>
                  <m:oMath xmlns:m="http://schemas.openxmlformats.org/officeDocument/2006/math">
                    <m:r>
                      <a:rPr lang="en-US" altLang="zh-CN" sz="1800" i="1" dirty="0" smtClean="0">
                        <a:solidFill>
                          <a:srgbClr val="292526"/>
                        </a:solidFill>
                        <a:latin typeface="Cambria Math" panose="02040503050406030204" pitchFamily="18" charset="0"/>
                      </a:rPr>
                      <m:t>𝑥</m:t>
                    </m:r>
                  </m:oMath>
                </a14:m>
                <a:r>
                  <a:rPr lang="en-US" altLang="zh-CN" sz="1800" dirty="0">
                    <a:solidFill>
                      <a:srgbClr val="292526"/>
                    </a:solidFill>
                    <a:latin typeface="Times-Roman"/>
                  </a:rPr>
                  <a:t> is the length of the corresponding codeword, which is </a:t>
                </a:r>
                <a14:m>
                  <m:oMath xmlns:m="http://schemas.openxmlformats.org/officeDocument/2006/math">
                    <m:r>
                      <m:rPr>
                        <m:sty m:val="p"/>
                      </m:rPr>
                      <a:rPr lang="en-US" altLang="zh-CN" sz="1800" i="1" dirty="0" smtClean="0">
                        <a:solidFill>
                          <a:srgbClr val="292526"/>
                        </a:solidFill>
                        <a:latin typeface="Cambria Math" panose="02040503050406030204" pitchFamily="18" charset="0"/>
                      </a:rPr>
                      <m:t>log</m:t>
                    </m:r>
                    <m:f>
                      <m:fPr>
                        <m:ctrlPr>
                          <a:rPr lang="en-US" altLang="zh-CN" sz="1800" b="0" i="1" dirty="0" smtClean="0">
                            <a:solidFill>
                              <a:srgbClr val="292526"/>
                            </a:solidFill>
                            <a:latin typeface="Cambria Math" panose="02040503050406030204" pitchFamily="18" charset="0"/>
                          </a:rPr>
                        </m:ctrlPr>
                      </m:fPr>
                      <m:num>
                        <m:r>
                          <a:rPr lang="en-US" altLang="zh-CN" sz="1800" i="1" dirty="0" smtClean="0">
                            <a:solidFill>
                              <a:srgbClr val="292526"/>
                            </a:solidFill>
                            <a:latin typeface="Cambria Math" panose="02040503050406030204" pitchFamily="18" charset="0"/>
                          </a:rPr>
                          <m:t>1</m:t>
                        </m:r>
                      </m:num>
                      <m:den>
                        <m:r>
                          <a:rPr lang="en-US" altLang="zh-CN" sz="1800" i="1" dirty="0" smtClean="0">
                            <a:solidFill>
                              <a:srgbClr val="292526"/>
                            </a:solidFill>
                            <a:latin typeface="Cambria Math" panose="02040503050406030204" pitchFamily="18" charset="0"/>
                          </a:rPr>
                          <m:t>𝑝</m:t>
                        </m:r>
                        <m:d>
                          <m:dPr>
                            <m:ctrlPr>
                              <a:rPr lang="en-US" altLang="zh-CN" sz="1800" i="1" dirty="0" smtClean="0">
                                <a:solidFill>
                                  <a:srgbClr val="292526"/>
                                </a:solidFill>
                                <a:latin typeface="Cambria Math" panose="02040503050406030204" pitchFamily="18" charset="0"/>
                              </a:rPr>
                            </m:ctrlPr>
                          </m:dPr>
                          <m:e>
                            <m:r>
                              <a:rPr lang="en-US" altLang="zh-CN" sz="1800" i="1" dirty="0">
                                <a:solidFill>
                                  <a:srgbClr val="292526"/>
                                </a:solidFill>
                                <a:latin typeface="Cambria Math" panose="02040503050406030204" pitchFamily="18" charset="0"/>
                              </a:rPr>
                              <m:t>𝑥</m:t>
                            </m:r>
                          </m:e>
                        </m:d>
                      </m:den>
                    </m:f>
                    <m:r>
                      <a:rPr lang="en-US" altLang="zh-CN" sz="1800" i="1" dirty="0">
                        <a:solidFill>
                          <a:srgbClr val="292526"/>
                        </a:solidFill>
                        <a:latin typeface="Cambria Math" panose="02040503050406030204" pitchFamily="18" charset="0"/>
                      </a:rPr>
                      <m:t> </m:t>
                    </m:r>
                  </m:oMath>
                </a14:m>
                <a:r>
                  <a:rPr lang="en-US" altLang="zh-CN" sz="1800" dirty="0">
                    <a:solidFill>
                      <a:srgbClr val="292526"/>
                    </a:solidFill>
                    <a:latin typeface="Times-Roman"/>
                  </a:rPr>
                  <a:t>. Hence, when this code tree is used to generate </a:t>
                </a:r>
                <a14:m>
                  <m:oMath xmlns:m="http://schemas.openxmlformats.org/officeDocument/2006/math">
                    <m:r>
                      <a:rPr lang="en-US" altLang="zh-CN" sz="1800" i="1" dirty="0" smtClean="0">
                        <a:solidFill>
                          <a:srgbClr val="292526"/>
                        </a:solidFill>
                        <a:latin typeface="Cambria Math" panose="02040503050406030204" pitchFamily="18" charset="0"/>
                      </a:rPr>
                      <m:t>𝑋</m:t>
                    </m:r>
                  </m:oMath>
                </a14:m>
                <a:r>
                  <a:rPr lang="en-US" altLang="zh-CN" sz="1800" dirty="0">
                    <a:solidFill>
                      <a:srgbClr val="292526"/>
                    </a:solidFill>
                    <a:latin typeface="Times-Roman"/>
                  </a:rPr>
                  <a:t>, the leaf will have a probability</a:t>
                </a:r>
              </a:p>
              <a:p>
                <a:pPr/>
                <a14:m>
                  <m:oMathPara xmlns:m="http://schemas.openxmlformats.org/officeDocument/2006/math">
                    <m:oMathParaPr>
                      <m:jc m:val="centerGroup"/>
                    </m:oMathParaPr>
                    <m:oMath xmlns:m="http://schemas.openxmlformats.org/officeDocument/2006/math">
                      <m:func>
                        <m:funcPr>
                          <m:ctrlPr>
                            <a:rPr lang="en-US" altLang="zh-CN" sz="1800" b="0" i="1" dirty="0" smtClean="0">
                              <a:solidFill>
                                <a:srgbClr val="292526"/>
                              </a:solidFill>
                              <a:latin typeface="Cambria Math" panose="02040503050406030204" pitchFamily="18" charset="0"/>
                            </a:rPr>
                          </m:ctrlPr>
                        </m:funcPr>
                        <m:fName>
                          <m:sSup>
                            <m:sSupPr>
                              <m:ctrlPr>
                                <a:rPr lang="en-US" altLang="zh-CN" sz="1800" b="0" i="1" dirty="0" smtClean="0">
                                  <a:solidFill>
                                    <a:srgbClr val="292526"/>
                                  </a:solidFill>
                                  <a:latin typeface="Cambria Math" panose="02040503050406030204" pitchFamily="18" charset="0"/>
                                </a:rPr>
                              </m:ctrlPr>
                            </m:sSupPr>
                            <m:e>
                              <m:r>
                                <a:rPr lang="en-US" altLang="zh-CN" sz="1800" i="1" dirty="0" smtClean="0">
                                  <a:solidFill>
                                    <a:srgbClr val="292526"/>
                                  </a:solidFill>
                                  <a:latin typeface="Cambria Math" panose="02040503050406030204" pitchFamily="18" charset="0"/>
                                </a:rPr>
                                <m:t>2</m:t>
                              </m:r>
                            </m:e>
                            <m:sup>
                              <m:r>
                                <a:rPr lang="en-US" altLang="zh-CN" sz="1800" i="1" dirty="0" smtClean="0">
                                  <a:solidFill>
                                    <a:srgbClr val="292526"/>
                                  </a:solidFill>
                                  <a:latin typeface="Cambria Math" panose="02040503050406030204" pitchFamily="18" charset="0"/>
                                </a:rPr>
                                <m:t>−</m:t>
                              </m:r>
                              <m:func>
                                <m:funcPr>
                                  <m:ctrlPr>
                                    <a:rPr lang="en-US" altLang="zh-CN" sz="1800" b="0" i="1" dirty="0" smtClean="0">
                                      <a:solidFill>
                                        <a:srgbClr val="292526"/>
                                      </a:solidFill>
                                      <a:latin typeface="Cambria Math" panose="02040503050406030204" pitchFamily="18" charset="0"/>
                                    </a:rPr>
                                  </m:ctrlPr>
                                </m:funcPr>
                                <m:fName>
                                  <m:r>
                                    <m:rPr>
                                      <m:sty m:val="p"/>
                                    </m:rPr>
                                    <a:rPr lang="en-US" altLang="zh-CN" sz="1800" b="0" i="0" dirty="0" smtClean="0">
                                      <a:solidFill>
                                        <a:srgbClr val="292526"/>
                                      </a:solidFill>
                                      <a:latin typeface="Cambria Math" panose="02040503050406030204" pitchFamily="18" charset="0"/>
                                    </a:rPr>
                                    <m:t>log</m:t>
                                  </m:r>
                                </m:fName>
                                <m:e>
                                  <m:f>
                                    <m:fPr>
                                      <m:ctrlPr>
                                        <a:rPr lang="en-US" altLang="zh-CN" sz="1800" b="0" i="1" dirty="0" smtClean="0">
                                          <a:solidFill>
                                            <a:srgbClr val="292526"/>
                                          </a:solidFill>
                                          <a:latin typeface="Cambria Math" panose="02040503050406030204" pitchFamily="18" charset="0"/>
                                        </a:rPr>
                                      </m:ctrlPr>
                                    </m:fPr>
                                    <m:num>
                                      <m:r>
                                        <a:rPr lang="en-US" altLang="zh-CN" sz="1800" b="0" i="1" dirty="0" smtClean="0">
                                          <a:solidFill>
                                            <a:srgbClr val="292526"/>
                                          </a:solidFill>
                                          <a:latin typeface="Cambria Math" panose="02040503050406030204" pitchFamily="18" charset="0"/>
                                        </a:rPr>
                                        <m:t>1</m:t>
                                      </m:r>
                                    </m:num>
                                    <m:den>
                                      <m:r>
                                        <a:rPr lang="en-US" altLang="zh-CN" sz="1800" b="0" i="1" dirty="0" smtClean="0">
                                          <a:solidFill>
                                            <a:srgbClr val="292526"/>
                                          </a:solidFill>
                                          <a:latin typeface="Cambria Math" panose="02040503050406030204" pitchFamily="18" charset="0"/>
                                        </a:rPr>
                                        <m:t>𝑝</m:t>
                                      </m:r>
                                      <m:r>
                                        <a:rPr lang="en-US" altLang="zh-CN" sz="1800" b="0" i="1" dirty="0" smtClean="0">
                                          <a:solidFill>
                                            <a:srgbClr val="292526"/>
                                          </a:solidFill>
                                          <a:latin typeface="Cambria Math" panose="02040503050406030204" pitchFamily="18" charset="0"/>
                                        </a:rPr>
                                        <m:t>(</m:t>
                                      </m:r>
                                      <m:r>
                                        <a:rPr lang="en-US" altLang="zh-CN" sz="1800" b="0" i="1" dirty="0" smtClean="0">
                                          <a:solidFill>
                                            <a:srgbClr val="292526"/>
                                          </a:solidFill>
                                          <a:latin typeface="Cambria Math" panose="02040503050406030204" pitchFamily="18" charset="0"/>
                                        </a:rPr>
                                        <m:t>𝑥</m:t>
                                      </m:r>
                                      <m:r>
                                        <a:rPr lang="en-US" altLang="zh-CN" sz="1800" b="0" i="1" dirty="0" smtClean="0">
                                          <a:solidFill>
                                            <a:srgbClr val="292526"/>
                                          </a:solidFill>
                                          <a:latin typeface="Cambria Math" panose="02040503050406030204" pitchFamily="18" charset="0"/>
                                        </a:rPr>
                                        <m:t>)</m:t>
                                      </m:r>
                                    </m:den>
                                  </m:f>
                                </m:e>
                              </m:func>
                              <m:r>
                                <a:rPr lang="en-US" altLang="zh-CN" sz="1800" b="0" i="1" dirty="0" smtClean="0">
                                  <a:solidFill>
                                    <a:srgbClr val="292526"/>
                                  </a:solidFill>
                                  <a:latin typeface="Cambria Math" panose="02040503050406030204" pitchFamily="18" charset="0"/>
                                </a:rPr>
                                <m:t> </m:t>
                              </m:r>
                            </m:sup>
                          </m:sSup>
                        </m:fName>
                        <m:e>
                          <m:r>
                            <a:rPr lang="en-US" altLang="zh-CN" sz="1800" b="0" i="1" dirty="0" smtClean="0">
                              <a:solidFill>
                                <a:srgbClr val="292526"/>
                              </a:solidFill>
                              <a:latin typeface="Cambria Math" panose="02040503050406030204" pitchFamily="18" charset="0"/>
                            </a:rPr>
                            <m:t>=</m:t>
                          </m:r>
                          <m:r>
                            <a:rPr lang="en-US" altLang="zh-CN" sz="1800" b="0" i="1" dirty="0" smtClean="0">
                              <a:solidFill>
                                <a:srgbClr val="292526"/>
                              </a:solidFill>
                              <a:latin typeface="Cambria Math" panose="02040503050406030204" pitchFamily="18" charset="0"/>
                            </a:rPr>
                            <m:t>𝑝</m:t>
                          </m:r>
                          <m:r>
                            <a:rPr lang="en-US" altLang="zh-CN" sz="1800" b="0" i="1" dirty="0" smtClean="0">
                              <a:solidFill>
                                <a:srgbClr val="292526"/>
                              </a:solidFill>
                              <a:latin typeface="Cambria Math" panose="02040503050406030204" pitchFamily="18" charset="0"/>
                            </a:rPr>
                            <m:t>(</m:t>
                          </m:r>
                          <m:r>
                            <a:rPr lang="en-US" altLang="zh-CN" sz="1800" b="0" i="1" dirty="0" smtClean="0">
                              <a:solidFill>
                                <a:srgbClr val="292526"/>
                              </a:solidFill>
                              <a:latin typeface="Cambria Math" panose="02040503050406030204" pitchFamily="18" charset="0"/>
                            </a:rPr>
                            <m:t>𝑥</m:t>
                          </m:r>
                          <m:r>
                            <a:rPr lang="en-US" altLang="zh-CN" sz="1800" b="0" i="1" dirty="0" smtClean="0">
                              <a:solidFill>
                                <a:srgbClr val="292526"/>
                              </a:solidFill>
                              <a:latin typeface="Cambria Math" panose="02040503050406030204" pitchFamily="18" charset="0"/>
                            </a:rPr>
                            <m:t>)</m:t>
                          </m:r>
                        </m:e>
                      </m:func>
                      <m:r>
                        <a:rPr lang="en-US" altLang="zh-CN" sz="1800" i="1" dirty="0" smtClean="0">
                          <a:solidFill>
                            <a:srgbClr val="292526"/>
                          </a:solidFill>
                          <a:latin typeface="Cambria Math" panose="02040503050406030204" pitchFamily="18" charset="0"/>
                        </a:rPr>
                        <m:t> . </m:t>
                      </m:r>
                    </m:oMath>
                  </m:oMathPara>
                </a14:m>
                <a:endParaRPr lang="en-US" altLang="zh-CN" sz="1800" dirty="0">
                  <a:solidFill>
                    <a:srgbClr val="292526"/>
                  </a:solidFill>
                  <a:latin typeface="Times-Roman"/>
                </a:endParaRPr>
              </a:p>
              <a:p>
                <a:pPr marL="285750" indent="-285750">
                  <a:buFont typeface="Wingdings" panose="05000000000000000000" pitchFamily="2" charset="2"/>
                  <a:buChar char="n"/>
                </a:pPr>
                <a:r>
                  <a:rPr lang="en-US" altLang="zh-CN" sz="1800" dirty="0">
                    <a:solidFill>
                      <a:srgbClr val="292526"/>
                    </a:solidFill>
                    <a:latin typeface="Times-Roman"/>
                  </a:rPr>
                  <a:t>The expected number of coin flips is the expected depth of the tree, which is equal to the entropy (because the distribution is dyadic). Hence, for a dyadic distribution, the optimal generating algorithm achieves</a:t>
                </a:r>
              </a:p>
              <a:p>
                <a:pPr/>
                <a14:m>
                  <m:oMathPara xmlns:m="http://schemas.openxmlformats.org/officeDocument/2006/math">
                    <m:oMathParaPr>
                      <m:jc m:val="centerGroup"/>
                    </m:oMathParaPr>
                    <m:oMath xmlns:m="http://schemas.openxmlformats.org/officeDocument/2006/math">
                      <m:r>
                        <a:rPr lang="en-US" altLang="zh-CN" sz="1800" i="1" dirty="0" smtClean="0">
                          <a:solidFill>
                            <a:srgbClr val="292526"/>
                          </a:solidFill>
                          <a:latin typeface="Cambria Math" panose="02040503050406030204" pitchFamily="18" charset="0"/>
                        </a:rPr>
                        <m:t>𝐸𝑇</m:t>
                      </m:r>
                      <m:r>
                        <a:rPr lang="en-US" altLang="zh-CN" sz="1800" i="1" dirty="0" smtClean="0">
                          <a:solidFill>
                            <a:srgbClr val="292526"/>
                          </a:solidFill>
                          <a:latin typeface="Cambria Math" panose="02040503050406030204" pitchFamily="18" charset="0"/>
                        </a:rPr>
                        <m:t> = </m:t>
                      </m:r>
                      <m:r>
                        <a:rPr lang="en-US" altLang="zh-CN" sz="1800" i="1" dirty="0">
                          <a:solidFill>
                            <a:srgbClr val="292526"/>
                          </a:solidFill>
                          <a:latin typeface="Cambria Math" panose="02040503050406030204" pitchFamily="18" charset="0"/>
                        </a:rPr>
                        <m:t>𝐻</m:t>
                      </m:r>
                      <m:r>
                        <a:rPr lang="en-US" altLang="zh-CN" sz="1800" i="1" dirty="0">
                          <a:solidFill>
                            <a:srgbClr val="292526"/>
                          </a:solidFill>
                          <a:latin typeface="Cambria Math" panose="02040503050406030204" pitchFamily="18" charset="0"/>
                        </a:rPr>
                        <m:t>(</m:t>
                      </m:r>
                      <m:r>
                        <a:rPr lang="en-US" altLang="zh-CN" sz="1800" i="1" dirty="0">
                          <a:solidFill>
                            <a:srgbClr val="292526"/>
                          </a:solidFill>
                          <a:latin typeface="Cambria Math" panose="02040503050406030204" pitchFamily="18" charset="0"/>
                        </a:rPr>
                        <m:t>𝑋</m:t>
                      </m:r>
                      <m:r>
                        <a:rPr lang="en-US" altLang="zh-CN" sz="1800" i="1" dirty="0">
                          <a:solidFill>
                            <a:srgbClr val="292526"/>
                          </a:solidFill>
                          <a:latin typeface="Cambria Math" panose="02040503050406030204" pitchFamily="18" charset="0"/>
                        </a:rPr>
                        <m:t>).</m:t>
                      </m:r>
                    </m:oMath>
                  </m:oMathPara>
                </a14:m>
                <a:endParaRPr lang="en-US" altLang="zh-CN" sz="1800" dirty="0">
                  <a:ea typeface="华文楷体" panose="02010600040101010101" pitchFamily="2" charset="-122"/>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780728" y="2530167"/>
                <a:ext cx="8430126" cy="4003275"/>
              </a:xfrm>
              <a:prstGeom prst="rect">
                <a:avLst/>
              </a:prstGeom>
              <a:blipFill>
                <a:blip r:embed="rId5"/>
                <a:stretch>
                  <a:fillRect l="-434" t="-761" b="-4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44724" y="1345318"/>
                <a:ext cx="6432208" cy="118484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effectLst>
                      <a:outerShdw blurRad="38100" dist="38100" dir="2700000" algn="tl">
                        <a:srgbClr val="000000">
                          <a:alpha val="43137"/>
                        </a:srgbClr>
                      </a:outerShdw>
                    </a:effectLst>
                    <a:latin typeface="Times-Italic"/>
                  </a:rPr>
                  <a:t>(Theorem). </a:t>
                </a:r>
                <a:r>
                  <a:rPr lang="en-US" altLang="zh-CN" sz="1800" dirty="0">
                    <a:solidFill>
                      <a:srgbClr val="292526"/>
                    </a:solidFill>
                    <a:latin typeface="Times-Italic"/>
                  </a:rPr>
                  <a:t>Let the random variable </a:t>
                </a:r>
                <a14:m>
                  <m:oMath xmlns:m="http://schemas.openxmlformats.org/officeDocument/2006/math">
                    <m:r>
                      <a:rPr lang="en-US" altLang="zh-CN" sz="1800" i="1" dirty="0" smtClean="0">
                        <a:solidFill>
                          <a:srgbClr val="292526"/>
                        </a:solidFill>
                        <a:latin typeface="Cambria Math" panose="02040503050406030204" pitchFamily="18" charset="0"/>
                      </a:rPr>
                      <m:t>𝑋</m:t>
                    </m:r>
                  </m:oMath>
                </a14:m>
                <a:r>
                  <a:rPr lang="en-US" altLang="zh-CN" sz="1800" dirty="0">
                    <a:solidFill>
                      <a:srgbClr val="292526"/>
                    </a:solidFill>
                    <a:latin typeface="MTMI"/>
                  </a:rPr>
                  <a:t> </a:t>
                </a:r>
                <a:r>
                  <a:rPr lang="en-US" altLang="zh-CN" sz="1800" dirty="0">
                    <a:solidFill>
                      <a:srgbClr val="292526"/>
                    </a:solidFill>
                    <a:latin typeface="Times-Italic"/>
                  </a:rPr>
                  <a:t>have a </a:t>
                </a:r>
                <a:r>
                  <a:rPr lang="en-US" altLang="zh-CN" sz="1800" b="1" dirty="0">
                    <a:solidFill>
                      <a:srgbClr val="7030A0"/>
                    </a:solidFill>
                    <a:effectLst>
                      <a:outerShdw blurRad="38100" dist="38100" dir="2700000" algn="tl">
                        <a:srgbClr val="000000">
                          <a:alpha val="43137"/>
                        </a:srgbClr>
                      </a:outerShdw>
                    </a:effectLst>
                    <a:latin typeface="Times-Italic"/>
                  </a:rPr>
                  <a:t>dyadic distribution</a:t>
                </a:r>
                <a:r>
                  <a:rPr lang="en-US" altLang="zh-CN" sz="1800" dirty="0">
                    <a:solidFill>
                      <a:srgbClr val="292526"/>
                    </a:solidFill>
                    <a:latin typeface="Times-Italic"/>
                  </a:rPr>
                  <a:t>. The optimal algorithm to generate </a:t>
                </a:r>
                <a14:m>
                  <m:oMath xmlns:m="http://schemas.openxmlformats.org/officeDocument/2006/math">
                    <m:r>
                      <a:rPr lang="en-US" altLang="zh-CN" sz="1800" i="1" dirty="0" smtClean="0">
                        <a:solidFill>
                          <a:srgbClr val="292526"/>
                        </a:solidFill>
                        <a:latin typeface="Cambria Math" panose="02040503050406030204" pitchFamily="18" charset="0"/>
                      </a:rPr>
                      <m:t>𝑋</m:t>
                    </m:r>
                  </m:oMath>
                </a14:m>
                <a:r>
                  <a:rPr lang="en-US" altLang="zh-CN" sz="1800" dirty="0">
                    <a:solidFill>
                      <a:srgbClr val="292526"/>
                    </a:solidFill>
                    <a:latin typeface="MTMI"/>
                  </a:rPr>
                  <a:t> </a:t>
                </a:r>
                <a:r>
                  <a:rPr lang="en-US" altLang="zh-CN" sz="1800" dirty="0">
                    <a:solidFill>
                      <a:srgbClr val="292526"/>
                    </a:solidFill>
                    <a:latin typeface="Times-Italic"/>
                  </a:rPr>
                  <a:t>from fair coin flips requires an expected number of coin tosses precisely equal to the entropy:</a:t>
                </a:r>
              </a:p>
              <a:p>
                <a:pPr/>
                <a14:m>
                  <m:oMathPara xmlns:m="http://schemas.openxmlformats.org/officeDocument/2006/math">
                    <m:oMathParaPr>
                      <m:jc m:val="centerGroup"/>
                    </m:oMathParaPr>
                    <m:oMath xmlns:m="http://schemas.openxmlformats.org/officeDocument/2006/math">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𝑬𝑻</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 = </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𝑯</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𝑿</m:t>
                      </m:r>
                      <m:r>
                        <a:rPr lang="en-US" altLang="zh-CN" sz="1800" b="1" i="1" dirty="0" smtClean="0">
                          <a:solidFill>
                            <a:srgbClr val="7030A0"/>
                          </a:solidFill>
                          <a:effectLst>
                            <a:outerShdw blurRad="38100" dist="38100" dir="2700000" algn="tl">
                              <a:srgbClr val="000000">
                                <a:alpha val="43137"/>
                              </a:srgbClr>
                            </a:outerShdw>
                          </a:effectLst>
                          <a:latin typeface="Cambria Math" panose="02040503050406030204" pitchFamily="18" charset="0"/>
                        </a:rPr>
                        <m:t>)</m:t>
                      </m:r>
                    </m:oMath>
                  </m:oMathPara>
                </a14:m>
                <a:endParaRPr lang="en-US" altLang="zh-CN" sz="1800" b="1" dirty="0">
                  <a:solidFill>
                    <a:srgbClr val="7030A0"/>
                  </a:solidFill>
                  <a:effectLst>
                    <a:outerShdw blurRad="38100" dist="38100" dir="2700000" algn="tl">
                      <a:srgbClr val="000000">
                        <a:alpha val="43137"/>
                      </a:srgbClr>
                    </a:outerShdw>
                  </a:effectLst>
                  <a:latin typeface="Times-Roman"/>
                </a:endParaRP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44724" y="1345318"/>
                <a:ext cx="6432208" cy="1184849"/>
              </a:xfrm>
              <a:prstGeom prst="rect">
                <a:avLst/>
              </a:prstGeom>
              <a:blipFill>
                <a:blip r:embed="rId6"/>
                <a:stretch>
                  <a:fillRect l="-757" t="-3571" r="-662" b="-6633"/>
                </a:stretch>
              </a:blipFill>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7762A126-810C-43CB-9448-A7FD2CD66E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7472" y="1000001"/>
            <a:ext cx="1874620" cy="1530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6762985"/>
      </p:ext>
    </p:extLst>
  </p:cSld>
  <p:clrMapOvr>
    <a:masterClrMapping/>
  </p:clrMapOvr>
  <mc:AlternateContent xmlns:mc="http://schemas.openxmlformats.org/markup-compatibility/2006" xmlns:p14="http://schemas.microsoft.com/office/powerpoint/2010/main">
    <mc:Choice Requires="p14">
      <p:transition spd="slow" p14:dur="2000" advTm="257193"/>
    </mc:Choice>
    <mc:Fallback xmlns="">
      <p:transition spd="slow" advTm="2571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Random Variable Generation</a:t>
            </a:r>
          </a:p>
        </p:txBody>
      </p:sp>
      <mc:AlternateContent xmlns:mc="http://schemas.openxmlformats.org/markup-compatibility/2006" xmlns:a14="http://schemas.microsoft.com/office/drawing/2010/main">
        <mc:Choice Requires="a14">
          <p:sp>
            <p:nvSpPr>
              <p:cNvPr id="8" name="Rectangle 7"/>
              <p:cNvSpPr/>
              <p:nvPr/>
            </p:nvSpPr>
            <p:spPr>
              <a:xfrm>
                <a:off x="564704" y="1240618"/>
                <a:ext cx="8734094" cy="2279663"/>
              </a:xfrm>
              <a:prstGeom prst="rect">
                <a:avLst/>
              </a:prstGeom>
            </p:spPr>
            <p:txBody>
              <a:bodyPr wrap="square">
                <a:spAutoFit/>
              </a:bodyPr>
              <a:lstStyle/>
              <a:p>
                <a:pPr marL="285750" lvl="0" indent="-285750">
                  <a:buFont typeface="Wingdings" panose="05000000000000000000" pitchFamily="2" charset="2"/>
                  <a:buChar char="n"/>
                </a:pPr>
                <a:r>
                  <a:rPr lang="en-US" altLang="zh-CN" sz="1800" dirty="0">
                    <a:solidFill>
                      <a:prstClr val="black"/>
                    </a:solidFill>
                    <a:latin typeface="Times-Roman"/>
                  </a:rPr>
                  <a:t>If the distribution is not dyadic? In this case we cannot use the same idea, since </a:t>
                </a:r>
                <a:r>
                  <a:rPr lang="en-US" altLang="zh-CN" sz="1800" b="1" dirty="0">
                    <a:solidFill>
                      <a:srgbClr val="7030A0"/>
                    </a:solidFill>
                    <a:effectLst>
                      <a:outerShdw blurRad="38100" dist="38100" dir="2700000" algn="tl">
                        <a:srgbClr val="000000">
                          <a:alpha val="43137"/>
                        </a:srgbClr>
                      </a:outerShdw>
                    </a:effectLst>
                    <a:latin typeface="Times-Roman"/>
                  </a:rPr>
                  <a:t>the code tree for the Huffman code will generate a dyadic distribution on the leaves, not the distribution</a:t>
                </a:r>
                <a:r>
                  <a:rPr lang="en-US" altLang="zh-CN" sz="1800" dirty="0">
                    <a:solidFill>
                      <a:prstClr val="black"/>
                    </a:solidFill>
                    <a:latin typeface="Times-Roman"/>
                  </a:rPr>
                  <a:t> with which we started</a:t>
                </a:r>
              </a:p>
              <a:p>
                <a:pPr marL="285750" lvl="0" indent="-285750">
                  <a:buFont typeface="Wingdings" panose="05000000000000000000" pitchFamily="2" charset="2"/>
                  <a:buChar char="n"/>
                </a:pPr>
                <a:r>
                  <a:rPr lang="en-US" altLang="zh-CN" sz="1800" dirty="0">
                    <a:solidFill>
                      <a:prstClr val="black"/>
                    </a:solidFill>
                    <a:latin typeface="Times-Roman"/>
                  </a:rPr>
                  <a:t>Since all the leaves of the tree have probabilities of the form </a:t>
                </a:r>
                <a14:m>
                  <m:oMath xmlns:m="http://schemas.openxmlformats.org/officeDocument/2006/math">
                    <m:sSup>
                      <m:sSupPr>
                        <m:ctrlPr>
                          <a:rPr lang="en-US" altLang="zh-CN" sz="1800" i="1">
                            <a:solidFill>
                              <a:prstClr val="black"/>
                            </a:solidFill>
                            <a:latin typeface="Cambria Math" panose="02040503050406030204" pitchFamily="18" charset="0"/>
                          </a:rPr>
                        </m:ctrlPr>
                      </m:sSupPr>
                      <m:e>
                        <m:r>
                          <a:rPr lang="en-US" altLang="zh-CN" sz="1800" i="1">
                            <a:solidFill>
                              <a:prstClr val="black"/>
                            </a:solidFill>
                            <a:latin typeface="Cambria Math" panose="02040503050406030204" pitchFamily="18" charset="0"/>
                          </a:rPr>
                          <m:t>2</m:t>
                        </m:r>
                      </m:e>
                      <m:sup>
                        <m:r>
                          <a:rPr lang="en-US" altLang="zh-CN" sz="1800" i="1">
                            <a:solidFill>
                              <a:prstClr val="black"/>
                            </a:solidFill>
                            <a:latin typeface="Cambria Math" panose="02040503050406030204" pitchFamily="18" charset="0"/>
                          </a:rPr>
                          <m:t>−</m:t>
                        </m:r>
                        <m:r>
                          <a:rPr lang="en-US" altLang="zh-CN" sz="1800" i="1">
                            <a:solidFill>
                              <a:prstClr val="black"/>
                            </a:solidFill>
                            <a:latin typeface="Cambria Math" panose="02040503050406030204" pitchFamily="18" charset="0"/>
                          </a:rPr>
                          <m:t>𝑘</m:t>
                        </m:r>
                      </m:sup>
                    </m:sSup>
                  </m:oMath>
                </a14:m>
                <a:r>
                  <a:rPr lang="en-US" altLang="zh-CN" sz="1800" dirty="0">
                    <a:solidFill>
                      <a:prstClr val="black"/>
                    </a:solidFill>
                    <a:latin typeface="Times-Roman"/>
                  </a:rPr>
                  <a:t>, it follows that </a:t>
                </a:r>
                <a:r>
                  <a:rPr lang="en-US" altLang="zh-CN" sz="1800" b="1" dirty="0">
                    <a:solidFill>
                      <a:srgbClr val="7030A0"/>
                    </a:solidFill>
                    <a:effectLst>
                      <a:outerShdw blurRad="38100" dist="38100" dir="2700000" algn="tl">
                        <a:srgbClr val="000000">
                          <a:alpha val="43137"/>
                        </a:srgbClr>
                      </a:outerShdw>
                    </a:effectLst>
                    <a:latin typeface="Times-Roman"/>
                  </a:rPr>
                  <a:t>we should split any probability </a:t>
                </a:r>
                <a14:m>
                  <m:oMath xmlns:m="http://schemas.openxmlformats.org/officeDocument/2006/math">
                    <m:sSub>
                      <m:sSub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𝒑</m:t>
                        </m:r>
                      </m:e>
                      <m: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𝒊</m:t>
                        </m:r>
                      </m:sub>
                    </m:sSub>
                  </m:oMath>
                </a14:m>
                <a:r>
                  <a:rPr lang="en-US" altLang="zh-CN" sz="1100" b="1" i="1" dirty="0">
                    <a:solidFill>
                      <a:srgbClr val="7030A0"/>
                    </a:solidFill>
                    <a:effectLst>
                      <a:outerShdw blurRad="38100" dist="38100" dir="2700000" algn="tl">
                        <a:srgbClr val="000000">
                          <a:alpha val="43137"/>
                        </a:srgbClr>
                      </a:outerShdw>
                    </a:effectLst>
                    <a:latin typeface="MTMI"/>
                  </a:rPr>
                  <a:t> </a:t>
                </a:r>
                <a:r>
                  <a:rPr lang="en-US" altLang="zh-CN" sz="1800" b="1" dirty="0">
                    <a:solidFill>
                      <a:srgbClr val="7030A0"/>
                    </a:solidFill>
                    <a:effectLst>
                      <a:outerShdw blurRad="38100" dist="38100" dir="2700000" algn="tl">
                        <a:srgbClr val="000000">
                          <a:alpha val="43137"/>
                        </a:srgbClr>
                      </a:outerShdw>
                    </a:effectLst>
                    <a:latin typeface="Times-Roman"/>
                  </a:rPr>
                  <a:t>that is not of this form into atoms of this form</a:t>
                </a:r>
                <a:r>
                  <a:rPr lang="en-US" altLang="zh-CN" sz="1800" dirty="0">
                    <a:solidFill>
                      <a:prstClr val="black"/>
                    </a:solidFill>
                    <a:latin typeface="Times-Roman"/>
                  </a:rPr>
                  <a:t>. We can then allot these atoms to leaves on the tree</a:t>
                </a:r>
              </a:p>
              <a:p>
                <a:pPr lvl="0"/>
                <a14:m>
                  <m:oMathPara xmlns:m="http://schemas.openxmlformats.org/officeDocument/2006/math">
                    <m:oMathParaPr>
                      <m:jc m:val="centerGroup"/>
                    </m:oMathParaPr>
                    <m:oMath xmlns:m="http://schemas.openxmlformats.org/officeDocument/2006/math">
                      <m:r>
                        <a:rPr lang="en-US" altLang="zh-CN" sz="1800" i="1">
                          <a:solidFill>
                            <a:prstClr val="black"/>
                          </a:solidFill>
                          <a:latin typeface="Cambria Math" panose="02040503050406030204" pitchFamily="18" charset="0"/>
                        </a:rPr>
                        <m:t>𝑝</m:t>
                      </m:r>
                      <m:d>
                        <m:dPr>
                          <m:ctrlPr>
                            <a:rPr lang="en-US" altLang="zh-CN" sz="1800" i="1">
                              <a:solidFill>
                                <a:prstClr val="black"/>
                              </a:solidFill>
                              <a:latin typeface="Cambria Math" panose="02040503050406030204" pitchFamily="18" charset="0"/>
                            </a:rPr>
                          </m:ctrlPr>
                        </m:dPr>
                        <m:e>
                          <m:r>
                            <a:rPr lang="en-US" altLang="zh-CN" sz="1800" i="1">
                              <a:solidFill>
                                <a:prstClr val="black"/>
                              </a:solidFill>
                              <a:latin typeface="Cambria Math" panose="02040503050406030204" pitchFamily="18" charset="0"/>
                            </a:rPr>
                            <m:t>𝑥</m:t>
                          </m:r>
                        </m:e>
                      </m:d>
                      <m:r>
                        <a:rPr lang="en-US" altLang="zh-CN" sz="1800" i="1">
                          <a:solidFill>
                            <a:prstClr val="black"/>
                          </a:solidFill>
                          <a:latin typeface="Cambria Math" panose="02040503050406030204" pitchFamily="18" charset="0"/>
                        </a:rPr>
                        <m:t>=</m:t>
                      </m:r>
                      <m:f>
                        <m:fPr>
                          <m:ctrlPr>
                            <a:rPr lang="en-US" altLang="zh-CN" sz="1800" i="1">
                              <a:solidFill>
                                <a:prstClr val="black"/>
                              </a:solidFill>
                              <a:latin typeface="Cambria Math" panose="02040503050406030204" pitchFamily="18" charset="0"/>
                            </a:rPr>
                          </m:ctrlPr>
                        </m:fPr>
                        <m:num>
                          <m:r>
                            <a:rPr lang="en-US" altLang="zh-CN" sz="1800" i="1">
                              <a:solidFill>
                                <a:prstClr val="black"/>
                              </a:solidFill>
                              <a:latin typeface="Cambria Math" panose="02040503050406030204" pitchFamily="18" charset="0"/>
                            </a:rPr>
                            <m:t>7</m:t>
                          </m:r>
                        </m:num>
                        <m:den>
                          <m:r>
                            <a:rPr lang="en-US" altLang="zh-CN" sz="1800" i="1">
                              <a:solidFill>
                                <a:prstClr val="black"/>
                              </a:solidFill>
                              <a:latin typeface="Cambria Math" panose="02040503050406030204" pitchFamily="18" charset="0"/>
                            </a:rPr>
                            <m:t>8</m:t>
                          </m:r>
                        </m:den>
                      </m:f>
                      <m:r>
                        <a:rPr lang="en-US" altLang="zh-CN" sz="1800" i="1">
                          <a:solidFill>
                            <a:prstClr val="black"/>
                          </a:solidFill>
                          <a:latin typeface="Cambria Math" panose="02040503050406030204" pitchFamily="18" charset="0"/>
                        </a:rPr>
                        <m:t>=</m:t>
                      </m:r>
                      <m:f>
                        <m:fPr>
                          <m:ctrlPr>
                            <a:rPr lang="en-US" altLang="zh-CN" sz="1800" i="1">
                              <a:solidFill>
                                <a:prstClr val="black"/>
                              </a:solidFill>
                              <a:latin typeface="Cambria Math" panose="02040503050406030204" pitchFamily="18" charset="0"/>
                            </a:rPr>
                          </m:ctrlPr>
                        </m:fPr>
                        <m:num>
                          <m:r>
                            <a:rPr lang="en-US" altLang="zh-CN" sz="1800" i="1">
                              <a:solidFill>
                                <a:prstClr val="black"/>
                              </a:solidFill>
                              <a:latin typeface="Cambria Math" panose="02040503050406030204" pitchFamily="18" charset="0"/>
                            </a:rPr>
                            <m:t>1</m:t>
                          </m:r>
                        </m:num>
                        <m:den>
                          <m:r>
                            <a:rPr lang="en-US" altLang="zh-CN" sz="1800" i="1">
                              <a:solidFill>
                                <a:prstClr val="black"/>
                              </a:solidFill>
                              <a:latin typeface="Cambria Math" panose="02040503050406030204" pitchFamily="18" charset="0"/>
                            </a:rPr>
                            <m:t>2</m:t>
                          </m:r>
                        </m:den>
                      </m:f>
                      <m:r>
                        <a:rPr lang="en-US" altLang="zh-CN" sz="1800" i="1">
                          <a:solidFill>
                            <a:prstClr val="black"/>
                          </a:solidFill>
                          <a:latin typeface="Cambria Math" panose="02040503050406030204" pitchFamily="18" charset="0"/>
                        </a:rPr>
                        <m:t>+</m:t>
                      </m:r>
                      <m:f>
                        <m:fPr>
                          <m:ctrlPr>
                            <a:rPr lang="en-US" altLang="zh-CN" sz="1800" i="1">
                              <a:solidFill>
                                <a:prstClr val="black"/>
                              </a:solidFill>
                              <a:latin typeface="Cambria Math" panose="02040503050406030204" pitchFamily="18" charset="0"/>
                            </a:rPr>
                          </m:ctrlPr>
                        </m:fPr>
                        <m:num>
                          <m:r>
                            <a:rPr lang="en-US" altLang="zh-CN" sz="1800" i="1">
                              <a:solidFill>
                                <a:prstClr val="black"/>
                              </a:solidFill>
                              <a:latin typeface="Cambria Math" panose="02040503050406030204" pitchFamily="18" charset="0"/>
                            </a:rPr>
                            <m:t>1</m:t>
                          </m:r>
                        </m:num>
                        <m:den>
                          <m:r>
                            <a:rPr lang="en-US" altLang="zh-CN" sz="1800" i="1">
                              <a:solidFill>
                                <a:prstClr val="black"/>
                              </a:solidFill>
                              <a:latin typeface="Cambria Math" panose="02040503050406030204" pitchFamily="18" charset="0"/>
                            </a:rPr>
                            <m:t>4</m:t>
                          </m:r>
                        </m:den>
                      </m:f>
                      <m:r>
                        <a:rPr lang="en-US" altLang="zh-CN" sz="1800" i="1">
                          <a:solidFill>
                            <a:prstClr val="black"/>
                          </a:solidFill>
                          <a:latin typeface="Cambria Math" panose="02040503050406030204" pitchFamily="18" charset="0"/>
                        </a:rPr>
                        <m:t>+</m:t>
                      </m:r>
                      <m:f>
                        <m:fPr>
                          <m:ctrlPr>
                            <a:rPr lang="en-US" altLang="zh-CN" sz="1800" i="1">
                              <a:solidFill>
                                <a:prstClr val="black"/>
                              </a:solidFill>
                              <a:latin typeface="Cambria Math" panose="02040503050406030204" pitchFamily="18" charset="0"/>
                            </a:rPr>
                          </m:ctrlPr>
                        </m:fPr>
                        <m:num>
                          <m:r>
                            <a:rPr lang="en-US" altLang="zh-CN" sz="1800" i="1">
                              <a:solidFill>
                                <a:prstClr val="black"/>
                              </a:solidFill>
                              <a:latin typeface="Cambria Math" panose="02040503050406030204" pitchFamily="18" charset="0"/>
                            </a:rPr>
                            <m:t>1</m:t>
                          </m:r>
                        </m:num>
                        <m:den>
                          <m:r>
                            <a:rPr lang="en-US" altLang="zh-CN" sz="1800" i="1">
                              <a:solidFill>
                                <a:prstClr val="black"/>
                              </a:solidFill>
                              <a:latin typeface="Cambria Math" panose="02040503050406030204" pitchFamily="18" charset="0"/>
                            </a:rPr>
                            <m:t>8</m:t>
                          </m:r>
                        </m:den>
                      </m:f>
                    </m:oMath>
                  </m:oMathPara>
                </a14:m>
                <a:endParaRPr lang="en-US" altLang="zh-CN" sz="1800" dirty="0">
                  <a:ea typeface="华文楷体" panose="02010600040101010101" pitchFamily="2" charset="-122"/>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564704" y="1240618"/>
                <a:ext cx="8734094" cy="2279663"/>
              </a:xfrm>
              <a:prstGeom prst="rect">
                <a:avLst/>
              </a:prstGeom>
              <a:blipFill>
                <a:blip r:embed="rId5"/>
                <a:stretch>
                  <a:fillRect l="-489" t="-1877" r="-8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700390" y="3592289"/>
                <a:ext cx="8756937" cy="267804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1800" b="1" dirty="0">
                    <a:solidFill>
                      <a:srgbClr val="7030A0"/>
                    </a:solidFill>
                    <a:effectLst>
                      <a:outerShdw blurRad="38100" dist="38100" dir="2700000" algn="tl">
                        <a:srgbClr val="000000">
                          <a:alpha val="43137"/>
                        </a:srgbClr>
                      </a:outerShdw>
                    </a:effectLst>
                    <a:latin typeface="Times-Roman"/>
                  </a:rPr>
                  <a:t>Finding the binary expansions of the probabilities </a:t>
                </a:r>
                <a14:m>
                  <m:oMath xmlns:m="http://schemas.openxmlformats.org/officeDocument/2006/math">
                    <m:sSubSup>
                      <m:sSubSup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sSubSup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𝒑</m:t>
                        </m:r>
                      </m:e>
                      <m: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𝒊</m:t>
                        </m:r>
                      </m:sub>
                      <m:sup>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sup>
                    </m:sSubSup>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𝒔</m:t>
                    </m:r>
                  </m:oMath>
                </a14:m>
                <a:r>
                  <a:rPr lang="en-US" altLang="zh-CN" sz="1800" dirty="0">
                    <a:solidFill>
                      <a:srgbClr val="292526"/>
                    </a:solidFill>
                    <a:latin typeface="Times-Roman"/>
                  </a:rPr>
                  <a:t>. Let the binary expansion of the probability </a:t>
                </a:r>
                <a14:m>
                  <m:oMath xmlns:m="http://schemas.openxmlformats.org/officeDocument/2006/math">
                    <m:sSub>
                      <m:sSubPr>
                        <m:ctrlPr>
                          <a:rPr lang="en-US" altLang="zh-CN" sz="1800" b="0" i="1" dirty="0" smtClean="0">
                            <a:solidFill>
                              <a:srgbClr val="292526"/>
                            </a:solidFill>
                            <a:latin typeface="Cambria Math" panose="02040503050406030204" pitchFamily="18" charset="0"/>
                          </a:rPr>
                        </m:ctrlPr>
                      </m:sSubPr>
                      <m:e>
                        <m:r>
                          <a:rPr lang="en-US" altLang="zh-CN" sz="1800" i="1" dirty="0" smtClean="0">
                            <a:solidFill>
                              <a:srgbClr val="292526"/>
                            </a:solidFill>
                            <a:latin typeface="Cambria Math" panose="02040503050406030204" pitchFamily="18" charset="0"/>
                          </a:rPr>
                          <m:t>𝑝</m:t>
                        </m:r>
                      </m:e>
                      <m:sub>
                        <m:r>
                          <a:rPr lang="en-US" altLang="zh-CN" sz="1100" i="1" dirty="0">
                            <a:solidFill>
                              <a:srgbClr val="292526"/>
                            </a:solidFill>
                            <a:latin typeface="Cambria Math" panose="02040503050406030204" pitchFamily="18" charset="0"/>
                          </a:rPr>
                          <m:t>𝑖</m:t>
                        </m:r>
                      </m:sub>
                    </m:sSub>
                  </m:oMath>
                </a14:m>
                <a:r>
                  <a:rPr lang="en-US" altLang="zh-CN" sz="1100" i="1" dirty="0">
                    <a:solidFill>
                      <a:srgbClr val="292526"/>
                    </a:solidFill>
                    <a:latin typeface="MTMI"/>
                  </a:rPr>
                  <a:t> </a:t>
                </a:r>
                <a:r>
                  <a:rPr lang="en-US" altLang="zh-CN" sz="1800" dirty="0">
                    <a:solidFill>
                      <a:srgbClr val="292526"/>
                    </a:solidFill>
                    <a:latin typeface="Times-Roman"/>
                  </a:rPr>
                  <a:t>be</a:t>
                </a:r>
              </a:p>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𝑝</m:t>
                          </m:r>
                        </m:e>
                        <m:sub>
                          <m:r>
                            <a:rPr lang="en-US" altLang="zh-CN" sz="1800" b="0" i="1" smtClean="0">
                              <a:solidFill>
                                <a:schemeClr val="tx1"/>
                              </a:solidFill>
                              <a:latin typeface="Cambria Math" panose="02040503050406030204" pitchFamily="18" charset="0"/>
                            </a:rPr>
                            <m:t>𝑖</m:t>
                          </m:r>
                        </m:sub>
                      </m:sSub>
                      <m:r>
                        <a:rPr lang="en-US" altLang="zh-CN" sz="1800" b="0" i="1" smtClean="0">
                          <a:solidFill>
                            <a:schemeClr val="tx1"/>
                          </a:solidFill>
                          <a:latin typeface="Cambria Math" panose="02040503050406030204" pitchFamily="18" charset="0"/>
                        </a:rPr>
                        <m:t>=</m:t>
                      </m:r>
                      <m:nary>
                        <m:naryPr>
                          <m:chr m:val="∑"/>
                          <m:supHide m:val="on"/>
                          <m:ctrlPr>
                            <a:rPr lang="en-US" altLang="zh-CN" sz="1800" b="0" i="1" smtClean="0">
                              <a:solidFill>
                                <a:schemeClr val="tx1"/>
                              </a:solidFill>
                              <a:latin typeface="Cambria Math" panose="02040503050406030204" pitchFamily="18" charset="0"/>
                            </a:rPr>
                          </m:ctrlPr>
                        </m:naryPr>
                        <m:sub>
                          <m:r>
                            <a:rPr lang="en-US" altLang="zh-CN" sz="1800" b="0" i="1" smtClean="0">
                              <a:solidFill>
                                <a:schemeClr val="tx1"/>
                              </a:solidFill>
                              <a:latin typeface="Cambria Math" panose="02040503050406030204" pitchFamily="18" charset="0"/>
                            </a:rPr>
                            <m:t>𝑗</m:t>
                          </m:r>
                          <m:r>
                            <a:rPr lang="en-US" altLang="zh-CN" sz="1800" b="0" i="1" smtClean="0">
                              <a:solidFill>
                                <a:schemeClr val="tx1"/>
                              </a:solidFill>
                              <a:latin typeface="Cambria Math" panose="02040503050406030204" pitchFamily="18" charset="0"/>
                            </a:rPr>
                            <m:t>≥1</m:t>
                          </m:r>
                        </m:sub>
                        <m:sup/>
                        <m:e>
                          <m:sSubSup>
                            <m:sSubSupPr>
                              <m:ctrlPr>
                                <a:rPr lang="en-US" altLang="zh-CN" sz="1800" b="0" i="1" smtClean="0">
                                  <a:solidFill>
                                    <a:schemeClr val="tx1"/>
                                  </a:solidFill>
                                  <a:latin typeface="Cambria Math" panose="02040503050406030204" pitchFamily="18" charset="0"/>
                                </a:rPr>
                              </m:ctrlPr>
                            </m:sSubSupPr>
                            <m:e>
                              <m:r>
                                <a:rPr lang="en-US" altLang="zh-CN" sz="1800" b="0" i="1" smtClean="0">
                                  <a:solidFill>
                                    <a:schemeClr val="tx1"/>
                                  </a:solidFill>
                                  <a:latin typeface="Cambria Math" panose="02040503050406030204" pitchFamily="18" charset="0"/>
                                </a:rPr>
                                <m:t>𝑝</m:t>
                              </m:r>
                            </m:e>
                            <m:sub>
                              <m:r>
                                <a:rPr lang="en-US" altLang="zh-CN" sz="1800" b="0" i="1" smtClean="0">
                                  <a:solidFill>
                                    <a:schemeClr val="tx1"/>
                                  </a:solidFill>
                                  <a:latin typeface="Cambria Math" panose="02040503050406030204" pitchFamily="18" charset="0"/>
                                </a:rPr>
                                <m:t>𝑖</m:t>
                              </m:r>
                            </m:sub>
                            <m:sup>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𝑗</m:t>
                              </m:r>
                              <m:r>
                                <a:rPr lang="en-US" altLang="zh-CN" sz="1800" b="0" i="1" smtClean="0">
                                  <a:solidFill>
                                    <a:schemeClr val="tx1"/>
                                  </a:solidFill>
                                  <a:latin typeface="Cambria Math" panose="02040503050406030204" pitchFamily="18" charset="0"/>
                                </a:rPr>
                                <m:t>)</m:t>
                              </m:r>
                            </m:sup>
                          </m:sSubSup>
                          <m:r>
                            <a:rPr lang="en-US" altLang="zh-CN" sz="1800" b="0" i="1" smtClean="0">
                              <a:solidFill>
                                <a:schemeClr val="tx1"/>
                              </a:solidFill>
                              <a:latin typeface="Cambria Math" panose="02040503050406030204" pitchFamily="18" charset="0"/>
                            </a:rPr>
                            <m:t>,</m:t>
                          </m:r>
                        </m:e>
                      </m:nary>
                    </m:oMath>
                  </m:oMathPara>
                </a14:m>
                <a:endParaRPr lang="en-US" altLang="zh-CN" sz="1800" dirty="0">
                  <a:solidFill>
                    <a:schemeClr val="tx1"/>
                  </a:solidFill>
                </a:endParaRPr>
              </a:p>
              <a:p>
                <a:r>
                  <a:rPr lang="en-US" altLang="zh-CN" sz="1800" dirty="0">
                    <a:solidFill>
                      <a:srgbClr val="292526"/>
                    </a:solidFill>
                    <a:latin typeface="Times-Roman"/>
                  </a:rPr>
                  <a:t>where </a:t>
                </a:r>
                <a14:m>
                  <m:oMath xmlns:m="http://schemas.openxmlformats.org/officeDocument/2006/math">
                    <m:sSubSup>
                      <m:sSubSupPr>
                        <m:ctrlPr>
                          <a:rPr lang="en-US" altLang="zh-CN" sz="1800" b="0" i="1" smtClean="0">
                            <a:solidFill>
                              <a:srgbClr val="292526"/>
                            </a:solidFill>
                            <a:latin typeface="Cambria Math" panose="02040503050406030204" pitchFamily="18" charset="0"/>
                          </a:rPr>
                        </m:ctrlPr>
                      </m:sSubSupPr>
                      <m:e>
                        <m:r>
                          <a:rPr lang="en-US" altLang="zh-CN" sz="1800" b="0" i="1" smtClean="0">
                            <a:solidFill>
                              <a:srgbClr val="292526"/>
                            </a:solidFill>
                            <a:latin typeface="Cambria Math" panose="02040503050406030204" pitchFamily="18" charset="0"/>
                          </a:rPr>
                          <m:t>𝑝</m:t>
                        </m:r>
                      </m:e>
                      <m:sub>
                        <m:r>
                          <a:rPr lang="en-US" altLang="zh-CN" sz="1800" b="0" i="1" smtClean="0">
                            <a:solidFill>
                              <a:srgbClr val="292526"/>
                            </a:solidFill>
                            <a:latin typeface="Cambria Math" panose="02040503050406030204" pitchFamily="18" charset="0"/>
                          </a:rPr>
                          <m:t>𝑖</m:t>
                        </m:r>
                      </m:sub>
                      <m:sup>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𝑗</m:t>
                        </m:r>
                        <m:r>
                          <a:rPr lang="en-US" altLang="zh-CN" sz="1800" b="0" i="1" smtClean="0">
                            <a:solidFill>
                              <a:srgbClr val="292526"/>
                            </a:solidFill>
                            <a:latin typeface="Cambria Math" panose="02040503050406030204" pitchFamily="18" charset="0"/>
                          </a:rPr>
                          <m:t>)</m:t>
                        </m:r>
                      </m:sup>
                    </m:sSubSup>
                    <m:r>
                      <a:rPr lang="en-US" altLang="zh-CN" sz="1800" b="0" i="1" smtClean="0">
                        <a:solidFill>
                          <a:srgbClr val="292526"/>
                        </a:solidFill>
                        <a:latin typeface="Cambria Math" panose="02040503050406030204" pitchFamily="18" charset="0"/>
                      </a:rPr>
                      <m:t>=</m:t>
                    </m:r>
                    <m:sSup>
                      <m:sSupPr>
                        <m:ctrlPr>
                          <a:rPr lang="en-US" altLang="zh-CN" sz="1800" b="0" i="1" smtClean="0">
                            <a:solidFill>
                              <a:srgbClr val="292526"/>
                            </a:solidFill>
                            <a:latin typeface="Cambria Math" panose="02040503050406030204" pitchFamily="18" charset="0"/>
                          </a:rPr>
                        </m:ctrlPr>
                      </m:sSupPr>
                      <m:e>
                        <m:r>
                          <a:rPr lang="en-US" altLang="zh-CN" sz="1800" b="0" i="1" smtClean="0">
                            <a:solidFill>
                              <a:srgbClr val="292526"/>
                            </a:solidFill>
                            <a:latin typeface="Cambria Math" panose="02040503050406030204" pitchFamily="18" charset="0"/>
                          </a:rPr>
                          <m:t>2</m:t>
                        </m:r>
                      </m:e>
                      <m:sup>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𝑗</m:t>
                        </m:r>
                      </m:sup>
                    </m:sSup>
                  </m:oMath>
                </a14:m>
                <a:r>
                  <a:rPr lang="en-US" altLang="zh-CN" sz="1800" i="1" dirty="0">
                    <a:solidFill>
                      <a:srgbClr val="292526"/>
                    </a:solidFill>
                    <a:latin typeface="MTMI"/>
                  </a:rPr>
                  <a:t> </a:t>
                </a:r>
                <a:r>
                  <a:rPr lang="en-US" altLang="zh-CN" sz="1800" dirty="0">
                    <a:solidFill>
                      <a:srgbClr val="292526"/>
                    </a:solidFill>
                    <a:latin typeface="Times-Roman"/>
                  </a:rPr>
                  <a:t>or </a:t>
                </a:r>
                <a14:m>
                  <m:oMath xmlns:m="http://schemas.openxmlformats.org/officeDocument/2006/math">
                    <m:r>
                      <a:rPr lang="en-US" altLang="zh-CN" sz="1800" b="0" i="1" smtClean="0">
                        <a:solidFill>
                          <a:srgbClr val="292526"/>
                        </a:solidFill>
                        <a:latin typeface="Cambria Math" panose="02040503050406030204" pitchFamily="18" charset="0"/>
                      </a:rPr>
                      <m:t>0</m:t>
                    </m:r>
                  </m:oMath>
                </a14:m>
                <a:r>
                  <a:rPr lang="en-US" altLang="zh-CN" sz="1800" dirty="0">
                    <a:solidFill>
                      <a:srgbClr val="292526"/>
                    </a:solidFill>
                    <a:latin typeface="Times-Roman"/>
                  </a:rPr>
                  <a:t>. Then the atoms of the expansion are the </a:t>
                </a:r>
                <a14:m>
                  <m:oMath xmlns:m="http://schemas.openxmlformats.org/officeDocument/2006/math">
                    <m:r>
                      <a:rPr lang="en-US" altLang="zh-CN" sz="1800" b="0" i="1" smtClean="0">
                        <a:solidFill>
                          <a:srgbClr val="292526"/>
                        </a:solidFill>
                        <a:latin typeface="Cambria Math" panose="02040503050406030204" pitchFamily="18" charset="0"/>
                      </a:rPr>
                      <m:t>{</m:t>
                    </m:r>
                    <m:sSubSup>
                      <m:sSubSupPr>
                        <m:ctrlPr>
                          <a:rPr lang="en-US" altLang="zh-CN" sz="1800" b="0" i="1" smtClean="0">
                            <a:solidFill>
                              <a:srgbClr val="292526"/>
                            </a:solidFill>
                            <a:latin typeface="Cambria Math" panose="02040503050406030204" pitchFamily="18" charset="0"/>
                          </a:rPr>
                        </m:ctrlPr>
                      </m:sSubSupPr>
                      <m:e>
                        <m:r>
                          <a:rPr lang="en-US" altLang="zh-CN" sz="1800" b="0" i="1" smtClean="0">
                            <a:solidFill>
                              <a:srgbClr val="292526"/>
                            </a:solidFill>
                            <a:latin typeface="Cambria Math" panose="02040503050406030204" pitchFamily="18" charset="0"/>
                          </a:rPr>
                          <m:t>𝑝</m:t>
                        </m:r>
                      </m:e>
                      <m:sub>
                        <m:r>
                          <a:rPr lang="en-US" altLang="zh-CN" sz="1800" b="0" i="1" smtClean="0">
                            <a:solidFill>
                              <a:srgbClr val="292526"/>
                            </a:solidFill>
                            <a:latin typeface="Cambria Math" panose="02040503050406030204" pitchFamily="18" charset="0"/>
                          </a:rPr>
                          <m:t>𝑖</m:t>
                        </m:r>
                      </m:sub>
                      <m:sup>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𝑗</m:t>
                        </m:r>
                        <m:r>
                          <a:rPr lang="en-US" altLang="zh-CN" sz="1800" b="0" i="1" smtClean="0">
                            <a:solidFill>
                              <a:srgbClr val="292526"/>
                            </a:solidFill>
                            <a:latin typeface="Cambria Math" panose="02040503050406030204" pitchFamily="18" charset="0"/>
                          </a:rPr>
                          <m:t>)</m:t>
                        </m:r>
                      </m:sup>
                    </m:sSubSup>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𝑖</m:t>
                    </m:r>
                    <m:r>
                      <a:rPr lang="en-US" altLang="zh-CN" sz="1800" b="0" i="1" smtClean="0">
                        <a:solidFill>
                          <a:srgbClr val="292526"/>
                        </a:solidFill>
                        <a:latin typeface="Cambria Math" panose="02040503050406030204" pitchFamily="18" charset="0"/>
                      </a:rPr>
                      <m:t>=1,2,…,</m:t>
                    </m:r>
                    <m:r>
                      <a:rPr lang="en-US" altLang="zh-CN" sz="1800" b="0" i="1" smtClean="0">
                        <a:solidFill>
                          <a:srgbClr val="292526"/>
                        </a:solidFill>
                        <a:latin typeface="Cambria Math" panose="02040503050406030204" pitchFamily="18" charset="0"/>
                      </a:rPr>
                      <m:t>𝑚</m:t>
                    </m:r>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𝑗</m:t>
                    </m:r>
                    <m:r>
                      <a:rPr lang="en-US" altLang="zh-CN" sz="1800" b="0" i="1" smtClean="0">
                        <a:solidFill>
                          <a:srgbClr val="292526"/>
                        </a:solidFill>
                        <a:latin typeface="Cambria Math" panose="02040503050406030204" pitchFamily="18" charset="0"/>
                      </a:rPr>
                      <m:t>≥1}</m:t>
                    </m:r>
                  </m:oMath>
                </a14:m>
                <a:r>
                  <a:rPr lang="en-US" altLang="zh-CN" sz="1800" dirty="0">
                    <a:solidFill>
                      <a:srgbClr val="292526"/>
                    </a:solidFill>
                    <a:latin typeface="Times-Roman"/>
                  </a:rPr>
                  <a:t>.</a:t>
                </a:r>
              </a:p>
              <a:p>
                <a:pPr marL="285750" indent="-285750">
                  <a:buFont typeface="Wingdings" panose="05000000000000000000" pitchFamily="2" charset="2"/>
                  <a:buChar char="n"/>
                </a:pPr>
                <a:r>
                  <a:rPr lang="en-US" altLang="zh-CN" sz="1800" dirty="0">
                    <a:solidFill>
                      <a:srgbClr val="292526"/>
                    </a:solidFill>
                    <a:latin typeface="Times-Roman"/>
                  </a:rPr>
                  <a:t>Since</a:t>
                </a:r>
                <a:r>
                  <a:rPr lang="zh-CN" altLang="en-US" sz="1800" dirty="0">
                    <a:solidFill>
                      <a:srgbClr val="292526"/>
                    </a:solidFill>
                    <a:latin typeface="MTEX"/>
                  </a:rPr>
                  <a:t> </a:t>
                </a:r>
                <a14:m>
                  <m:oMath xmlns:m="http://schemas.openxmlformats.org/officeDocument/2006/math">
                    <m:nary>
                      <m:naryPr>
                        <m:chr m:val="∑"/>
                        <m:supHide m:val="on"/>
                        <m:ctrlPr>
                          <a:rPr lang="en-US" altLang="zh-CN" sz="1800" b="0" i="1" smtClean="0">
                            <a:solidFill>
                              <a:srgbClr val="292526"/>
                            </a:solidFill>
                            <a:latin typeface="Cambria Math" panose="02040503050406030204" pitchFamily="18" charset="0"/>
                          </a:rPr>
                        </m:ctrlPr>
                      </m:naryPr>
                      <m:sub>
                        <m:r>
                          <a:rPr lang="en-US" altLang="zh-CN" sz="1800" b="0" i="1" smtClean="0">
                            <a:solidFill>
                              <a:srgbClr val="292526"/>
                            </a:solidFill>
                            <a:latin typeface="Cambria Math" panose="02040503050406030204" pitchFamily="18" charset="0"/>
                          </a:rPr>
                          <m:t>𝑖</m:t>
                        </m:r>
                      </m:sub>
                      <m:sup/>
                      <m:e>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𝑝</m:t>
                            </m:r>
                          </m:e>
                          <m:sub>
                            <m:r>
                              <a:rPr lang="en-US" altLang="zh-CN" sz="1800" b="0" i="1" smtClean="0">
                                <a:solidFill>
                                  <a:srgbClr val="292526"/>
                                </a:solidFill>
                                <a:latin typeface="Cambria Math" panose="02040503050406030204" pitchFamily="18" charset="0"/>
                              </a:rPr>
                              <m:t>𝑖</m:t>
                            </m:r>
                          </m:sub>
                        </m:sSub>
                      </m:e>
                    </m:nary>
                    <m:r>
                      <a:rPr lang="en-US" altLang="zh-CN" sz="1800" b="0" i="1" smtClean="0">
                        <a:solidFill>
                          <a:srgbClr val="292526"/>
                        </a:solidFill>
                        <a:latin typeface="Cambria Math" panose="02040503050406030204" pitchFamily="18" charset="0"/>
                      </a:rPr>
                      <m:t>=1</m:t>
                    </m:r>
                  </m:oMath>
                </a14:m>
                <a:r>
                  <a:rPr lang="en-US" altLang="zh-CN" sz="1800" dirty="0">
                    <a:solidFill>
                      <a:srgbClr val="292526"/>
                    </a:solidFill>
                    <a:latin typeface="Times-Roman"/>
                  </a:rPr>
                  <a:t>, </a:t>
                </a:r>
                <a:r>
                  <a:rPr lang="en-US" altLang="zh-CN" sz="1800" b="1" dirty="0">
                    <a:solidFill>
                      <a:srgbClr val="7030A0"/>
                    </a:solidFill>
                    <a:effectLst>
                      <a:outerShdw blurRad="38100" dist="38100" dir="2700000" algn="tl">
                        <a:srgbClr val="000000">
                          <a:alpha val="43137"/>
                        </a:srgbClr>
                      </a:outerShdw>
                    </a:effectLst>
                    <a:latin typeface="Times-Roman"/>
                  </a:rPr>
                  <a:t>the sum of the probabilities of these atoms is 1. </a:t>
                </a:r>
                <a:r>
                  <a:rPr lang="en-US" altLang="zh-CN" sz="1800" dirty="0">
                    <a:solidFill>
                      <a:srgbClr val="292526"/>
                    </a:solidFill>
                    <a:latin typeface="Times-Roman"/>
                  </a:rPr>
                  <a:t>We will allot an atom of probability </a:t>
                </a:r>
                <a14:m>
                  <m:oMath xmlns:m="http://schemas.openxmlformats.org/officeDocument/2006/math">
                    <m:sSup>
                      <m:sSupPr>
                        <m:ctrlPr>
                          <a:rPr lang="en-US" altLang="zh-CN" sz="1800" b="0" i="1" smtClean="0">
                            <a:solidFill>
                              <a:srgbClr val="292526"/>
                            </a:solidFill>
                            <a:latin typeface="Cambria Math" panose="02040503050406030204" pitchFamily="18" charset="0"/>
                          </a:rPr>
                        </m:ctrlPr>
                      </m:sSupPr>
                      <m:e>
                        <m:r>
                          <a:rPr lang="en-US" altLang="zh-CN" sz="1800" b="0" i="1" smtClean="0">
                            <a:solidFill>
                              <a:srgbClr val="292526"/>
                            </a:solidFill>
                            <a:latin typeface="Cambria Math" panose="02040503050406030204" pitchFamily="18" charset="0"/>
                          </a:rPr>
                          <m:t>2</m:t>
                        </m:r>
                      </m:e>
                      <m:sup>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𝑗</m:t>
                        </m:r>
                      </m:sup>
                    </m:sSup>
                  </m:oMath>
                </a14:m>
                <a:r>
                  <a:rPr lang="en-US" altLang="zh-CN" sz="1100" i="1" dirty="0">
                    <a:solidFill>
                      <a:srgbClr val="292526"/>
                    </a:solidFill>
                    <a:latin typeface="MTMI"/>
                  </a:rPr>
                  <a:t> </a:t>
                </a:r>
                <a:r>
                  <a:rPr lang="en-US" altLang="zh-CN" sz="1800" dirty="0">
                    <a:solidFill>
                      <a:srgbClr val="292526"/>
                    </a:solidFill>
                    <a:latin typeface="Times-Roman"/>
                  </a:rPr>
                  <a:t>to a leaf at depth </a:t>
                </a:r>
                <a14:m>
                  <m:oMath xmlns:m="http://schemas.openxmlformats.org/officeDocument/2006/math">
                    <m:r>
                      <a:rPr lang="en-US" altLang="zh-CN" sz="1800" b="0" i="1" smtClean="0">
                        <a:solidFill>
                          <a:srgbClr val="292526"/>
                        </a:solidFill>
                        <a:latin typeface="Cambria Math" panose="02040503050406030204" pitchFamily="18" charset="0"/>
                      </a:rPr>
                      <m:t>𝑗</m:t>
                    </m:r>
                  </m:oMath>
                </a14:m>
                <a:r>
                  <a:rPr lang="en-US" altLang="zh-CN" sz="1800" i="1" dirty="0">
                    <a:solidFill>
                      <a:srgbClr val="292526"/>
                    </a:solidFill>
                    <a:latin typeface="MTMI"/>
                  </a:rPr>
                  <a:t> </a:t>
                </a:r>
                <a:r>
                  <a:rPr lang="en-US" altLang="zh-CN" sz="1800" dirty="0">
                    <a:solidFill>
                      <a:srgbClr val="292526"/>
                    </a:solidFill>
                    <a:latin typeface="Times-Roman"/>
                  </a:rPr>
                  <a:t>on the tree. </a:t>
                </a:r>
              </a:p>
              <a:p>
                <a:pPr marL="285750" indent="-285750">
                  <a:buFont typeface="Wingdings" panose="05000000000000000000" pitchFamily="2" charset="2"/>
                  <a:buChar char="n"/>
                </a:pPr>
                <a:r>
                  <a:rPr lang="en-US" altLang="zh-CN" sz="1800" dirty="0">
                    <a:solidFill>
                      <a:srgbClr val="292526"/>
                    </a:solidFill>
                    <a:latin typeface="Times-Roman"/>
                  </a:rPr>
                  <a:t>The </a:t>
                </a:r>
                <a:r>
                  <a:rPr lang="en-US" altLang="zh-CN" sz="1800" b="1" dirty="0">
                    <a:solidFill>
                      <a:srgbClr val="7030A0"/>
                    </a:solidFill>
                    <a:effectLst>
                      <a:outerShdw blurRad="38100" dist="38100" dir="2700000" algn="tl">
                        <a:srgbClr val="000000">
                          <a:alpha val="43137"/>
                        </a:srgbClr>
                      </a:outerShdw>
                    </a:effectLst>
                    <a:latin typeface="Times-Roman"/>
                  </a:rPr>
                  <a:t>depths (j) of the atoms satisfy the Kraft inequality</a:t>
                </a:r>
                <a:r>
                  <a:rPr lang="en-US" altLang="zh-CN" sz="1800" dirty="0">
                    <a:solidFill>
                      <a:srgbClr val="292526"/>
                    </a:solidFill>
                    <a:latin typeface="Times-Roman"/>
                  </a:rPr>
                  <a:t>, we can always construct such a tree with all the atoms at the right depths. </a:t>
                </a:r>
                <a:endParaRPr lang="zh-CN" altLang="en-US" sz="1800" dirty="0">
                  <a:solidFill>
                    <a:schemeClr val="tx1"/>
                  </a:solidFill>
                </a:endParaRP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700390" y="3592289"/>
                <a:ext cx="8756937" cy="2678046"/>
              </a:xfrm>
              <a:prstGeom prst="rect">
                <a:avLst/>
              </a:prstGeom>
              <a:blipFill>
                <a:blip r:embed="rId6"/>
                <a:stretch>
                  <a:fillRect l="-556" t="-3167" r="-834" b="-54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0611127"/>
      </p:ext>
    </p:extLst>
  </p:cSld>
  <p:clrMapOvr>
    <a:masterClrMapping/>
  </p:clrMapOvr>
  <mc:AlternateContent xmlns:mc="http://schemas.openxmlformats.org/markup-compatibility/2006" xmlns:p14="http://schemas.microsoft.com/office/powerpoint/2010/main">
    <mc:Choice Requires="p14">
      <p:transition spd="slow" p14:dur="2000" advTm="281474"/>
    </mc:Choice>
    <mc:Fallback xmlns="">
      <p:transition spd="slow" advTm="2814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Random Variable Generation</a:t>
            </a:r>
          </a:p>
        </p:txBody>
      </p:sp>
      <mc:AlternateContent xmlns:mc="http://schemas.openxmlformats.org/markup-compatibility/2006" xmlns:a14="http://schemas.microsoft.com/office/drawing/2010/main">
        <mc:Choice Requires="a14">
          <p:sp>
            <p:nvSpPr>
              <p:cNvPr id="8" name="Rectangle 7"/>
              <p:cNvSpPr/>
              <p:nvPr/>
            </p:nvSpPr>
            <p:spPr>
              <a:xfrm>
                <a:off x="708720" y="1144017"/>
                <a:ext cx="8734094" cy="3972562"/>
              </a:xfrm>
              <a:prstGeom prst="rect">
                <a:avLst/>
              </a:prstGeom>
            </p:spPr>
            <p:txBody>
              <a:bodyPr wrap="square">
                <a:spAutoFit/>
              </a:bodyPr>
              <a:lstStyle/>
              <a:p>
                <a:r>
                  <a:rPr lang="en-US" altLang="zh-CN" sz="1600" dirty="0">
                    <a:ea typeface="华文楷体" panose="02010600040101010101" pitchFamily="2" charset="-122"/>
                    <a:cs typeface="Times New Roman" panose="02020603050405020304" pitchFamily="18" charset="0"/>
                  </a:rPr>
                  <a:t>Let </a:t>
                </a:r>
                <a14:m>
                  <m:oMath xmlns:m="http://schemas.openxmlformats.org/officeDocument/2006/math">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600" dirty="0">
                    <a:ea typeface="华文楷体" panose="02010600040101010101" pitchFamily="2" charset="-122"/>
                    <a:cs typeface="Times New Roman" panose="02020603050405020304" pitchFamily="18" charset="0"/>
                  </a:rPr>
                  <a:t> have distribution </a:t>
                </a: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m:t>
                      </m:r>
                      <m:d>
                        <m:dPr>
                          <m:begChr m:val="{"/>
                          <m:endChr m:val=""/>
                          <m:ctrlP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ctrlPr>
                        </m:dPr>
                        <m:e>
                          <m:eqArr>
                            <m:eqArrPr>
                              <m:ctrlP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ctrlPr>
                            </m:eqArrPr>
                            <m:e>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𝑎</m:t>
                              </m:r>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600" b="0" i="0" smtClean="0">
                                  <a:latin typeface="Cambria Math" panose="02040503050406030204" pitchFamily="18" charset="0"/>
                                  <a:ea typeface="华文楷体" panose="02010600040101010101" pitchFamily="2" charset="-122"/>
                                  <a:cs typeface="Times New Roman" panose="02020603050405020304" pitchFamily="18" charset="0"/>
                                </a:rPr>
                                <m:t>with</m:t>
                              </m:r>
                              <m:r>
                                <a:rPr lang="en-US" altLang="zh-CN" sz="1600" b="0" i="0" smtClean="0">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600" b="0" i="0" smtClean="0">
                                  <a:latin typeface="Cambria Math" panose="02040503050406030204" pitchFamily="18" charset="0"/>
                                  <a:ea typeface="华文楷体" panose="02010600040101010101" pitchFamily="2" charset="-122"/>
                                  <a:cs typeface="Times New Roman" panose="02020603050405020304" pitchFamily="18" charset="0"/>
                                </a:rPr>
                                <m:t>prob</m:t>
                              </m:r>
                              <m:r>
                                <a:rPr lang="en-US" altLang="zh-CN" sz="1600" b="0" i="0" smtClean="0">
                                  <a:latin typeface="Cambria Math" panose="02040503050406030204" pitchFamily="18" charset="0"/>
                                  <a:ea typeface="华文楷体" panose="02010600040101010101" pitchFamily="2" charset="-122"/>
                                  <a:cs typeface="Times New Roman" panose="02020603050405020304" pitchFamily="18" charset="0"/>
                                </a:rPr>
                                <m:t>.  </m:t>
                              </m:r>
                              <m:f>
                                <m:fPr>
                                  <m:ctrlP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2</m:t>
                                  </m:r>
                                </m:num>
                                <m:den>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3</m:t>
                                  </m:r>
                                </m:den>
                              </m:f>
                            </m:e>
                            <m:e>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𝑏</m:t>
                              </m:r>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600" b="0" i="0" smtClean="0">
                                  <a:latin typeface="Cambria Math" panose="02040503050406030204" pitchFamily="18" charset="0"/>
                                  <a:ea typeface="华文楷体" panose="02010600040101010101" pitchFamily="2" charset="-122"/>
                                  <a:cs typeface="Times New Roman" panose="02020603050405020304" pitchFamily="18" charset="0"/>
                                </a:rPr>
                                <m:t>with</m:t>
                              </m:r>
                              <m:r>
                                <a:rPr lang="en-US" altLang="zh-CN" sz="1600" b="0" i="0" smtClean="0">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600" b="0" i="0" smtClean="0">
                                  <a:latin typeface="Cambria Math" panose="02040503050406030204" pitchFamily="18" charset="0"/>
                                  <a:ea typeface="华文楷体" panose="02010600040101010101" pitchFamily="2" charset="-122"/>
                                  <a:cs typeface="Times New Roman" panose="02020603050405020304" pitchFamily="18" charset="0"/>
                                </a:rPr>
                                <m:t>prob</m:t>
                              </m:r>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  </m:t>
                              </m:r>
                              <m:f>
                                <m:fPr>
                                  <m:ctrlP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600" b="0" i="1" smtClean="0">
                                      <a:latin typeface="Cambria Math" panose="02040503050406030204" pitchFamily="18" charset="0"/>
                                      <a:ea typeface="华文楷体" panose="02010600040101010101" pitchFamily="2" charset="-122"/>
                                      <a:cs typeface="Times New Roman" panose="02020603050405020304" pitchFamily="18" charset="0"/>
                                    </a:rPr>
                                    <m:t>3</m:t>
                                  </m:r>
                                </m:den>
                              </m:f>
                            </m:e>
                          </m:eqArr>
                        </m:e>
                      </m:d>
                    </m:oMath>
                  </m:oMathPara>
                </a14:m>
                <a:endParaRPr lang="en-US" altLang="zh-CN" sz="1600" dirty="0">
                  <a:ea typeface="华文楷体" panose="02010600040101010101" pitchFamily="2" charset="-122"/>
                  <a:cs typeface="Times New Roman" panose="02020603050405020304" pitchFamily="18" charset="0"/>
                </a:endParaRPr>
              </a:p>
              <a:p>
                <a:r>
                  <a:rPr lang="en-US" altLang="zh-CN" sz="1600" dirty="0"/>
                  <a:t>We find the binary expansions of these probabilities:</a:t>
                </a:r>
              </a:p>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2</m:t>
                          </m:r>
                        </m:num>
                        <m:den>
                          <m:r>
                            <a:rPr lang="en-US" altLang="zh-CN" sz="1600" b="0" i="1" smtClean="0">
                              <a:latin typeface="Cambria Math" panose="02040503050406030204" pitchFamily="18" charset="0"/>
                            </a:rPr>
                            <m:t>3</m:t>
                          </m:r>
                        </m:den>
                      </m:f>
                      <m:r>
                        <a:rPr lang="en-US" altLang="zh-CN" sz="1600" b="0" i="1" smtClean="0">
                          <a:latin typeface="Cambria Math" panose="02040503050406030204" pitchFamily="18" charset="0"/>
                        </a:rPr>
                        <m:t>=</m:t>
                      </m:r>
                      <m:r>
                        <m:rPr>
                          <m:nor/>
                        </m:rPr>
                        <a:rPr lang="en-US" altLang="zh-CN" sz="1600"/>
                        <m:t>0</m:t>
                      </m:r>
                      <m:r>
                        <m:rPr>
                          <m:nor/>
                        </m:rPr>
                        <a:rPr lang="en-US" altLang="zh-CN" sz="1600" i="1"/>
                        <m:t>.</m:t>
                      </m:r>
                      <m:r>
                        <m:rPr>
                          <m:nor/>
                        </m:rPr>
                        <a:rPr lang="en-US" altLang="zh-CN" sz="1600"/>
                        <m:t>10101010</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m:t>
                          </m:r>
                        </m:e>
                        <m:sub>
                          <m:r>
                            <a:rPr lang="en-US" altLang="zh-CN" sz="1600" b="0" i="1" smtClean="0">
                              <a:latin typeface="Cambria Math" panose="02040503050406030204" pitchFamily="18" charset="0"/>
                            </a:rPr>
                            <m:t>2</m:t>
                          </m:r>
                        </m:sub>
                      </m:sSub>
                    </m:oMath>
                  </m:oMathPara>
                </a14:m>
                <a:endParaRPr lang="en-US" altLang="zh-CN" sz="1600" dirty="0"/>
              </a:p>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3</m:t>
                          </m:r>
                        </m:den>
                      </m:f>
                      <m:r>
                        <a:rPr lang="en-US" altLang="zh-CN" sz="1600" b="0" i="1" smtClean="0">
                          <a:latin typeface="Cambria Math" panose="02040503050406030204" pitchFamily="18" charset="0"/>
                        </a:rPr>
                        <m:t>=</m:t>
                      </m:r>
                      <m:r>
                        <m:rPr>
                          <m:nor/>
                        </m:rPr>
                        <a:rPr lang="en-US" altLang="zh-CN" sz="1600"/>
                        <m:t>0</m:t>
                      </m:r>
                      <m:r>
                        <m:rPr>
                          <m:nor/>
                        </m:rPr>
                        <a:rPr lang="en-US" altLang="zh-CN" sz="1600" i="1"/>
                        <m:t>.</m:t>
                      </m:r>
                      <m:r>
                        <m:rPr>
                          <m:nor/>
                        </m:rPr>
                        <a:rPr lang="en-US" altLang="zh-CN" sz="1600"/>
                        <m:t>01010101</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m:t>
                          </m:r>
                        </m:e>
                        <m:sub>
                          <m:r>
                            <a:rPr lang="en-US" altLang="zh-CN" sz="1600" b="0" i="1" smtClean="0">
                              <a:latin typeface="Cambria Math" panose="02040503050406030204" pitchFamily="18" charset="0"/>
                            </a:rPr>
                            <m:t>2</m:t>
                          </m:r>
                        </m:sub>
                      </m:sSub>
                    </m:oMath>
                  </m:oMathPara>
                </a14:m>
                <a:endParaRPr lang="en-US" altLang="zh-CN" sz="1600" dirty="0"/>
              </a:p>
              <a:p>
                <a:r>
                  <a:rPr lang="en-US" altLang="zh-CN" sz="1600" dirty="0"/>
                  <a:t>Hence, the atom for the expansion are:</a:t>
                </a:r>
              </a:p>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2</m:t>
                          </m:r>
                        </m:num>
                        <m:den>
                          <m:r>
                            <a:rPr lang="en-US" altLang="zh-CN" sz="1600" b="0" i="1" smtClean="0">
                              <a:latin typeface="Cambria Math" panose="02040503050406030204" pitchFamily="18" charset="0"/>
                            </a:rPr>
                            <m:t>3</m:t>
                          </m:r>
                        </m:den>
                      </m:f>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8</m:t>
                              </m:r>
                            </m:den>
                          </m:f>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32</m:t>
                              </m:r>
                            </m:den>
                          </m:f>
                          <m:r>
                            <a:rPr lang="en-US" altLang="zh-CN" sz="1600" b="0" i="1" smtClean="0">
                              <a:latin typeface="Cambria Math" panose="02040503050406030204" pitchFamily="18" charset="0"/>
                            </a:rPr>
                            <m:t>,…</m:t>
                          </m:r>
                        </m:e>
                      </m:d>
                    </m:oMath>
                  </m:oMathPara>
                </a14:m>
                <a:endParaRPr lang="en-US" altLang="zh-CN" sz="1600" b="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  </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3</m:t>
                          </m:r>
                        </m:den>
                      </m:f>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4</m:t>
                              </m:r>
                            </m:den>
                          </m:f>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16</m:t>
                              </m:r>
                            </m:den>
                          </m:f>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64</m:t>
                              </m:r>
                            </m:den>
                          </m:f>
                          <m:r>
                            <a:rPr lang="en-US" altLang="zh-CN" sz="1600" b="0" i="1" smtClean="0">
                              <a:latin typeface="Cambria Math" panose="02040503050406030204" pitchFamily="18" charset="0"/>
                            </a:rPr>
                            <m:t>,…</m:t>
                          </m:r>
                        </m:e>
                      </m:d>
                    </m:oMath>
                  </m:oMathPara>
                </a14:m>
                <a:endParaRPr lang="en-US" altLang="zh-CN" sz="1600" b="0" dirty="0"/>
              </a:p>
            </p:txBody>
          </p:sp>
        </mc:Choice>
        <mc:Fallback xmlns="">
          <p:sp>
            <p:nvSpPr>
              <p:cNvPr id="8" name="Rectangle 7"/>
              <p:cNvSpPr>
                <a:spLocks noRot="1" noChangeAspect="1" noMove="1" noResize="1" noEditPoints="1" noAdjustHandles="1" noChangeArrowheads="1" noChangeShapeType="1" noTextEdit="1"/>
              </p:cNvSpPr>
              <p:nvPr/>
            </p:nvSpPr>
            <p:spPr>
              <a:xfrm>
                <a:off x="708720" y="1144017"/>
                <a:ext cx="8734094" cy="3972562"/>
              </a:xfrm>
              <a:prstGeom prst="rect">
                <a:avLst/>
              </a:prstGeom>
              <a:blipFill>
                <a:blip r:embed="rId5"/>
                <a:stretch>
                  <a:fillRect l="-349" t="-3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8815D8-E720-4C9C-B8BD-04BC553ED2A5}"/>
                  </a:ext>
                </a:extLst>
              </p:cNvPr>
              <p:cNvSpPr/>
              <p:nvPr/>
            </p:nvSpPr>
            <p:spPr>
              <a:xfrm>
                <a:off x="636712" y="5165814"/>
                <a:ext cx="8769040" cy="1440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1800" dirty="0">
                    <a:solidFill>
                      <a:srgbClr val="292526"/>
                    </a:solidFill>
                  </a:rPr>
                  <a:t>This procedure yields a tree that generates the random variable </a:t>
                </a:r>
                <a14:m>
                  <m:oMath xmlns:m="http://schemas.openxmlformats.org/officeDocument/2006/math">
                    <m:r>
                      <a:rPr lang="en-US" altLang="zh-CN" sz="1800" i="1" dirty="0" smtClean="0">
                        <a:solidFill>
                          <a:srgbClr val="292526"/>
                        </a:solidFill>
                        <a:latin typeface="Cambria Math" panose="02040503050406030204" pitchFamily="18" charset="0"/>
                      </a:rPr>
                      <m:t>𝑋</m:t>
                    </m:r>
                  </m:oMath>
                </a14:m>
                <a:r>
                  <a:rPr lang="en-US" altLang="zh-CN" sz="1800" dirty="0">
                    <a:solidFill>
                      <a:srgbClr val="292526"/>
                    </a:solidFill>
                  </a:rPr>
                  <a:t>. We have argued that this procedure is optimal (gives a tree of minimum expected depth)</a:t>
                </a:r>
              </a:p>
              <a:p>
                <a:pPr marL="285750" indent="-285750">
                  <a:buFont typeface="Wingdings" panose="05000000000000000000" pitchFamily="2" charset="2"/>
                  <a:buChar char="n"/>
                </a:pPr>
                <a:r>
                  <a:rPr lang="en-US" altLang="zh-CN" sz="1800" b="1" dirty="0">
                    <a:solidFill>
                      <a:srgbClr val="C00000"/>
                    </a:solidFill>
                    <a:effectLst>
                      <a:outerShdw blurRad="38100" dist="38100" dir="2700000" algn="tl">
                        <a:srgbClr val="000000">
                          <a:alpha val="43137"/>
                        </a:srgbClr>
                      </a:outerShdw>
                    </a:effectLst>
                  </a:rPr>
                  <a:t>(Theorem) </a:t>
                </a:r>
                <a:r>
                  <a:rPr lang="en-US" altLang="zh-CN" sz="1800" dirty="0">
                    <a:solidFill>
                      <a:srgbClr val="292526"/>
                    </a:solidFill>
                  </a:rPr>
                  <a:t>The expected number of fair bits required by the optimal algorithm to generate a random variable </a:t>
                </a:r>
                <a14:m>
                  <m:oMath xmlns:m="http://schemas.openxmlformats.org/officeDocument/2006/math">
                    <m:r>
                      <a:rPr lang="en-US" altLang="zh-CN" sz="1800" i="1" dirty="0" smtClean="0">
                        <a:solidFill>
                          <a:srgbClr val="292526"/>
                        </a:solidFill>
                        <a:latin typeface="Cambria Math" panose="02040503050406030204" pitchFamily="18" charset="0"/>
                      </a:rPr>
                      <m:t>𝑋</m:t>
                    </m:r>
                  </m:oMath>
                </a14:m>
                <a:r>
                  <a:rPr lang="en-US" altLang="zh-CN" sz="1800" dirty="0">
                    <a:solidFill>
                      <a:srgbClr val="292526"/>
                    </a:solidFill>
                  </a:rPr>
                  <a:t> lies between </a:t>
                </a:r>
                <a14:m>
                  <m:oMath xmlns:m="http://schemas.openxmlformats.org/officeDocument/2006/math">
                    <m:r>
                      <a:rPr lang="en-US" altLang="zh-CN" sz="1800" i="1" dirty="0" smtClean="0">
                        <a:solidFill>
                          <a:srgbClr val="292526"/>
                        </a:solidFill>
                        <a:latin typeface="Cambria Math" panose="02040503050406030204" pitchFamily="18" charset="0"/>
                      </a:rPr>
                      <m:t>𝐻</m:t>
                    </m:r>
                    <m:r>
                      <a:rPr lang="en-US" altLang="zh-CN" sz="1800" i="1" dirty="0" smtClean="0">
                        <a:solidFill>
                          <a:srgbClr val="292526"/>
                        </a:solidFill>
                        <a:latin typeface="Cambria Math" panose="02040503050406030204" pitchFamily="18" charset="0"/>
                      </a:rPr>
                      <m:t>(</m:t>
                    </m:r>
                    <m:r>
                      <a:rPr lang="en-US" altLang="zh-CN" sz="1800" i="1" dirty="0" smtClean="0">
                        <a:solidFill>
                          <a:srgbClr val="292526"/>
                        </a:solidFill>
                        <a:latin typeface="Cambria Math" panose="02040503050406030204" pitchFamily="18" charset="0"/>
                      </a:rPr>
                      <m:t>𝑋</m:t>
                    </m:r>
                    <m:r>
                      <a:rPr lang="en-US" altLang="zh-CN" sz="1800" i="1" dirty="0" smtClean="0">
                        <a:solidFill>
                          <a:srgbClr val="292526"/>
                        </a:solidFill>
                        <a:latin typeface="Cambria Math" panose="02040503050406030204" pitchFamily="18" charset="0"/>
                      </a:rPr>
                      <m:t>)</m:t>
                    </m:r>
                  </m:oMath>
                </a14:m>
                <a:r>
                  <a:rPr lang="en-US" altLang="zh-CN" sz="1800" dirty="0">
                    <a:solidFill>
                      <a:srgbClr val="292526"/>
                    </a:solidFill>
                  </a:rPr>
                  <a:t> and </a:t>
                </a:r>
                <a14:m>
                  <m:oMath xmlns:m="http://schemas.openxmlformats.org/officeDocument/2006/math">
                    <m:r>
                      <a:rPr lang="en-US" altLang="zh-CN" sz="1800" b="0" i="1" dirty="0" smtClean="0">
                        <a:solidFill>
                          <a:srgbClr val="292526"/>
                        </a:solidFill>
                        <a:latin typeface="Cambria Math" panose="02040503050406030204" pitchFamily="18" charset="0"/>
                      </a:rPr>
                      <m:t>𝐻</m:t>
                    </m:r>
                    <m:r>
                      <a:rPr lang="en-US" altLang="zh-CN" sz="1800" b="0" i="1" dirty="0" smtClean="0">
                        <a:solidFill>
                          <a:srgbClr val="292526"/>
                        </a:solidFill>
                        <a:latin typeface="Cambria Math" panose="02040503050406030204" pitchFamily="18" charset="0"/>
                      </a:rPr>
                      <m:t>(</m:t>
                    </m:r>
                    <m:r>
                      <a:rPr lang="en-US" altLang="zh-CN" sz="1800" b="0" i="1" dirty="0" smtClean="0">
                        <a:solidFill>
                          <a:srgbClr val="292526"/>
                        </a:solidFill>
                        <a:latin typeface="Cambria Math" panose="02040503050406030204" pitchFamily="18" charset="0"/>
                      </a:rPr>
                      <m:t>𝑋</m:t>
                    </m:r>
                    <m:r>
                      <a:rPr lang="en-US" altLang="zh-CN" sz="1800" b="0" i="1" dirty="0" smtClean="0">
                        <a:solidFill>
                          <a:srgbClr val="292526"/>
                        </a:solidFill>
                        <a:latin typeface="Cambria Math" panose="02040503050406030204" pitchFamily="18" charset="0"/>
                      </a:rPr>
                      <m:t>)+2</m:t>
                    </m:r>
                  </m:oMath>
                </a14:m>
                <a:r>
                  <a:rPr lang="en-US" altLang="zh-CN" sz="1800" dirty="0">
                    <a:solidFill>
                      <a:srgbClr val="292526"/>
                    </a:solidFill>
                  </a:rPr>
                  <a:t>:</a:t>
                </a:r>
              </a:p>
              <a:p>
                <a:pPr/>
                <a14:m>
                  <m:oMathPara xmlns:m="http://schemas.openxmlformats.org/officeDocument/2006/math">
                    <m:oMathParaPr>
                      <m:jc m:val="centerGroup"/>
                    </m:oMathParaPr>
                    <m:oMath xmlns:m="http://schemas.openxmlformats.org/officeDocument/2006/math">
                      <m:r>
                        <a:rPr lang="en-US" altLang="zh-CN" sz="1800" b="0" i="1" smtClean="0">
                          <a:solidFill>
                            <a:srgbClr val="292526"/>
                          </a:solidFill>
                          <a:latin typeface="Cambria Math" panose="02040503050406030204" pitchFamily="18" charset="0"/>
                        </a:rPr>
                        <m:t>𝐻</m:t>
                      </m:r>
                      <m:d>
                        <m:dPr>
                          <m:ctrlPr>
                            <a:rPr lang="en-US" altLang="zh-CN" sz="1800" b="0" i="1" smtClean="0">
                              <a:solidFill>
                                <a:srgbClr val="292526"/>
                              </a:solidFill>
                              <a:latin typeface="Cambria Math" panose="02040503050406030204" pitchFamily="18" charset="0"/>
                            </a:rPr>
                          </m:ctrlPr>
                        </m:dPr>
                        <m:e>
                          <m:r>
                            <a:rPr lang="en-US" altLang="zh-CN" sz="1800" b="0" i="1" smtClean="0">
                              <a:solidFill>
                                <a:srgbClr val="292526"/>
                              </a:solidFill>
                              <a:latin typeface="Cambria Math" panose="02040503050406030204" pitchFamily="18" charset="0"/>
                            </a:rPr>
                            <m:t>𝑋</m:t>
                          </m:r>
                        </m:e>
                      </m:d>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𝐸𝑇</m:t>
                      </m:r>
                      <m:r>
                        <a:rPr lang="en-US" altLang="zh-CN" sz="1800" b="0" i="1" smtClean="0">
                          <a:solidFill>
                            <a:srgbClr val="292526"/>
                          </a:solidFill>
                          <a:latin typeface="Cambria Math" panose="02040503050406030204" pitchFamily="18" charset="0"/>
                        </a:rPr>
                        <m:t>&lt;</m:t>
                      </m:r>
                      <m:r>
                        <a:rPr lang="en-US" altLang="zh-CN" sz="1800" b="0" i="1" smtClean="0">
                          <a:solidFill>
                            <a:srgbClr val="292526"/>
                          </a:solidFill>
                          <a:latin typeface="Cambria Math" panose="02040503050406030204" pitchFamily="18" charset="0"/>
                        </a:rPr>
                        <m:t>𝐻</m:t>
                      </m:r>
                      <m:d>
                        <m:dPr>
                          <m:ctrlPr>
                            <a:rPr lang="en-US" altLang="zh-CN" sz="1800" b="0" i="1" smtClean="0">
                              <a:solidFill>
                                <a:srgbClr val="292526"/>
                              </a:solidFill>
                              <a:latin typeface="Cambria Math" panose="02040503050406030204" pitchFamily="18" charset="0"/>
                            </a:rPr>
                          </m:ctrlPr>
                        </m:dPr>
                        <m:e>
                          <m:r>
                            <a:rPr lang="en-US" altLang="zh-CN" sz="1800" b="0" i="1" smtClean="0">
                              <a:solidFill>
                                <a:srgbClr val="292526"/>
                              </a:solidFill>
                              <a:latin typeface="Cambria Math" panose="02040503050406030204" pitchFamily="18" charset="0"/>
                            </a:rPr>
                            <m:t>𝑋</m:t>
                          </m:r>
                        </m:e>
                      </m:d>
                      <m:r>
                        <a:rPr lang="en-US" altLang="zh-CN" sz="1800" b="0" i="1" smtClean="0">
                          <a:solidFill>
                            <a:srgbClr val="292526"/>
                          </a:solidFill>
                          <a:latin typeface="Cambria Math" panose="02040503050406030204" pitchFamily="18" charset="0"/>
                        </a:rPr>
                        <m:t>+2</m:t>
                      </m:r>
                    </m:oMath>
                  </m:oMathPara>
                </a14:m>
                <a:endParaRPr lang="en-US" altLang="zh-CN" sz="1800" i="1" dirty="0">
                  <a:solidFill>
                    <a:srgbClr val="292526"/>
                  </a:solidFill>
                </a:endParaRPr>
              </a:p>
            </p:txBody>
          </p:sp>
        </mc:Choice>
        <mc:Fallback xmlns="">
          <p:sp>
            <p:nvSpPr>
              <p:cNvPr id="11" name="Rectangle 10">
                <a:extLst>
                  <a:ext uri="{FF2B5EF4-FFF2-40B4-BE49-F238E27FC236}">
                    <a16:creationId xmlns:a16="http://schemas.microsoft.com/office/drawing/2014/main" id="{278815D8-E720-4C9C-B8BD-04BC553ED2A5}"/>
                  </a:ext>
                </a:extLst>
              </p:cNvPr>
              <p:cNvSpPr>
                <a:spLocks noRot="1" noChangeAspect="1" noMove="1" noResize="1" noEditPoints="1" noAdjustHandles="1" noChangeArrowheads="1" noChangeShapeType="1" noTextEdit="1"/>
              </p:cNvSpPr>
              <p:nvPr/>
            </p:nvSpPr>
            <p:spPr>
              <a:xfrm>
                <a:off x="636712" y="5165814"/>
                <a:ext cx="8769040" cy="1440160"/>
              </a:xfrm>
              <a:prstGeom prst="rect">
                <a:avLst/>
              </a:prstGeom>
              <a:blipFill>
                <a:blip r:embed="rId6"/>
                <a:stretch>
                  <a:fillRect l="-416" t="-2510" r="-1041"/>
                </a:stretch>
              </a:blipFill>
            </p:spPr>
            <p:txBody>
              <a:bodyPr/>
              <a:lstStyle/>
              <a:p>
                <a:r>
                  <a:rPr lang="zh-CN" altLang="en-US">
                    <a:noFill/>
                  </a:rPr>
                  <a:t> </a:t>
                </a:r>
              </a:p>
            </p:txBody>
          </p:sp>
        </mc:Fallback>
      </mc:AlternateContent>
      <p:pic>
        <p:nvPicPr>
          <p:cNvPr id="3" name="Picture 2" descr="&#10;">
            <a:extLst>
              <a:ext uri="{FF2B5EF4-FFF2-40B4-BE49-F238E27FC236}">
                <a16:creationId xmlns:a16="http://schemas.microsoft.com/office/drawing/2014/main" id="{7681DE8A-BC4E-467B-AD36-22D5B05BEC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8997" y="1394553"/>
            <a:ext cx="2520280" cy="2350734"/>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CC509AA-9DE6-4C6F-8100-DFF56DFEB574}"/>
                  </a:ext>
                </a:extLst>
              </p:cNvPr>
              <p:cNvSpPr/>
              <p:nvPr/>
            </p:nvSpPr>
            <p:spPr>
              <a:xfrm>
                <a:off x="6634502" y="4001410"/>
                <a:ext cx="3168352" cy="447943"/>
              </a:xfrm>
              <a:prstGeom prst="rect">
                <a:avLst/>
              </a:prstGeom>
            </p:spPr>
            <p:txBody>
              <a:bodyPr wrap="square">
                <a:spAutoFit/>
              </a:bodyPr>
              <a:lstStyle/>
              <a:p>
                <a:r>
                  <a:rPr lang="en-US" altLang="zh-CN" sz="1600" dirty="0">
                    <a:solidFill>
                      <a:srgbClr val="292526"/>
                    </a:solidFill>
                  </a:rPr>
                  <a:t>Tree to generate a </a:t>
                </a:r>
                <a14:m>
                  <m:oMath xmlns:m="http://schemas.openxmlformats.org/officeDocument/2006/math">
                    <m:r>
                      <a:rPr lang="en-US" altLang="zh-CN" sz="1600" i="1" dirty="0" smtClean="0">
                        <a:solidFill>
                          <a:srgbClr val="292526"/>
                        </a:solidFill>
                        <a:latin typeface="Cambria Math" panose="02040503050406030204" pitchFamily="18" charset="0"/>
                      </a:rPr>
                      <m:t>(</m:t>
                    </m:r>
                    <m:f>
                      <m:fPr>
                        <m:ctrlPr>
                          <a:rPr lang="en-US" altLang="zh-CN" sz="1600" i="1" dirty="0" smtClean="0">
                            <a:solidFill>
                              <a:srgbClr val="292526"/>
                            </a:solidFill>
                            <a:latin typeface="Cambria Math" panose="02040503050406030204" pitchFamily="18" charset="0"/>
                          </a:rPr>
                        </m:ctrlPr>
                      </m:fPr>
                      <m:num>
                        <m:r>
                          <a:rPr lang="en-US" altLang="zh-CN" sz="1600" i="1" dirty="0" smtClean="0">
                            <a:solidFill>
                              <a:srgbClr val="292526"/>
                            </a:solidFill>
                            <a:latin typeface="Cambria Math" panose="02040503050406030204" pitchFamily="18" charset="0"/>
                          </a:rPr>
                          <m:t>2</m:t>
                        </m:r>
                      </m:num>
                      <m:den>
                        <m:r>
                          <a:rPr lang="en-US" altLang="zh-CN" sz="1600" i="1" dirty="0" smtClean="0">
                            <a:solidFill>
                              <a:srgbClr val="292526"/>
                            </a:solidFill>
                            <a:latin typeface="Cambria Math" panose="02040503050406030204" pitchFamily="18" charset="0"/>
                          </a:rPr>
                          <m:t>3</m:t>
                        </m:r>
                      </m:den>
                    </m:f>
                    <m:r>
                      <a:rPr lang="en-US" altLang="zh-CN" sz="1600" i="1" dirty="0" smtClean="0">
                        <a:solidFill>
                          <a:srgbClr val="292526"/>
                        </a:solidFill>
                        <a:latin typeface="Cambria Math" panose="02040503050406030204" pitchFamily="18" charset="0"/>
                      </a:rPr>
                      <m:t>,</m:t>
                    </m:r>
                    <m:f>
                      <m:fPr>
                        <m:ctrlPr>
                          <a:rPr lang="en-US" altLang="zh-CN" sz="1600" i="1" dirty="0" smtClean="0">
                            <a:solidFill>
                              <a:srgbClr val="292526"/>
                            </a:solidFill>
                            <a:latin typeface="Cambria Math" panose="02040503050406030204" pitchFamily="18" charset="0"/>
                          </a:rPr>
                        </m:ctrlPr>
                      </m:fPr>
                      <m:num>
                        <m:r>
                          <a:rPr lang="en-US" altLang="zh-CN" sz="1600" i="1" dirty="0" smtClean="0">
                            <a:solidFill>
                              <a:srgbClr val="292526"/>
                            </a:solidFill>
                            <a:latin typeface="Cambria Math" panose="02040503050406030204" pitchFamily="18" charset="0"/>
                          </a:rPr>
                          <m:t>1</m:t>
                        </m:r>
                      </m:num>
                      <m:den>
                        <m:r>
                          <a:rPr lang="en-US" altLang="zh-CN" sz="1600" i="1" dirty="0" smtClean="0">
                            <a:solidFill>
                              <a:srgbClr val="292526"/>
                            </a:solidFill>
                            <a:latin typeface="Cambria Math" panose="02040503050406030204" pitchFamily="18" charset="0"/>
                          </a:rPr>
                          <m:t>3</m:t>
                        </m:r>
                      </m:den>
                    </m:f>
                    <m:r>
                      <a:rPr lang="en-US" altLang="zh-CN" sz="1600" i="1" dirty="0" smtClean="0">
                        <a:solidFill>
                          <a:srgbClr val="292526"/>
                        </a:solidFill>
                        <a:latin typeface="Cambria Math" panose="02040503050406030204" pitchFamily="18" charset="0"/>
                      </a:rPr>
                      <m:t>) </m:t>
                    </m:r>
                  </m:oMath>
                </a14:m>
                <a:r>
                  <a:rPr lang="en-US" altLang="zh-CN" sz="1600" dirty="0">
                    <a:solidFill>
                      <a:srgbClr val="292526"/>
                    </a:solidFill>
                  </a:rPr>
                  <a:t>distribution</a:t>
                </a:r>
                <a:endParaRPr lang="zh-CN" altLang="en-US" sz="1600" dirty="0"/>
              </a:p>
            </p:txBody>
          </p:sp>
        </mc:Choice>
        <mc:Fallback xmlns="">
          <p:sp>
            <p:nvSpPr>
              <p:cNvPr id="5" name="Rectangle 4">
                <a:extLst>
                  <a:ext uri="{FF2B5EF4-FFF2-40B4-BE49-F238E27FC236}">
                    <a16:creationId xmlns:a16="http://schemas.microsoft.com/office/drawing/2014/main" id="{DCC509AA-9DE6-4C6F-8100-DFF56DFEB574}"/>
                  </a:ext>
                </a:extLst>
              </p:cNvPr>
              <p:cNvSpPr>
                <a:spLocks noRot="1" noChangeAspect="1" noMove="1" noResize="1" noEditPoints="1" noAdjustHandles="1" noChangeArrowheads="1" noChangeShapeType="1" noTextEdit="1"/>
              </p:cNvSpPr>
              <p:nvPr/>
            </p:nvSpPr>
            <p:spPr>
              <a:xfrm>
                <a:off x="6634502" y="4001410"/>
                <a:ext cx="3168352" cy="447943"/>
              </a:xfrm>
              <a:prstGeom prst="rect">
                <a:avLst/>
              </a:prstGeom>
              <a:blipFill>
                <a:blip r:embed="rId8"/>
                <a:stretch>
                  <a:fillRect l="-962" b="-54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7254763"/>
      </p:ext>
    </p:extLst>
  </p:cSld>
  <p:clrMapOvr>
    <a:masterClrMapping/>
  </p:clrMapOvr>
  <mc:AlternateContent xmlns:mc="http://schemas.openxmlformats.org/markup-compatibility/2006" xmlns:p14="http://schemas.microsoft.com/office/powerpoint/2010/main">
    <mc:Choice Requires="p14">
      <p:transition spd="slow" p14:dur="2000" advTm="233889"/>
    </mc:Choice>
    <mc:Fallback xmlns="">
      <p:transition spd="slow" advTm="23388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ags/tag2.xml><?xml version="1.0" encoding="utf-8"?>
<p:tagLst xmlns:a="http://schemas.openxmlformats.org/drawingml/2006/main" xmlns:r="http://schemas.openxmlformats.org/officeDocument/2006/relationships" xmlns:p="http://schemas.openxmlformats.org/presentationml/2006/main">
  <p:tag name="TIMING" val="|6.8"/>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73960</TotalTime>
  <Words>2508</Words>
  <Application>Microsoft Macintosh PowerPoint</Application>
  <PresentationFormat>自定义</PresentationFormat>
  <Paragraphs>219</Paragraphs>
  <Slides>18</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CMSY10</vt:lpstr>
      <vt:lpstr>MTEX</vt:lpstr>
      <vt:lpstr>MTMI</vt:lpstr>
      <vt:lpstr>Times-Italic</vt:lpstr>
      <vt:lpstr>Times-Roman</vt:lpstr>
      <vt:lpstr>Arial</vt:lpstr>
      <vt:lpstr>Calibri</vt:lpstr>
      <vt:lpstr>Cambria Math</vt:lpstr>
      <vt:lpstr>Tw Cen MT</vt:lpstr>
      <vt:lpstr>Wingdings</vt:lpstr>
      <vt:lpstr>Wingdings 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黄 奔皓</cp:lastModifiedBy>
  <cp:revision>3477</cp:revision>
  <cp:lastPrinted>2018-02-19T20:12:03Z</cp:lastPrinted>
  <dcterms:created xsi:type="dcterms:W3CDTF">2012-11-18T11:25:02Z</dcterms:created>
  <dcterms:modified xsi:type="dcterms:W3CDTF">2023-03-08T01:39:35Z</dcterms:modified>
</cp:coreProperties>
</file>