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628" r:id="rId2"/>
    <p:sldId id="775" r:id="rId3"/>
    <p:sldId id="860" r:id="rId4"/>
    <p:sldId id="882" r:id="rId5"/>
    <p:sldId id="861" r:id="rId6"/>
    <p:sldId id="883" r:id="rId7"/>
    <p:sldId id="865" r:id="rId8"/>
    <p:sldId id="820" r:id="rId9"/>
    <p:sldId id="821" r:id="rId10"/>
    <p:sldId id="846" r:id="rId11"/>
    <p:sldId id="862" r:id="rId12"/>
    <p:sldId id="863" r:id="rId13"/>
    <p:sldId id="864" r:id="rId14"/>
    <p:sldId id="866" r:id="rId15"/>
    <p:sldId id="867" r:id="rId16"/>
    <p:sldId id="885" r:id="rId17"/>
    <p:sldId id="884" r:id="rId18"/>
  </p:sldIdLst>
  <p:sldSz cx="10058400" cy="7040563"/>
  <p:notesSz cx="6858000" cy="9144000"/>
  <p:custDataLst>
    <p:tags r:id="rId20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5" autoAdjust="0"/>
    <p:restoredTop sz="97097" autoAdjust="0"/>
  </p:normalViewPr>
  <p:slideViewPr>
    <p:cSldViewPr showGuides="1">
      <p:cViewPr varScale="1">
        <p:scale>
          <a:sx n="125" d="100"/>
          <a:sy n="125" d="100"/>
        </p:scale>
        <p:origin x="1080" y="168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Cheng" userId="73b39abba4055029" providerId="LiveId" clId="{B266636A-D569-4AE4-9417-9F43F49312C1}"/>
    <pc:docChg chg="undo custSel addSld delSld modSld sldOrd">
      <pc:chgData name="Fan Cheng" userId="73b39abba4055029" providerId="LiveId" clId="{B266636A-D569-4AE4-9417-9F43F49312C1}" dt="2018-07-30T08:05:33.267" v="8427" actId="20577"/>
      <pc:docMkLst>
        <pc:docMk/>
      </pc:docMkLst>
      <pc:sldChg chg="del">
        <pc:chgData name="Fan Cheng" userId="73b39abba4055029" providerId="LiveId" clId="{B266636A-D569-4AE4-9417-9F43F49312C1}" dt="2018-07-29T21:10:49.646" v="6838" actId="2696"/>
        <pc:sldMkLst>
          <pc:docMk/>
          <pc:sldMk cId="844665580" sldId="258"/>
        </pc:sldMkLst>
      </pc:sldChg>
      <pc:sldChg chg="del">
        <pc:chgData name="Fan Cheng" userId="73b39abba4055029" providerId="LiveId" clId="{B266636A-D569-4AE4-9417-9F43F49312C1}" dt="2018-07-29T21:10:50.237" v="6841" actId="2696"/>
        <pc:sldMkLst>
          <pc:docMk/>
          <pc:sldMk cId="2012767092" sldId="263"/>
        </pc:sldMkLst>
      </pc:sldChg>
      <pc:sldChg chg="del">
        <pc:chgData name="Fan Cheng" userId="73b39abba4055029" providerId="LiveId" clId="{B266636A-D569-4AE4-9417-9F43F49312C1}" dt="2018-07-29T21:10:47.955" v="6829" actId="2696"/>
        <pc:sldMkLst>
          <pc:docMk/>
          <pc:sldMk cId="3808521123" sldId="266"/>
        </pc:sldMkLst>
      </pc:sldChg>
      <pc:sldChg chg="del">
        <pc:chgData name="Fan Cheng" userId="73b39abba4055029" providerId="LiveId" clId="{B266636A-D569-4AE4-9417-9F43F49312C1}" dt="2018-07-29T21:10:50.664" v="6843" actId="2696"/>
        <pc:sldMkLst>
          <pc:docMk/>
          <pc:sldMk cId="2486728610" sldId="267"/>
        </pc:sldMkLst>
      </pc:sldChg>
      <pc:sldChg chg="del">
        <pc:chgData name="Fan Cheng" userId="73b39abba4055029" providerId="LiveId" clId="{B266636A-D569-4AE4-9417-9F43F49312C1}" dt="2018-07-29T21:10:50.875" v="6844" actId="2696"/>
        <pc:sldMkLst>
          <pc:docMk/>
          <pc:sldMk cId="512884373" sldId="268"/>
        </pc:sldMkLst>
      </pc:sldChg>
      <pc:sldChg chg="del">
        <pc:chgData name="Fan Cheng" userId="73b39abba4055029" providerId="LiveId" clId="{B266636A-D569-4AE4-9417-9F43F49312C1}" dt="2018-07-29T21:10:48.146" v="6830" actId="2696"/>
        <pc:sldMkLst>
          <pc:docMk/>
          <pc:sldMk cId="3453302971" sldId="271"/>
        </pc:sldMkLst>
      </pc:sldChg>
      <pc:sldChg chg="add del">
        <pc:chgData name="Fan Cheng" userId="73b39abba4055029" providerId="LiveId" clId="{B266636A-D569-4AE4-9417-9F43F49312C1}" dt="2018-07-29T21:20:31.072" v="7199" actId="2696"/>
        <pc:sldMkLst>
          <pc:docMk/>
          <pc:sldMk cId="2213919360" sldId="278"/>
        </pc:sldMkLst>
      </pc:sldChg>
      <pc:sldChg chg="addSp delSp modSp add modAnim modNotesTx">
        <pc:chgData name="Fan Cheng" userId="73b39abba4055029" providerId="LiveId" clId="{B266636A-D569-4AE4-9417-9F43F49312C1}" dt="2018-07-30T08:05:33.267" v="8427" actId="20577"/>
        <pc:sldMkLst>
          <pc:docMk/>
          <pc:sldMk cId="3529519353" sldId="278"/>
        </pc:sldMkLst>
        <pc:spChg chg="add del">
          <ac:chgData name="Fan Cheng" userId="73b39abba4055029" providerId="LiveId" clId="{B266636A-D569-4AE4-9417-9F43F49312C1}" dt="2018-07-30T00:31:29.914" v="7448" actId="478"/>
          <ac:spMkLst>
            <pc:docMk/>
            <pc:sldMk cId="3529519353" sldId="278"/>
            <ac:spMk id="2" creationId="{00000000-0000-0000-0000-000000000000}"/>
          </ac:spMkLst>
        </pc:spChg>
        <pc:spChg chg="del">
          <ac:chgData name="Fan Cheng" userId="73b39abba4055029" providerId="LiveId" clId="{B266636A-D569-4AE4-9417-9F43F49312C1}" dt="2018-07-30T00:30:51.185" v="7434" actId="478"/>
          <ac:spMkLst>
            <pc:docMk/>
            <pc:sldMk cId="3529519353" sldId="278"/>
            <ac:spMk id="3" creationId="{00000000-0000-0000-0000-000000000000}"/>
          </ac:spMkLst>
        </pc:spChg>
        <pc:spChg chg="add del mod">
          <ac:chgData name="Fan Cheng" userId="73b39abba4055029" providerId="LiveId" clId="{B266636A-D569-4AE4-9417-9F43F49312C1}" dt="2018-07-30T02:19:26.957" v="8416" actId="20577"/>
          <ac:spMkLst>
            <pc:docMk/>
            <pc:sldMk cId="3529519353" sldId="278"/>
            <ac:spMk id="6" creationId="{5364887B-0B78-284B-8760-C9813904624A}"/>
          </ac:spMkLst>
        </pc:spChg>
        <pc:spChg chg="del">
          <ac:chgData name="Fan Cheng" userId="73b39abba4055029" providerId="LiveId" clId="{B266636A-D569-4AE4-9417-9F43F49312C1}" dt="2018-07-30T00:31:06.491" v="7442" actId="478"/>
          <ac:spMkLst>
            <pc:docMk/>
            <pc:sldMk cId="3529519353" sldId="278"/>
            <ac:spMk id="7" creationId="{5DC5172B-4DD5-0442-ACD6-74DA9611A927}"/>
          </ac:spMkLst>
        </pc:spChg>
        <pc:spChg chg="add del mod">
          <ac:chgData name="Fan Cheng" userId="73b39abba4055029" providerId="LiveId" clId="{B266636A-D569-4AE4-9417-9F43F49312C1}" dt="2018-07-30T00:31:29.914" v="7448" actId="478"/>
          <ac:spMkLst>
            <pc:docMk/>
            <pc:sldMk cId="3529519353" sldId="278"/>
            <ac:spMk id="8" creationId="{56DE2CA6-CC5F-4013-8227-E318EA8238F9}"/>
          </ac:spMkLst>
        </pc:spChg>
        <pc:spChg chg="del">
          <ac:chgData name="Fan Cheng" userId="73b39abba4055029" providerId="LiveId" clId="{B266636A-D569-4AE4-9417-9F43F49312C1}" dt="2018-07-30T00:31:03.302" v="7441" actId="478"/>
          <ac:spMkLst>
            <pc:docMk/>
            <pc:sldMk cId="3529519353" sldId="278"/>
            <ac:spMk id="14" creationId="{00000000-0000-0000-0000-000000000000}"/>
          </ac:spMkLst>
        </pc:spChg>
        <pc:spChg chg="del">
          <ac:chgData name="Fan Cheng" userId="73b39abba4055029" providerId="LiveId" clId="{B266636A-D569-4AE4-9417-9F43F49312C1}" dt="2018-07-30T00:31:17.452" v="7446" actId="478"/>
          <ac:spMkLst>
            <pc:docMk/>
            <pc:sldMk cId="3529519353" sldId="278"/>
            <ac:spMk id="15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8:05:33.267" v="8427" actId="20577"/>
          <ac:spMkLst>
            <pc:docMk/>
            <pc:sldMk cId="3529519353" sldId="278"/>
            <ac:spMk id="19" creationId="{8004D104-C37C-4745-9D3E-52AB98DD0C1A}"/>
          </ac:spMkLst>
        </pc:spChg>
        <pc:spChg chg="del mod">
          <ac:chgData name="Fan Cheng" userId="73b39abba4055029" providerId="LiveId" clId="{B266636A-D569-4AE4-9417-9F43F49312C1}" dt="2018-07-30T00:30:56.018" v="7435" actId="478"/>
          <ac:spMkLst>
            <pc:docMk/>
            <pc:sldMk cId="3529519353" sldId="278"/>
            <ac:spMk id="29" creationId="{00000000-0000-0000-0000-000000000000}"/>
          </ac:spMkLst>
        </pc:spChg>
        <pc:spChg chg="del">
          <ac:chgData name="Fan Cheng" userId="73b39abba4055029" providerId="LiveId" clId="{B266636A-D569-4AE4-9417-9F43F49312C1}" dt="2018-07-30T00:31:09.521" v="7443" actId="478"/>
          <ac:spMkLst>
            <pc:docMk/>
            <pc:sldMk cId="3529519353" sldId="278"/>
            <ac:spMk id="30" creationId="{00000000-0000-0000-0000-000000000000}"/>
          </ac:spMkLst>
        </pc:spChg>
        <pc:grpChg chg="del">
          <ac:chgData name="Fan Cheng" userId="73b39abba4055029" providerId="LiveId" clId="{B266636A-D569-4AE4-9417-9F43F49312C1}" dt="2018-07-29T21:20:57.962" v="7262" actId="478"/>
          <ac:grpSpMkLst>
            <pc:docMk/>
            <pc:sldMk cId="3529519353" sldId="278"/>
            <ac:grpSpMk id="39" creationId="{5E45BE03-FA55-3D47-9020-6868EBEB93FA}"/>
          </ac:grpSpMkLst>
        </pc:grpChg>
        <pc:grpChg chg="del">
          <ac:chgData name="Fan Cheng" userId="73b39abba4055029" providerId="LiveId" clId="{B266636A-D569-4AE4-9417-9F43F49312C1}" dt="2018-07-29T21:20:56.052" v="7261" actId="478"/>
          <ac:grpSpMkLst>
            <pc:docMk/>
            <pc:sldMk cId="3529519353" sldId="278"/>
            <ac:grpSpMk id="49" creationId="{5A8C3A22-26ED-504E-A65A-F96B3736B08E}"/>
          </ac:grpSpMkLst>
        </pc:grpChg>
        <pc:picChg chg="del mod">
          <ac:chgData name="Fan Cheng" userId="73b39abba4055029" providerId="LiveId" clId="{B266636A-D569-4AE4-9417-9F43F49312C1}" dt="2018-07-30T00:31:13.917" v="7445" actId="478"/>
          <ac:picMkLst>
            <pc:docMk/>
            <pc:sldMk cId="3529519353" sldId="278"/>
            <ac:picMk id="5" creationId="{00000000-0000-0000-0000-000000000000}"/>
          </ac:picMkLst>
        </pc:picChg>
        <pc:picChg chg="add del mod">
          <ac:chgData name="Fan Cheng" userId="73b39abba4055029" providerId="LiveId" clId="{B266636A-D569-4AE4-9417-9F43F49312C1}" dt="2018-07-30T00:43:29.112" v="8161"/>
          <ac:picMkLst>
            <pc:docMk/>
            <pc:sldMk cId="3529519353" sldId="278"/>
            <ac:picMk id="1026" creationId="{C13F42EA-069C-4825-B886-33600E0EBF8B}"/>
          </ac:picMkLst>
        </pc:picChg>
        <pc:picChg chg="add mod">
          <ac:chgData name="Fan Cheng" userId="73b39abba4055029" providerId="LiveId" clId="{B266636A-D569-4AE4-9417-9F43F49312C1}" dt="2018-07-30T00:50:00.847" v="8213" actId="1038"/>
          <ac:picMkLst>
            <pc:docMk/>
            <pc:sldMk cId="3529519353" sldId="278"/>
            <ac:picMk id="1028" creationId="{E0CDCCBE-E937-444C-8C3C-95674205BF4D}"/>
          </ac:picMkLst>
        </pc:picChg>
        <pc:picChg chg="add mod">
          <ac:chgData name="Fan Cheng" userId="73b39abba4055029" providerId="LiveId" clId="{B266636A-D569-4AE4-9417-9F43F49312C1}" dt="2018-07-30T00:49:52.708" v="8198" actId="1037"/>
          <ac:picMkLst>
            <pc:docMk/>
            <pc:sldMk cId="3529519353" sldId="278"/>
            <ac:picMk id="1030" creationId="{439149F2-3458-435E-AF9F-D7107A0CAFB0}"/>
          </ac:picMkLst>
        </pc:picChg>
        <pc:picChg chg="add mod">
          <ac:chgData name="Fan Cheng" userId="73b39abba4055029" providerId="LiveId" clId="{B266636A-D569-4AE4-9417-9F43F49312C1}" dt="2018-07-30T00:49:57.999" v="8210" actId="1037"/>
          <ac:picMkLst>
            <pc:docMk/>
            <pc:sldMk cId="3529519353" sldId="278"/>
            <ac:picMk id="1032" creationId="{E97BBE4B-7183-45D6-92CD-720024F7A477}"/>
          </ac:picMkLst>
        </pc:picChg>
      </pc:sldChg>
      <pc:sldChg chg="del">
        <pc:chgData name="Fan Cheng" userId="73b39abba4055029" providerId="LiveId" clId="{B266636A-D569-4AE4-9417-9F43F49312C1}" dt="2018-07-29T21:10:46.477" v="6821" actId="2696"/>
        <pc:sldMkLst>
          <pc:docMk/>
          <pc:sldMk cId="2432937344" sldId="279"/>
        </pc:sldMkLst>
      </pc:sldChg>
      <pc:sldChg chg="del">
        <pc:chgData name="Fan Cheng" userId="73b39abba4055029" providerId="LiveId" clId="{B266636A-D569-4AE4-9417-9F43F49312C1}" dt="2018-07-29T21:10:51.518" v="6847" actId="2696"/>
        <pc:sldMkLst>
          <pc:docMk/>
          <pc:sldMk cId="4122175973" sldId="280"/>
        </pc:sldMkLst>
      </pc:sldChg>
      <pc:sldChg chg="del">
        <pc:chgData name="Fan Cheng" userId="73b39abba4055029" providerId="LiveId" clId="{B266636A-D569-4AE4-9417-9F43F49312C1}" dt="2018-07-29T21:10:47.209" v="6825" actId="2696"/>
        <pc:sldMkLst>
          <pc:docMk/>
          <pc:sldMk cId="159402455" sldId="288"/>
        </pc:sldMkLst>
      </pc:sldChg>
      <pc:sldChg chg="del">
        <pc:chgData name="Fan Cheng" userId="73b39abba4055029" providerId="LiveId" clId="{B266636A-D569-4AE4-9417-9F43F49312C1}" dt="2018-07-29T21:10:47.768" v="6828" actId="2696"/>
        <pc:sldMkLst>
          <pc:docMk/>
          <pc:sldMk cId="2450602495" sldId="289"/>
        </pc:sldMkLst>
      </pc:sldChg>
      <pc:sldChg chg="del">
        <pc:chgData name="Fan Cheng" userId="73b39abba4055029" providerId="LiveId" clId="{B266636A-D569-4AE4-9417-9F43F49312C1}" dt="2018-07-29T21:10:44.752" v="6811" actId="2696"/>
        <pc:sldMkLst>
          <pc:docMk/>
          <pc:sldMk cId="4156828831" sldId="406"/>
        </pc:sldMkLst>
      </pc:sldChg>
      <pc:sldChg chg="del">
        <pc:chgData name="Fan Cheng" userId="73b39abba4055029" providerId="LiveId" clId="{B266636A-D569-4AE4-9417-9F43F49312C1}" dt="2018-07-29T21:10:44.873" v="6812" actId="2696"/>
        <pc:sldMkLst>
          <pc:docMk/>
          <pc:sldMk cId="3202255490" sldId="421"/>
        </pc:sldMkLst>
      </pc:sldChg>
      <pc:sldChg chg="modSp">
        <pc:chgData name="Fan Cheng" userId="73b39abba4055029" providerId="LiveId" clId="{B266636A-D569-4AE4-9417-9F43F49312C1}" dt="2018-07-30T00:27:29.506" v="7376" actId="113"/>
        <pc:sldMkLst>
          <pc:docMk/>
          <pc:sldMk cId="2040243274" sldId="628"/>
        </pc:sldMkLst>
        <pc:spChg chg="mod">
          <ac:chgData name="Fan Cheng" userId="73b39abba4055029" providerId="LiveId" clId="{B266636A-D569-4AE4-9417-9F43F49312C1}" dt="2018-07-30T00:27:29.506" v="7376" actId="113"/>
          <ac:spMkLst>
            <pc:docMk/>
            <pc:sldMk cId="2040243274" sldId="628"/>
            <ac:spMk id="6" creationId="{50CF6249-A30E-1C4B-8788-87183A84F3D8}"/>
          </ac:spMkLst>
        </pc:spChg>
      </pc:sldChg>
      <pc:sldChg chg="del">
        <pc:chgData name="Fan Cheng" userId="73b39abba4055029" providerId="LiveId" clId="{B266636A-D569-4AE4-9417-9F43F49312C1}" dt="2018-07-29T21:10:52.777" v="6852" actId="2696"/>
        <pc:sldMkLst>
          <pc:docMk/>
          <pc:sldMk cId="2479631001" sldId="671"/>
        </pc:sldMkLst>
      </pc:sldChg>
      <pc:sldChg chg="delSp modSp modAnim">
        <pc:chgData name="Fan Cheng" userId="73b39abba4055029" providerId="LiveId" clId="{B266636A-D569-4AE4-9417-9F43F49312C1}" dt="2018-07-30T00:09:32.419" v="7272"/>
        <pc:sldMkLst>
          <pc:docMk/>
          <pc:sldMk cId="4133409235" sldId="672"/>
        </pc:sldMkLst>
        <pc:spChg chg="del">
          <ac:chgData name="Fan Cheng" userId="73b39abba4055029" providerId="LiveId" clId="{B266636A-D569-4AE4-9417-9F43F49312C1}" dt="2018-07-30T00:07:58.526" v="7265" actId="478"/>
          <ac:spMkLst>
            <pc:docMk/>
            <pc:sldMk cId="4133409235" sldId="672"/>
            <ac:spMk id="2" creationId="{3EFDDB95-FA73-7C4B-8921-33D4485D9450}"/>
          </ac:spMkLst>
        </pc:spChg>
        <pc:spChg chg="mod">
          <ac:chgData name="Fan Cheng" userId="73b39abba4055029" providerId="LiveId" clId="{B266636A-D569-4AE4-9417-9F43F49312C1}" dt="2018-07-30T00:08:49.527" v="7269" actId="14100"/>
          <ac:spMkLst>
            <pc:docMk/>
            <pc:sldMk cId="4133409235" sldId="672"/>
            <ac:spMk id="7" creationId="{EEE7B5CA-233C-5F41-B466-1FD90B03C9F2}"/>
          </ac:spMkLst>
        </pc:spChg>
        <pc:spChg chg="mod">
          <ac:chgData name="Fan Cheng" userId="73b39abba4055029" providerId="LiveId" clId="{B266636A-D569-4AE4-9417-9F43F49312C1}" dt="2018-07-28T08:37:43.439" v="507" actId="339"/>
          <ac:spMkLst>
            <pc:docMk/>
            <pc:sldMk cId="4133409235" sldId="672"/>
            <ac:spMk id="19" creationId="{CC26EB1F-44AA-BD48-B827-44A1BA17836A}"/>
          </ac:spMkLst>
        </pc:spChg>
        <pc:picChg chg="mod">
          <ac:chgData name="Fan Cheng" userId="73b39abba4055029" providerId="LiveId" clId="{B266636A-D569-4AE4-9417-9F43F49312C1}" dt="2018-07-30T00:08:16.355" v="7266" actId="1036"/>
          <ac:picMkLst>
            <pc:docMk/>
            <pc:sldMk cId="4133409235" sldId="672"/>
            <ac:picMk id="1028" creationId="{00000000-0000-0000-0000-000000000000}"/>
          </ac:picMkLst>
        </pc:picChg>
      </pc:sldChg>
      <pc:sldChg chg="delSp modSp modAnim modNotesTx">
        <pc:chgData name="Fan Cheng" userId="73b39abba4055029" providerId="LiveId" clId="{B266636A-D569-4AE4-9417-9F43F49312C1}" dt="2018-07-30T00:14:26.187" v="7313" actId="20577"/>
        <pc:sldMkLst>
          <pc:docMk/>
          <pc:sldMk cId="4246714972" sldId="673"/>
        </pc:sldMkLst>
        <pc:spChg chg="mod">
          <ac:chgData name="Fan Cheng" userId="73b39abba4055029" providerId="LiveId" clId="{B266636A-D569-4AE4-9417-9F43F49312C1}" dt="2018-07-28T08:30:20.124" v="249" actId="1076"/>
          <ac:spMkLst>
            <pc:docMk/>
            <pc:sldMk cId="4246714972" sldId="673"/>
            <ac:spMk id="2" creationId="{58D755A0-4630-3144-9FCC-B25CBEB5453A}"/>
          </ac:spMkLst>
        </pc:spChg>
        <pc:spChg chg="del mod">
          <ac:chgData name="Fan Cheng" userId="73b39abba4055029" providerId="LiveId" clId="{B266636A-D569-4AE4-9417-9F43F49312C1}" dt="2018-07-30T00:10:18.611" v="7274" actId="478"/>
          <ac:spMkLst>
            <pc:docMk/>
            <pc:sldMk cId="4246714972" sldId="673"/>
            <ac:spMk id="7" creationId="{00000000-0000-0000-0000-000000000000}"/>
          </ac:spMkLst>
        </pc:spChg>
        <pc:spChg chg="mod">
          <ac:chgData name="Fan Cheng" userId="73b39abba4055029" providerId="LiveId" clId="{B266636A-D569-4AE4-9417-9F43F49312C1}" dt="2018-07-28T08:30:14.864" v="248" actId="339"/>
          <ac:spMkLst>
            <pc:docMk/>
            <pc:sldMk cId="4246714972" sldId="673"/>
            <ac:spMk id="11" creationId="{A769FA6D-63BB-2049-B3CC-A3243E97C4F5}"/>
          </ac:spMkLst>
        </pc:spChg>
        <pc:spChg chg="mod">
          <ac:chgData name="Fan Cheng" userId="73b39abba4055029" providerId="LiveId" clId="{B266636A-D569-4AE4-9417-9F43F49312C1}" dt="2018-07-28T06:27:24.122" v="118" actId="14100"/>
          <ac:spMkLst>
            <pc:docMk/>
            <pc:sldMk cId="4246714972" sldId="673"/>
            <ac:spMk id="19" creationId="{A769FA6D-63BB-2049-B3CC-A3243E97C4F5}"/>
          </ac:spMkLst>
        </pc:spChg>
        <pc:spChg chg="mod">
          <ac:chgData name="Fan Cheng" userId="73b39abba4055029" providerId="LiveId" clId="{B266636A-D569-4AE4-9417-9F43F49312C1}" dt="2018-07-28T06:26:35.973" v="88"/>
          <ac:spMkLst>
            <pc:docMk/>
            <pc:sldMk cId="4246714972" sldId="673"/>
            <ac:spMk id="37" creationId="{A769FA6D-63BB-2049-B3CC-A3243E97C4F5}"/>
          </ac:spMkLst>
        </pc:spChg>
        <pc:spChg chg="mod">
          <ac:chgData name="Fan Cheng" userId="73b39abba4055029" providerId="LiveId" clId="{B266636A-D569-4AE4-9417-9F43F49312C1}" dt="2018-07-28T06:25:45.446" v="81" actId="1038"/>
          <ac:spMkLst>
            <pc:docMk/>
            <pc:sldMk cId="4246714972" sldId="673"/>
            <ac:spMk id="46" creationId="{A769FA6D-63BB-2049-B3CC-A3243E97C4F5}"/>
          </ac:spMkLst>
        </pc:spChg>
        <pc:cxnChg chg="mod">
          <ac:chgData name="Fan Cheng" userId="73b39abba4055029" providerId="LiveId" clId="{B266636A-D569-4AE4-9417-9F43F49312C1}" dt="2018-07-28T06:27:24.122" v="118" actId="14100"/>
          <ac:cxnSpMkLst>
            <pc:docMk/>
            <pc:sldMk cId="4246714972" sldId="673"/>
            <ac:cxnSpMk id="26" creationId="{00000000-0000-0000-0000-000000000000}"/>
          </ac:cxnSpMkLst>
        </pc:cxnChg>
        <pc:cxnChg chg="mod">
          <ac:chgData name="Fan Cheng" userId="73b39abba4055029" providerId="LiveId" clId="{B266636A-D569-4AE4-9417-9F43F49312C1}" dt="2018-07-28T06:27:24.122" v="118" actId="14100"/>
          <ac:cxnSpMkLst>
            <pc:docMk/>
            <pc:sldMk cId="4246714972" sldId="673"/>
            <ac:cxnSpMk id="32" creationId="{00000000-0000-0000-0000-000000000000}"/>
          </ac:cxnSpMkLst>
        </pc:cxnChg>
        <pc:cxnChg chg="mod">
          <ac:chgData name="Fan Cheng" userId="73b39abba4055029" providerId="LiveId" clId="{B266636A-D569-4AE4-9417-9F43F49312C1}" dt="2018-07-28T06:25:49.818" v="87" actId="1037"/>
          <ac:cxnSpMkLst>
            <pc:docMk/>
            <pc:sldMk cId="4246714972" sldId="673"/>
            <ac:cxnSpMk id="49" creationId="{00000000-0000-0000-0000-000000000000}"/>
          </ac:cxnSpMkLst>
        </pc:cxnChg>
      </pc:sldChg>
      <pc:sldChg chg="del">
        <pc:chgData name="Fan Cheng" userId="73b39abba4055029" providerId="LiveId" clId="{B266636A-D569-4AE4-9417-9F43F49312C1}" dt="2018-07-29T21:10:36.913" v="6783" actId="2696"/>
        <pc:sldMkLst>
          <pc:docMk/>
          <pc:sldMk cId="3196902210" sldId="674"/>
        </pc:sldMkLst>
      </pc:sldChg>
      <pc:sldChg chg="del">
        <pc:chgData name="Fan Cheng" userId="73b39abba4055029" providerId="LiveId" clId="{B266636A-D569-4AE4-9417-9F43F49312C1}" dt="2018-07-29T21:10:37.653" v="6786" actId="2696"/>
        <pc:sldMkLst>
          <pc:docMk/>
          <pc:sldMk cId="1598426150" sldId="676"/>
        </pc:sldMkLst>
      </pc:sldChg>
      <pc:sldChg chg="del">
        <pc:chgData name="Fan Cheng" userId="73b39abba4055029" providerId="LiveId" clId="{B266636A-D569-4AE4-9417-9F43F49312C1}" dt="2018-07-29T21:10:39.024" v="6788" actId="2696"/>
        <pc:sldMkLst>
          <pc:docMk/>
          <pc:sldMk cId="3475428166" sldId="678"/>
        </pc:sldMkLst>
      </pc:sldChg>
      <pc:sldChg chg="del">
        <pc:chgData name="Fan Cheng" userId="73b39abba4055029" providerId="LiveId" clId="{B266636A-D569-4AE4-9417-9F43F49312C1}" dt="2018-07-29T21:10:40.595" v="6794" actId="2696"/>
        <pc:sldMkLst>
          <pc:docMk/>
          <pc:sldMk cId="690531132" sldId="680"/>
        </pc:sldMkLst>
      </pc:sldChg>
      <pc:sldChg chg="del">
        <pc:chgData name="Fan Cheng" userId="73b39abba4055029" providerId="LiveId" clId="{B266636A-D569-4AE4-9417-9F43F49312C1}" dt="2018-07-29T21:10:41.398" v="6798" actId="2696"/>
        <pc:sldMkLst>
          <pc:docMk/>
          <pc:sldMk cId="991693992" sldId="682"/>
        </pc:sldMkLst>
      </pc:sldChg>
      <pc:sldChg chg="del">
        <pc:chgData name="Fan Cheng" userId="73b39abba4055029" providerId="LiveId" clId="{B266636A-D569-4AE4-9417-9F43F49312C1}" dt="2018-07-29T21:10:41.958" v="6801" actId="2696"/>
        <pc:sldMkLst>
          <pc:docMk/>
          <pc:sldMk cId="2695214918" sldId="683"/>
        </pc:sldMkLst>
      </pc:sldChg>
      <pc:sldChg chg="del">
        <pc:chgData name="Fan Cheng" userId="73b39abba4055029" providerId="LiveId" clId="{B266636A-D569-4AE4-9417-9F43F49312C1}" dt="2018-07-29T21:10:44.152" v="6808" actId="2696"/>
        <pc:sldMkLst>
          <pc:docMk/>
          <pc:sldMk cId="2089896870" sldId="685"/>
        </pc:sldMkLst>
      </pc:sldChg>
      <pc:sldChg chg="del">
        <pc:chgData name="Fan Cheng" userId="73b39abba4055029" providerId="LiveId" clId="{B266636A-D569-4AE4-9417-9F43F49312C1}" dt="2018-07-29T21:10:44.637" v="6810" actId="2696"/>
        <pc:sldMkLst>
          <pc:docMk/>
          <pc:sldMk cId="678625565" sldId="687"/>
        </pc:sldMkLst>
      </pc:sldChg>
      <pc:sldChg chg="del">
        <pc:chgData name="Fan Cheng" userId="73b39abba4055029" providerId="LiveId" clId="{B266636A-D569-4AE4-9417-9F43F49312C1}" dt="2018-07-29T21:10:45.559" v="6816" actId="2696"/>
        <pc:sldMkLst>
          <pc:docMk/>
          <pc:sldMk cId="307759433" sldId="691"/>
        </pc:sldMkLst>
      </pc:sldChg>
      <pc:sldChg chg="del">
        <pc:chgData name="Fan Cheng" userId="73b39abba4055029" providerId="LiveId" clId="{B266636A-D569-4AE4-9417-9F43F49312C1}" dt="2018-07-29T21:10:45.376" v="6815" actId="2696"/>
        <pc:sldMkLst>
          <pc:docMk/>
          <pc:sldMk cId="1432325454" sldId="692"/>
        </pc:sldMkLst>
      </pc:sldChg>
      <pc:sldChg chg="del">
        <pc:chgData name="Fan Cheng" userId="73b39abba4055029" providerId="LiveId" clId="{B266636A-D569-4AE4-9417-9F43F49312C1}" dt="2018-07-29T21:10:46.123" v="6818" actId="2696"/>
        <pc:sldMkLst>
          <pc:docMk/>
          <pc:sldMk cId="1201194930" sldId="704"/>
        </pc:sldMkLst>
      </pc:sldChg>
      <pc:sldChg chg="del">
        <pc:chgData name="Fan Cheng" userId="73b39abba4055029" providerId="LiveId" clId="{B266636A-D569-4AE4-9417-9F43F49312C1}" dt="2018-07-29T21:10:46.151" v="6819" actId="2696"/>
        <pc:sldMkLst>
          <pc:docMk/>
          <pc:sldMk cId="1350815810" sldId="705"/>
        </pc:sldMkLst>
      </pc:sldChg>
      <pc:sldChg chg="del">
        <pc:chgData name="Fan Cheng" userId="73b39abba4055029" providerId="LiveId" clId="{B266636A-D569-4AE4-9417-9F43F49312C1}" dt="2018-07-29T21:10:43.960" v="6807" actId="2696"/>
        <pc:sldMkLst>
          <pc:docMk/>
          <pc:sldMk cId="3406723724" sldId="710"/>
        </pc:sldMkLst>
      </pc:sldChg>
      <pc:sldChg chg="del">
        <pc:chgData name="Fan Cheng" userId="73b39abba4055029" providerId="LiveId" clId="{B266636A-D569-4AE4-9417-9F43F49312C1}" dt="2018-07-29T21:10:44.376" v="6809" actId="2696"/>
        <pc:sldMkLst>
          <pc:docMk/>
          <pc:sldMk cId="3300569897" sldId="712"/>
        </pc:sldMkLst>
      </pc:sldChg>
      <pc:sldChg chg="delSp modSp">
        <pc:chgData name="Fan Cheng" userId="73b39abba4055029" providerId="LiveId" clId="{B266636A-D569-4AE4-9417-9F43F49312C1}" dt="2018-07-30T00:27:15.933" v="7375" actId="478"/>
        <pc:sldMkLst>
          <pc:docMk/>
          <pc:sldMk cId="765016515" sldId="714"/>
        </pc:sldMkLst>
        <pc:spChg chg="del mod">
          <ac:chgData name="Fan Cheng" userId="73b39abba4055029" providerId="LiveId" clId="{B266636A-D569-4AE4-9417-9F43F49312C1}" dt="2018-07-30T00:27:15.933" v="7375" actId="478"/>
          <ac:spMkLst>
            <pc:docMk/>
            <pc:sldMk cId="765016515" sldId="714"/>
            <ac:spMk id="2" creationId="{5AA6DA4A-64F4-5E40-8692-B8301F252BAA}"/>
          </ac:spMkLst>
        </pc:spChg>
        <pc:spChg chg="mod">
          <ac:chgData name="Fan Cheng" userId="73b39abba4055029" providerId="LiveId" clId="{B266636A-D569-4AE4-9417-9F43F49312C1}" dt="2018-07-28T09:26:42.430" v="2647" actId="207"/>
          <ac:spMkLst>
            <pc:docMk/>
            <pc:sldMk cId="765016515" sldId="714"/>
            <ac:spMk id="16" creationId="{2E1B5D41-A6B9-F647-8E65-45FD042F75A8}"/>
          </ac:spMkLst>
        </pc:spChg>
      </pc:sldChg>
      <pc:sldChg chg="del">
        <pc:chgData name="Fan Cheng" userId="73b39abba4055029" providerId="LiveId" clId="{B266636A-D569-4AE4-9417-9F43F49312C1}" dt="2018-07-29T21:10:37.344" v="6785" actId="2696"/>
        <pc:sldMkLst>
          <pc:docMk/>
          <pc:sldMk cId="463544354" sldId="717"/>
        </pc:sldMkLst>
      </pc:sldChg>
      <pc:sldChg chg="del">
        <pc:chgData name="Fan Cheng" userId="73b39abba4055029" providerId="LiveId" clId="{B266636A-D569-4AE4-9417-9F43F49312C1}" dt="2018-07-29T21:10:39.477" v="6789" actId="2696"/>
        <pc:sldMkLst>
          <pc:docMk/>
          <pc:sldMk cId="3980079467" sldId="719"/>
        </pc:sldMkLst>
      </pc:sldChg>
      <pc:sldChg chg="del">
        <pc:chgData name="Fan Cheng" userId="73b39abba4055029" providerId="LiveId" clId="{B266636A-D569-4AE4-9417-9F43F49312C1}" dt="2018-07-29T21:10:40.155" v="6791" actId="2696"/>
        <pc:sldMkLst>
          <pc:docMk/>
          <pc:sldMk cId="3832363900" sldId="720"/>
        </pc:sldMkLst>
      </pc:sldChg>
      <pc:sldChg chg="del">
        <pc:chgData name="Fan Cheng" userId="73b39abba4055029" providerId="LiveId" clId="{B266636A-D569-4AE4-9417-9F43F49312C1}" dt="2018-07-29T21:10:40.217" v="6792" actId="2696"/>
        <pc:sldMkLst>
          <pc:docMk/>
          <pc:sldMk cId="2224409064" sldId="722"/>
        </pc:sldMkLst>
      </pc:sldChg>
      <pc:sldChg chg="del">
        <pc:chgData name="Fan Cheng" userId="73b39abba4055029" providerId="LiveId" clId="{B266636A-D569-4AE4-9417-9F43F49312C1}" dt="2018-07-29T21:10:40.823" v="6795" actId="2696"/>
        <pc:sldMkLst>
          <pc:docMk/>
          <pc:sldMk cId="2979311999" sldId="725"/>
        </pc:sldMkLst>
      </pc:sldChg>
      <pc:sldChg chg="del">
        <pc:chgData name="Fan Cheng" userId="73b39abba4055029" providerId="LiveId" clId="{B266636A-D569-4AE4-9417-9F43F49312C1}" dt="2018-07-29T21:10:45.886" v="6817" actId="2696"/>
        <pc:sldMkLst>
          <pc:docMk/>
          <pc:sldMk cId="1476763009" sldId="727"/>
        </pc:sldMkLst>
      </pc:sldChg>
      <pc:sldChg chg="del">
        <pc:chgData name="Fan Cheng" userId="73b39abba4055029" providerId="LiveId" clId="{B266636A-D569-4AE4-9417-9F43F49312C1}" dt="2018-07-29T21:10:37.151" v="6784" actId="2696"/>
        <pc:sldMkLst>
          <pc:docMk/>
          <pc:sldMk cId="1029563914" sldId="728"/>
        </pc:sldMkLst>
      </pc:sldChg>
      <pc:sldChg chg="del">
        <pc:chgData name="Fan Cheng" userId="73b39abba4055029" providerId="LiveId" clId="{B266636A-D569-4AE4-9417-9F43F49312C1}" dt="2018-07-29T21:10:41.264" v="6797" actId="2696"/>
        <pc:sldMkLst>
          <pc:docMk/>
          <pc:sldMk cId="2008979929" sldId="729"/>
        </pc:sldMkLst>
      </pc:sldChg>
      <pc:sldChg chg="del">
        <pc:chgData name="Fan Cheng" userId="73b39abba4055029" providerId="LiveId" clId="{B266636A-D569-4AE4-9417-9F43F49312C1}" dt="2018-07-29T21:10:41.597" v="6799" actId="2696"/>
        <pc:sldMkLst>
          <pc:docMk/>
          <pc:sldMk cId="3353635924" sldId="730"/>
        </pc:sldMkLst>
      </pc:sldChg>
      <pc:sldChg chg="del">
        <pc:chgData name="Fan Cheng" userId="73b39abba4055029" providerId="LiveId" clId="{B266636A-D569-4AE4-9417-9F43F49312C1}" dt="2018-07-29T21:10:41.018" v="6796" actId="2696"/>
        <pc:sldMkLst>
          <pc:docMk/>
          <pc:sldMk cId="915763240" sldId="731"/>
        </pc:sldMkLst>
      </pc:sldChg>
      <pc:sldChg chg="del">
        <pc:chgData name="Fan Cheng" userId="73b39abba4055029" providerId="LiveId" clId="{B266636A-D569-4AE4-9417-9F43F49312C1}" dt="2018-07-29T21:10:41.793" v="6800" actId="2696"/>
        <pc:sldMkLst>
          <pc:docMk/>
          <pc:sldMk cId="1444969200" sldId="732"/>
        </pc:sldMkLst>
      </pc:sldChg>
      <pc:sldChg chg="del">
        <pc:chgData name="Fan Cheng" userId="73b39abba4055029" providerId="LiveId" clId="{B266636A-D569-4AE4-9417-9F43F49312C1}" dt="2018-07-29T21:10:42.328" v="6803" actId="2696"/>
        <pc:sldMkLst>
          <pc:docMk/>
          <pc:sldMk cId="2327578560" sldId="734"/>
        </pc:sldMkLst>
      </pc:sldChg>
      <pc:sldChg chg="del">
        <pc:chgData name="Fan Cheng" userId="73b39abba4055029" providerId="LiveId" clId="{B266636A-D569-4AE4-9417-9F43F49312C1}" dt="2018-07-29T21:10:42.515" v="6804" actId="2696"/>
        <pc:sldMkLst>
          <pc:docMk/>
          <pc:sldMk cId="3038078901" sldId="735"/>
        </pc:sldMkLst>
      </pc:sldChg>
      <pc:sldChg chg="del">
        <pc:chgData name="Fan Cheng" userId="73b39abba4055029" providerId="LiveId" clId="{B266636A-D569-4AE4-9417-9F43F49312C1}" dt="2018-07-29T21:10:42.145" v="6802" actId="2696"/>
        <pc:sldMkLst>
          <pc:docMk/>
          <pc:sldMk cId="2552851046" sldId="737"/>
        </pc:sldMkLst>
      </pc:sldChg>
      <pc:sldChg chg="del">
        <pc:chgData name="Fan Cheng" userId="73b39abba4055029" providerId="LiveId" clId="{B266636A-D569-4AE4-9417-9F43F49312C1}" dt="2018-07-29T21:10:45.044" v="6813" actId="2696"/>
        <pc:sldMkLst>
          <pc:docMk/>
          <pc:sldMk cId="1430327927" sldId="738"/>
        </pc:sldMkLst>
      </pc:sldChg>
      <pc:sldChg chg="del">
        <pc:chgData name="Fan Cheng" userId="73b39abba4055029" providerId="LiveId" clId="{B266636A-D569-4AE4-9417-9F43F49312C1}" dt="2018-07-29T21:10:45.213" v="6814" actId="2696"/>
        <pc:sldMkLst>
          <pc:docMk/>
          <pc:sldMk cId="1683936349" sldId="739"/>
        </pc:sldMkLst>
      </pc:sldChg>
      <pc:sldChg chg="del">
        <pc:chgData name="Fan Cheng" userId="73b39abba4055029" providerId="LiveId" clId="{B266636A-D569-4AE4-9417-9F43F49312C1}" dt="2018-07-29T21:10:46.638" v="6822" actId="2696"/>
        <pc:sldMkLst>
          <pc:docMk/>
          <pc:sldMk cId="2830126924" sldId="740"/>
        </pc:sldMkLst>
      </pc:sldChg>
      <pc:sldChg chg="del">
        <pc:chgData name="Fan Cheng" userId="73b39abba4055029" providerId="LiveId" clId="{B266636A-D569-4AE4-9417-9F43F49312C1}" dt="2018-07-29T21:10:48.881" v="6834" actId="2696"/>
        <pc:sldMkLst>
          <pc:docMk/>
          <pc:sldMk cId="2507856836" sldId="741"/>
        </pc:sldMkLst>
      </pc:sldChg>
      <pc:sldChg chg="del">
        <pc:chgData name="Fan Cheng" userId="73b39abba4055029" providerId="LiveId" clId="{B266636A-D569-4AE4-9417-9F43F49312C1}" dt="2018-07-29T21:10:46.824" v="6823" actId="2696"/>
        <pc:sldMkLst>
          <pc:docMk/>
          <pc:sldMk cId="1128661890" sldId="742"/>
        </pc:sldMkLst>
      </pc:sldChg>
      <pc:sldChg chg="del">
        <pc:chgData name="Fan Cheng" userId="73b39abba4055029" providerId="LiveId" clId="{B266636A-D569-4AE4-9417-9F43F49312C1}" dt="2018-07-29T21:10:47.012" v="6824" actId="2696"/>
        <pc:sldMkLst>
          <pc:docMk/>
          <pc:sldMk cId="1458400242" sldId="744"/>
        </pc:sldMkLst>
      </pc:sldChg>
      <pc:sldChg chg="del">
        <pc:chgData name="Fan Cheng" userId="73b39abba4055029" providerId="LiveId" clId="{B266636A-D569-4AE4-9417-9F43F49312C1}" dt="2018-07-29T21:10:47.394" v="6826" actId="2696"/>
        <pc:sldMkLst>
          <pc:docMk/>
          <pc:sldMk cId="3423358979" sldId="745"/>
        </pc:sldMkLst>
      </pc:sldChg>
      <pc:sldChg chg="del">
        <pc:chgData name="Fan Cheng" userId="73b39abba4055029" providerId="LiveId" clId="{B266636A-D569-4AE4-9417-9F43F49312C1}" dt="2018-07-29T21:10:47.583" v="6827" actId="2696"/>
        <pc:sldMkLst>
          <pc:docMk/>
          <pc:sldMk cId="3287165624" sldId="747"/>
        </pc:sldMkLst>
      </pc:sldChg>
      <pc:sldChg chg="del">
        <pc:chgData name="Fan Cheng" userId="73b39abba4055029" providerId="LiveId" clId="{B266636A-D569-4AE4-9417-9F43F49312C1}" dt="2018-07-29T21:10:48.371" v="6831" actId="2696"/>
        <pc:sldMkLst>
          <pc:docMk/>
          <pc:sldMk cId="2415889972" sldId="748"/>
        </pc:sldMkLst>
      </pc:sldChg>
      <pc:sldChg chg="del">
        <pc:chgData name="Fan Cheng" userId="73b39abba4055029" providerId="LiveId" clId="{B266636A-D569-4AE4-9417-9F43F49312C1}" dt="2018-07-29T21:10:46.299" v="6820" actId="2696"/>
        <pc:sldMkLst>
          <pc:docMk/>
          <pc:sldMk cId="4132981171" sldId="749"/>
        </pc:sldMkLst>
      </pc:sldChg>
      <pc:sldChg chg="del">
        <pc:chgData name="Fan Cheng" userId="73b39abba4055029" providerId="LiveId" clId="{B266636A-D569-4AE4-9417-9F43F49312C1}" dt="2018-07-29T21:10:49.268" v="6836" actId="2696"/>
        <pc:sldMkLst>
          <pc:docMk/>
          <pc:sldMk cId="1368722884" sldId="750"/>
        </pc:sldMkLst>
      </pc:sldChg>
      <pc:sldChg chg="del">
        <pc:chgData name="Fan Cheng" userId="73b39abba4055029" providerId="LiveId" clId="{B266636A-D569-4AE4-9417-9F43F49312C1}" dt="2018-07-29T21:10:49.852" v="6839" actId="2696"/>
        <pc:sldMkLst>
          <pc:docMk/>
          <pc:sldMk cId="426365667" sldId="751"/>
        </pc:sldMkLst>
      </pc:sldChg>
      <pc:sldChg chg="del">
        <pc:chgData name="Fan Cheng" userId="73b39abba4055029" providerId="LiveId" clId="{B266636A-D569-4AE4-9417-9F43F49312C1}" dt="2018-07-29T21:10:50.048" v="6840" actId="2696"/>
        <pc:sldMkLst>
          <pc:docMk/>
          <pc:sldMk cId="898866621" sldId="752"/>
        </pc:sldMkLst>
      </pc:sldChg>
      <pc:sldChg chg="del">
        <pc:chgData name="Fan Cheng" userId="73b39abba4055029" providerId="LiveId" clId="{B266636A-D569-4AE4-9417-9F43F49312C1}" dt="2018-07-29T21:10:50.493" v="6842" actId="2696"/>
        <pc:sldMkLst>
          <pc:docMk/>
          <pc:sldMk cId="4092933937" sldId="753"/>
        </pc:sldMkLst>
      </pc:sldChg>
      <pc:sldChg chg="del">
        <pc:chgData name="Fan Cheng" userId="73b39abba4055029" providerId="LiveId" clId="{B266636A-D569-4AE4-9417-9F43F49312C1}" dt="2018-07-29T21:10:51.116" v="6845" actId="2696"/>
        <pc:sldMkLst>
          <pc:docMk/>
          <pc:sldMk cId="1413404944" sldId="755"/>
        </pc:sldMkLst>
      </pc:sldChg>
      <pc:sldChg chg="del">
        <pc:chgData name="Fan Cheng" userId="73b39abba4055029" providerId="LiveId" clId="{B266636A-D569-4AE4-9417-9F43F49312C1}" dt="2018-07-29T21:10:51.322" v="6846" actId="2696"/>
        <pc:sldMkLst>
          <pc:docMk/>
          <pc:sldMk cId="2173188643" sldId="756"/>
        </pc:sldMkLst>
      </pc:sldChg>
      <pc:sldChg chg="del">
        <pc:chgData name="Fan Cheng" userId="73b39abba4055029" providerId="LiveId" clId="{B266636A-D569-4AE4-9417-9F43F49312C1}" dt="2018-07-29T21:10:52.591" v="6851" actId="2696"/>
        <pc:sldMkLst>
          <pc:docMk/>
          <pc:sldMk cId="3907199544" sldId="757"/>
        </pc:sldMkLst>
      </pc:sldChg>
      <pc:sldChg chg="del">
        <pc:chgData name="Fan Cheng" userId="73b39abba4055029" providerId="LiveId" clId="{B266636A-D569-4AE4-9417-9F43F49312C1}" dt="2018-07-29T21:10:51.716" v="6848" actId="2696"/>
        <pc:sldMkLst>
          <pc:docMk/>
          <pc:sldMk cId="910138413" sldId="759"/>
        </pc:sldMkLst>
      </pc:sldChg>
      <pc:sldChg chg="del">
        <pc:chgData name="Fan Cheng" userId="73b39abba4055029" providerId="LiveId" clId="{B266636A-D569-4AE4-9417-9F43F49312C1}" dt="2018-07-29T21:10:52.393" v="6850" actId="2696"/>
        <pc:sldMkLst>
          <pc:docMk/>
          <pc:sldMk cId="1578591941" sldId="761"/>
        </pc:sldMkLst>
      </pc:sldChg>
      <pc:sldChg chg="del">
        <pc:chgData name="Fan Cheng" userId="73b39abba4055029" providerId="LiveId" clId="{B266636A-D569-4AE4-9417-9F43F49312C1}" dt="2018-07-29T21:10:42.704" v="6805" actId="2696"/>
        <pc:sldMkLst>
          <pc:docMk/>
          <pc:sldMk cId="3502445554" sldId="763"/>
        </pc:sldMkLst>
      </pc:sldChg>
      <pc:sldChg chg="del">
        <pc:chgData name="Fan Cheng" userId="73b39abba4055029" providerId="LiveId" clId="{B266636A-D569-4AE4-9417-9F43F49312C1}" dt="2018-07-29T21:10:42.909" v="6806" actId="2696"/>
        <pc:sldMkLst>
          <pc:docMk/>
          <pc:sldMk cId="3661140546" sldId="764"/>
        </pc:sldMkLst>
      </pc:sldChg>
      <pc:sldChg chg="del">
        <pc:chgData name="Fan Cheng" userId="73b39abba4055029" providerId="LiveId" clId="{B266636A-D569-4AE4-9417-9F43F49312C1}" dt="2018-07-29T21:10:48.508" v="6832" actId="2696"/>
        <pc:sldMkLst>
          <pc:docMk/>
          <pc:sldMk cId="3679531105" sldId="765"/>
        </pc:sldMkLst>
      </pc:sldChg>
      <pc:sldChg chg="del">
        <pc:chgData name="Fan Cheng" userId="73b39abba4055029" providerId="LiveId" clId="{B266636A-D569-4AE4-9417-9F43F49312C1}" dt="2018-07-29T21:10:48.699" v="6833" actId="2696"/>
        <pc:sldMkLst>
          <pc:docMk/>
          <pc:sldMk cId="1615419248" sldId="766"/>
        </pc:sldMkLst>
      </pc:sldChg>
      <pc:sldChg chg="del">
        <pc:chgData name="Fan Cheng" userId="73b39abba4055029" providerId="LiveId" clId="{B266636A-D569-4AE4-9417-9F43F49312C1}" dt="2018-07-29T21:10:49.080" v="6835" actId="2696"/>
        <pc:sldMkLst>
          <pc:docMk/>
          <pc:sldMk cId="3075729642" sldId="767"/>
        </pc:sldMkLst>
      </pc:sldChg>
      <pc:sldChg chg="delSp modSp add modAnim">
        <pc:chgData name="Fan Cheng" userId="73b39abba4055029" providerId="LiveId" clId="{B266636A-D569-4AE4-9417-9F43F49312C1}" dt="2018-07-30T00:17:53.404" v="7335" actId="478"/>
        <pc:sldMkLst>
          <pc:docMk/>
          <pc:sldMk cId="4263252921" sldId="768"/>
        </pc:sldMkLst>
        <pc:spChg chg="del">
          <ac:chgData name="Fan Cheng" userId="73b39abba4055029" providerId="LiveId" clId="{B266636A-D569-4AE4-9417-9F43F49312C1}" dt="2018-07-30T00:17:53.404" v="7335" actId="478"/>
          <ac:spMkLst>
            <pc:docMk/>
            <pc:sldMk cId="4263252921" sldId="768"/>
            <ac:spMk id="2" creationId="{BCCE447B-456C-0D4D-B8DE-C097E3DD2BA0}"/>
          </ac:spMkLst>
        </pc:spChg>
        <pc:spChg chg="del">
          <ac:chgData name="Fan Cheng" userId="73b39abba4055029" providerId="LiveId" clId="{B266636A-D569-4AE4-9417-9F43F49312C1}" dt="2018-07-30T00:17:49.328" v="7334" actId="478"/>
          <ac:spMkLst>
            <pc:docMk/>
            <pc:sldMk cId="4263252921" sldId="768"/>
            <ac:spMk id="3" creationId="{53490DAB-AE6D-3243-8E78-A5D769104FE5}"/>
          </ac:spMkLst>
        </pc:spChg>
        <pc:spChg chg="mod ord">
          <ac:chgData name="Fan Cheng" userId="73b39abba4055029" providerId="LiveId" clId="{B266636A-D569-4AE4-9417-9F43F49312C1}" dt="2018-07-30T00:17:44.247" v="7333" actId="167"/>
          <ac:spMkLst>
            <pc:docMk/>
            <pc:sldMk cId="4263252921" sldId="768"/>
            <ac:spMk id="17" creationId="{58565A15-ABE8-4DEB-A44B-A70BEF46F671}"/>
          </ac:spMkLst>
        </pc:spChg>
        <pc:picChg chg="mod">
          <ac:chgData name="Fan Cheng" userId="73b39abba4055029" providerId="LiveId" clId="{B266636A-D569-4AE4-9417-9F43F49312C1}" dt="2018-07-29T00:04:06.621" v="3375" actId="1076"/>
          <ac:picMkLst>
            <pc:docMk/>
            <pc:sldMk cId="4263252921" sldId="768"/>
            <ac:picMk id="6" creationId="{E59C3F81-9B97-4AA7-8D02-71F279B39DEC}"/>
          </ac:picMkLst>
        </pc:picChg>
      </pc:sldChg>
      <pc:sldChg chg="del">
        <pc:chgData name="Fan Cheng" userId="73b39abba4055029" providerId="LiveId" clId="{B266636A-D569-4AE4-9417-9F43F49312C1}" dt="2018-07-29T21:10:38.361" v="6787" actId="2696"/>
        <pc:sldMkLst>
          <pc:docMk/>
          <pc:sldMk cId="407891598" sldId="769"/>
        </pc:sldMkLst>
      </pc:sldChg>
      <pc:sldChg chg="del">
        <pc:chgData name="Fan Cheng" userId="73b39abba4055029" providerId="LiveId" clId="{B266636A-D569-4AE4-9417-9F43F49312C1}" dt="2018-07-29T21:10:39.931" v="6790" actId="2696"/>
        <pc:sldMkLst>
          <pc:docMk/>
          <pc:sldMk cId="3310198780" sldId="770"/>
        </pc:sldMkLst>
      </pc:sldChg>
      <pc:sldChg chg="del">
        <pc:chgData name="Fan Cheng" userId="73b39abba4055029" providerId="LiveId" clId="{B266636A-D569-4AE4-9417-9F43F49312C1}" dt="2018-07-29T21:10:40.400" v="6793" actId="2696"/>
        <pc:sldMkLst>
          <pc:docMk/>
          <pc:sldMk cId="1470130683" sldId="771"/>
        </pc:sldMkLst>
      </pc:sldChg>
      <pc:sldChg chg="del">
        <pc:chgData name="Fan Cheng" userId="73b39abba4055029" providerId="LiveId" clId="{B266636A-D569-4AE4-9417-9F43F49312C1}" dt="2018-07-29T21:10:51.907" v="6849" actId="2696"/>
        <pc:sldMkLst>
          <pc:docMk/>
          <pc:sldMk cId="3510775812" sldId="772"/>
        </pc:sldMkLst>
      </pc:sldChg>
      <pc:sldChg chg="del">
        <pc:chgData name="Fan Cheng" userId="73b39abba4055029" providerId="LiveId" clId="{B266636A-D569-4AE4-9417-9F43F49312C1}" dt="2018-07-29T21:10:49.470" v="6837" actId="2696"/>
        <pc:sldMkLst>
          <pc:docMk/>
          <pc:sldMk cId="3004722129" sldId="773"/>
        </pc:sldMkLst>
      </pc:sldChg>
      <pc:sldChg chg="del">
        <pc:chgData name="Fan Cheng" userId="73b39abba4055029" providerId="LiveId" clId="{B266636A-D569-4AE4-9417-9F43F49312C1}" dt="2018-07-29T21:10:52.979" v="6853" actId="2696"/>
        <pc:sldMkLst>
          <pc:docMk/>
          <pc:sldMk cId="3283359640" sldId="774"/>
        </pc:sldMkLst>
      </pc:sldChg>
      <pc:sldChg chg="delSp">
        <pc:chgData name="Fan Cheng" userId="73b39abba4055029" providerId="LiveId" clId="{B266636A-D569-4AE4-9417-9F43F49312C1}" dt="2018-07-30T00:07:50.464" v="7264" actId="478"/>
        <pc:sldMkLst>
          <pc:docMk/>
          <pc:sldMk cId="2267203452" sldId="775"/>
        </pc:sldMkLst>
        <pc:spChg chg="del">
          <ac:chgData name="Fan Cheng" userId="73b39abba4055029" providerId="LiveId" clId="{B266636A-D569-4AE4-9417-9F43F49312C1}" dt="2018-07-30T00:07:50.464" v="7264" actId="478"/>
          <ac:spMkLst>
            <pc:docMk/>
            <pc:sldMk cId="2267203452" sldId="775"/>
            <ac:spMk id="2" creationId="{AAEB9BF2-BF75-6149-A2DA-CFAFEB8E6C42}"/>
          </ac:spMkLst>
        </pc:spChg>
      </pc:sldChg>
      <pc:sldChg chg="delSp">
        <pc:chgData name="Fan Cheng" userId="73b39abba4055029" providerId="LiveId" clId="{B266636A-D569-4AE4-9417-9F43F49312C1}" dt="2018-07-30T00:27:10.306" v="7373" actId="478"/>
        <pc:sldMkLst>
          <pc:docMk/>
          <pc:sldMk cId="1420691045" sldId="776"/>
        </pc:sldMkLst>
        <pc:spChg chg="del">
          <ac:chgData name="Fan Cheng" userId="73b39abba4055029" providerId="LiveId" clId="{B266636A-D569-4AE4-9417-9F43F49312C1}" dt="2018-07-30T00:27:10.306" v="7373" actId="478"/>
          <ac:spMkLst>
            <pc:docMk/>
            <pc:sldMk cId="1420691045" sldId="776"/>
            <ac:spMk id="2" creationId="{3114FC1B-BEDE-894C-8D18-E7A0DA146D05}"/>
          </ac:spMkLst>
        </pc:spChg>
      </pc:sldChg>
      <pc:sldChg chg="delSp modSp modAnim">
        <pc:chgData name="Fan Cheng" userId="73b39abba4055029" providerId="LiveId" clId="{B266636A-D569-4AE4-9417-9F43F49312C1}" dt="2018-07-30T00:15:59.285" v="7324" actId="478"/>
        <pc:sldMkLst>
          <pc:docMk/>
          <pc:sldMk cId="3323820259" sldId="777"/>
        </pc:sldMkLst>
        <pc:spChg chg="del mod">
          <ac:chgData name="Fan Cheng" userId="73b39abba4055029" providerId="LiveId" clId="{B266636A-D569-4AE4-9417-9F43F49312C1}" dt="2018-07-30T00:15:59.285" v="7324" actId="478"/>
          <ac:spMkLst>
            <pc:docMk/>
            <pc:sldMk cId="3323820259" sldId="777"/>
            <ac:spMk id="2" creationId="{3114FC1B-BEDE-894C-8D18-E7A0DA146D05}"/>
          </ac:spMkLst>
        </pc:spChg>
        <pc:spChg chg="mod">
          <ac:chgData name="Fan Cheng" userId="73b39abba4055029" providerId="LiveId" clId="{B266636A-D569-4AE4-9417-9F43F49312C1}" dt="2018-07-30T00:15:07.394" v="7319" actId="1076"/>
          <ac:spMkLst>
            <pc:docMk/>
            <pc:sldMk cId="3323820259" sldId="777"/>
            <ac:spMk id="4" creationId="{CF7E8939-CF59-0941-8869-AE51A30533F9}"/>
          </ac:spMkLst>
        </pc:spChg>
        <pc:spChg chg="mod ord">
          <ac:chgData name="Fan Cheng" userId="73b39abba4055029" providerId="LiveId" clId="{B266636A-D569-4AE4-9417-9F43F49312C1}" dt="2018-07-30T00:15:51.338" v="7323" actId="167"/>
          <ac:spMkLst>
            <pc:docMk/>
            <pc:sldMk cId="3323820259" sldId="777"/>
            <ac:spMk id="26" creationId="{CEFBA2F9-BFBF-FA46-954F-C217D5B596B5}"/>
          </ac:spMkLst>
        </pc:spChg>
      </pc:sldChg>
      <pc:sldChg chg="addSp delSp modSp add del ord delAnim modAnim modNotesTx">
        <pc:chgData name="Fan Cheng" userId="73b39abba4055029" providerId="LiveId" clId="{B266636A-D569-4AE4-9417-9F43F49312C1}" dt="2018-07-30T00:55:39.206" v="8263" actId="1076"/>
        <pc:sldMkLst>
          <pc:docMk/>
          <pc:sldMk cId="1172330317" sldId="778"/>
        </pc:sldMkLst>
        <pc:spChg chg="mod">
          <ac:chgData name="Fan Cheng" userId="73b39abba4055029" providerId="LiveId" clId="{B266636A-D569-4AE4-9417-9F43F49312C1}" dt="2018-07-28T08:28:06.808" v="183" actId="20577"/>
          <ac:spMkLst>
            <pc:docMk/>
            <pc:sldMk cId="1172330317" sldId="778"/>
            <ac:spMk id="2" creationId="{58D755A0-4630-3144-9FCC-B25CBEB5453A}"/>
          </ac:spMkLst>
        </pc:spChg>
        <pc:spChg chg="add mod">
          <ac:chgData name="Fan Cheng" userId="73b39abba4055029" providerId="LiveId" clId="{B266636A-D569-4AE4-9417-9F43F49312C1}" dt="2018-07-30T00:14:04.135" v="7304" actId="1038"/>
          <ac:spMkLst>
            <pc:docMk/>
            <pc:sldMk cId="1172330317" sldId="778"/>
            <ac:spMk id="5" creationId="{182BC512-7C62-4924-98C7-340F03EB15A5}"/>
          </ac:spMkLst>
        </pc:spChg>
        <pc:spChg chg="add del mod">
          <ac:chgData name="Fan Cheng" userId="73b39abba4055029" providerId="LiveId" clId="{B266636A-D569-4AE4-9417-9F43F49312C1}" dt="2018-07-28T08:38:55.379" v="536" actId="478"/>
          <ac:spMkLst>
            <pc:docMk/>
            <pc:sldMk cId="1172330317" sldId="778"/>
            <ac:spMk id="6" creationId="{F39F7613-F762-4672-841E-7C82426A0FE8}"/>
          </ac:spMkLst>
        </pc:spChg>
        <pc:spChg chg="add mod">
          <ac:chgData name="Fan Cheng" userId="73b39abba4055029" providerId="LiveId" clId="{B266636A-D569-4AE4-9417-9F43F49312C1}" dt="2018-07-30T00:13:58.454" v="7300" actId="1038"/>
          <ac:spMkLst>
            <pc:docMk/>
            <pc:sldMk cId="1172330317" sldId="778"/>
            <ac:spMk id="7" creationId="{B0B730AC-320D-4886-AA3C-20FD7D0E9ACA}"/>
          </ac:spMkLst>
        </pc:spChg>
        <pc:spChg chg="del mod">
          <ac:chgData name="Fan Cheng" userId="73b39abba4055029" providerId="LiveId" clId="{B266636A-D569-4AE4-9417-9F43F49312C1}" dt="2018-07-30T00:26:57.154" v="7372" actId="478"/>
          <ac:spMkLst>
            <pc:docMk/>
            <pc:sldMk cId="1172330317" sldId="778"/>
            <ac:spMk id="8" creationId="{6E879F26-E314-CC45-B2D9-46FE36A5B831}"/>
          </ac:spMkLst>
        </pc:spChg>
        <pc:spChg chg="del">
          <ac:chgData name="Fan Cheng" userId="73b39abba4055029" providerId="LiveId" clId="{B266636A-D569-4AE4-9417-9F43F49312C1}" dt="2018-07-30T00:14:20.271" v="7312" actId="478"/>
          <ac:spMkLst>
            <pc:docMk/>
            <pc:sldMk cId="1172330317" sldId="778"/>
            <ac:spMk id="9" creationId="{DA707E49-834F-1E48-8455-36210EDB7178}"/>
          </ac:spMkLst>
        </pc:spChg>
        <pc:spChg chg="add mod">
          <ac:chgData name="Fan Cheng" userId="73b39abba4055029" providerId="LiveId" clId="{B266636A-D569-4AE4-9417-9F43F49312C1}" dt="2018-07-30T00:14:02.004" v="7302" actId="1037"/>
          <ac:spMkLst>
            <pc:docMk/>
            <pc:sldMk cId="1172330317" sldId="778"/>
            <ac:spMk id="10" creationId="{F2C82A12-515C-45A2-89E4-D001DF86936E}"/>
          </ac:spMkLst>
        </pc:spChg>
        <pc:spChg chg="add mod">
          <ac:chgData name="Fan Cheng" userId="73b39abba4055029" providerId="LiveId" clId="{B266636A-D569-4AE4-9417-9F43F49312C1}" dt="2018-07-30T00:14:06.734" v="7306" actId="1037"/>
          <ac:spMkLst>
            <pc:docMk/>
            <pc:sldMk cId="1172330317" sldId="778"/>
            <ac:spMk id="11" creationId="{F2C55F48-C770-4A68-B397-E2B1CAC19AC2}"/>
          </ac:spMkLst>
        </pc:spChg>
        <pc:spChg chg="add del mod">
          <ac:chgData name="Fan Cheng" userId="73b39abba4055029" providerId="LiveId" clId="{B266636A-D569-4AE4-9417-9F43F49312C1}" dt="2018-07-28T08:45:09.096" v="873"/>
          <ac:spMkLst>
            <pc:docMk/>
            <pc:sldMk cId="1172330317" sldId="778"/>
            <ac:spMk id="12" creationId="{28B657BB-7EBA-4AA4-989A-EC63C1B845B6}"/>
          </ac:spMkLst>
        </pc:spChg>
        <pc:spChg chg="add del mod">
          <ac:chgData name="Fan Cheng" userId="73b39abba4055029" providerId="LiveId" clId="{B266636A-D569-4AE4-9417-9F43F49312C1}" dt="2018-07-28T08:51:59.045" v="1223" actId="478"/>
          <ac:spMkLst>
            <pc:docMk/>
            <pc:sldMk cId="1172330317" sldId="778"/>
            <ac:spMk id="13" creationId="{B20772B5-FB8F-4095-8CF4-2B715A594EA0}"/>
          </ac:spMkLst>
        </pc:spChg>
        <pc:spChg chg="add mod">
          <ac:chgData name="Fan Cheng" userId="73b39abba4055029" providerId="LiveId" clId="{B266636A-D569-4AE4-9417-9F43F49312C1}" dt="2018-07-30T00:14:09.034" v="7308" actId="1038"/>
          <ac:spMkLst>
            <pc:docMk/>
            <pc:sldMk cId="1172330317" sldId="778"/>
            <ac:spMk id="14" creationId="{37F4F984-E807-45BC-9C05-8A657B603568}"/>
          </ac:spMkLst>
        </pc:spChg>
        <pc:spChg chg="add mod">
          <ac:chgData name="Fan Cheng" userId="73b39abba4055029" providerId="LiveId" clId="{B266636A-D569-4AE4-9417-9F43F49312C1}" dt="2018-07-30T00:14:11.775" v="7310" actId="1037"/>
          <ac:spMkLst>
            <pc:docMk/>
            <pc:sldMk cId="1172330317" sldId="778"/>
            <ac:spMk id="15" creationId="{DB5A1644-864B-4D4C-8076-F5CC607C9F05}"/>
          </ac:spMkLst>
        </pc:spChg>
        <pc:spChg chg="add del mod">
          <ac:chgData name="Fan Cheng" userId="73b39abba4055029" providerId="LiveId" clId="{B266636A-D569-4AE4-9417-9F43F49312C1}" dt="2018-07-28T09:09:29.145" v="1906"/>
          <ac:spMkLst>
            <pc:docMk/>
            <pc:sldMk cId="1172330317" sldId="778"/>
            <ac:spMk id="16" creationId="{9E6529BC-8388-4FB0-899F-21C051E0071D}"/>
          </ac:spMkLst>
        </pc:spChg>
        <pc:spChg chg="add mod">
          <ac:chgData name="Fan Cheng" userId="73b39abba4055029" providerId="LiveId" clId="{B266636A-D569-4AE4-9417-9F43F49312C1}" dt="2018-07-30T00:55:32.469" v="8262" actId="1076"/>
          <ac:spMkLst>
            <pc:docMk/>
            <pc:sldMk cId="1172330317" sldId="778"/>
            <ac:spMk id="17" creationId="{22D57689-A078-4B2F-8A36-B718E04DA6ED}"/>
          </ac:spMkLst>
        </pc:spChg>
        <pc:spChg chg="add mod">
          <ac:chgData name="Fan Cheng" userId="73b39abba4055029" providerId="LiveId" clId="{B266636A-D569-4AE4-9417-9F43F49312C1}" dt="2018-07-30T00:55:39.206" v="8263" actId="1076"/>
          <ac:spMkLst>
            <pc:docMk/>
            <pc:sldMk cId="1172330317" sldId="778"/>
            <ac:spMk id="18" creationId="{E3DA6A2D-7CBF-42E7-8776-0C2A4836515F}"/>
          </ac:spMkLst>
        </pc:spChg>
      </pc:sldChg>
      <pc:sldChg chg="delSp modSp add del">
        <pc:chgData name="Fan Cheng" userId="73b39abba4055029" providerId="LiveId" clId="{B266636A-D569-4AE4-9417-9F43F49312C1}" dt="2018-07-30T00:53:36.582" v="8259" actId="1038"/>
        <pc:sldMkLst>
          <pc:docMk/>
          <pc:sldMk cId="4278037971" sldId="779"/>
        </pc:sldMkLst>
        <pc:spChg chg="del">
          <ac:chgData name="Fan Cheng" userId="73b39abba4055029" providerId="LiveId" clId="{B266636A-D569-4AE4-9417-9F43F49312C1}" dt="2018-07-29T21:11:12.892" v="6863" actId="478"/>
          <ac:spMkLst>
            <pc:docMk/>
            <pc:sldMk cId="4278037971" sldId="779"/>
            <ac:spMk id="2" creationId="{00000000-0000-0000-0000-000000000000}"/>
          </ac:spMkLst>
        </pc:spChg>
        <pc:spChg chg="del">
          <ac:chgData name="Fan Cheng" userId="73b39abba4055029" providerId="LiveId" clId="{B266636A-D569-4AE4-9417-9F43F49312C1}" dt="2018-07-29T21:11:08.959" v="6862" actId="478"/>
          <ac:spMkLst>
            <pc:docMk/>
            <pc:sldMk cId="4278037971" sldId="779"/>
            <ac:spMk id="3" creationId="{00000000-0000-0000-0000-000000000000}"/>
          </ac:spMkLst>
        </pc:spChg>
        <pc:picChg chg="mod">
          <ac:chgData name="Fan Cheng" userId="73b39abba4055029" providerId="LiveId" clId="{B266636A-D569-4AE4-9417-9F43F49312C1}" dt="2018-07-30T00:53:36.582" v="8259" actId="1038"/>
          <ac:picMkLst>
            <pc:docMk/>
            <pc:sldMk cId="4278037971" sldId="779"/>
            <ac:picMk id="1028" creationId="{F3EEE4A4-567A-4CEC-BE9E-2D10F201DA78}"/>
          </ac:picMkLst>
        </pc:picChg>
      </pc:sldChg>
      <pc:sldChg chg="del">
        <pc:chgData name="Fan Cheng" userId="73b39abba4055029" providerId="LiveId" clId="{B266636A-D569-4AE4-9417-9F43F49312C1}" dt="2018-07-29T21:10:35.987" v="6782" actId="2696"/>
        <pc:sldMkLst>
          <pc:docMk/>
          <pc:sldMk cId="1554900990" sldId="780"/>
        </pc:sldMkLst>
      </pc:sldChg>
      <pc:sldChg chg="addSp delSp modSp add ord delAnim modAnim modNotesTx">
        <pc:chgData name="Fan Cheng" userId="73b39abba4055029" providerId="LiveId" clId="{B266636A-D569-4AE4-9417-9F43F49312C1}" dt="2018-07-30T00:59:32.554" v="8385" actId="1076"/>
        <pc:sldMkLst>
          <pc:docMk/>
          <pc:sldMk cId="4041864598" sldId="781"/>
        </pc:sldMkLst>
        <pc:spChg chg="mod">
          <ac:chgData name="Fan Cheng" userId="73b39abba4055029" providerId="LiveId" clId="{B266636A-D569-4AE4-9417-9F43F49312C1}" dt="2018-07-28T08:45:49.663" v="940" actId="20577"/>
          <ac:spMkLst>
            <pc:docMk/>
            <pc:sldMk cId="4041864598" sldId="781"/>
            <ac:spMk id="2" creationId="{58D755A0-4630-3144-9FCC-B25CBEB5453A}"/>
          </ac:spMkLst>
        </pc:spChg>
        <pc:spChg chg="del mod">
          <ac:chgData name="Fan Cheng" userId="73b39abba4055029" providerId="LiveId" clId="{B266636A-D569-4AE4-9417-9F43F49312C1}" dt="2018-07-28T09:03:59.984" v="1659" actId="478"/>
          <ac:spMkLst>
            <pc:docMk/>
            <pc:sldMk cId="4041864598" sldId="781"/>
            <ac:spMk id="7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0:58:39.082" v="8363" actId="1076"/>
          <ac:spMkLst>
            <pc:docMk/>
            <pc:sldMk cId="4041864598" sldId="781"/>
            <ac:spMk id="7" creationId="{47948202-4FF5-4E89-AE60-2F5D497FE6B2}"/>
          </ac:spMkLst>
        </pc:spChg>
        <pc:spChg chg="del">
          <ac:chgData name="Fan Cheng" userId="73b39abba4055029" providerId="LiveId" clId="{B266636A-D569-4AE4-9417-9F43F49312C1}" dt="2018-07-28T08:45:56.949" v="941" actId="478"/>
          <ac:spMkLst>
            <pc:docMk/>
            <pc:sldMk cId="4041864598" sldId="781"/>
            <ac:spMk id="10" creationId="{A769FA6D-63BB-2049-B3CC-A3243E97C4F5}"/>
          </ac:spMkLst>
        </pc:spChg>
        <pc:spChg chg="del">
          <ac:chgData name="Fan Cheng" userId="73b39abba4055029" providerId="LiveId" clId="{B266636A-D569-4AE4-9417-9F43F49312C1}" dt="2018-07-28T08:45:59.591" v="942" actId="478"/>
          <ac:spMkLst>
            <pc:docMk/>
            <pc:sldMk cId="4041864598" sldId="781"/>
            <ac:spMk id="11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9.781" v="945" actId="478"/>
          <ac:spMkLst>
            <pc:docMk/>
            <pc:sldMk cId="4041864598" sldId="781"/>
            <ac:spMk id="19" creationId="{A769FA6D-63BB-2049-B3CC-A3243E97C4F5}"/>
          </ac:spMkLst>
        </pc:spChg>
        <pc:spChg chg="add mod">
          <ac:chgData name="Fan Cheng" userId="73b39abba4055029" providerId="LiveId" clId="{B266636A-D569-4AE4-9417-9F43F49312C1}" dt="2018-07-30T00:57:29.783" v="8316" actId="1036"/>
          <ac:spMkLst>
            <pc:docMk/>
            <pc:sldMk cId="4041864598" sldId="781"/>
            <ac:spMk id="22" creationId="{F5E0C472-F530-4890-AB0D-8A722F8F12F2}"/>
          </ac:spMkLst>
        </pc:spChg>
        <pc:spChg chg="add mod">
          <ac:chgData name="Fan Cheng" userId="73b39abba4055029" providerId="LiveId" clId="{B266636A-D569-4AE4-9417-9F43F49312C1}" dt="2018-07-30T00:59:32.554" v="8385" actId="1076"/>
          <ac:spMkLst>
            <pc:docMk/>
            <pc:sldMk cId="4041864598" sldId="781"/>
            <ac:spMk id="23" creationId="{016856A8-712C-46AE-9DFE-EDEF6F4842DC}"/>
          </ac:spMkLst>
        </pc:spChg>
        <pc:spChg chg="del">
          <ac:chgData name="Fan Cheng" userId="73b39abba4055029" providerId="LiveId" clId="{B266636A-D569-4AE4-9417-9F43F49312C1}" dt="2018-07-28T09:04:09.336" v="1664" actId="478"/>
          <ac:spMkLst>
            <pc:docMk/>
            <pc:sldMk cId="4041864598" sldId="781"/>
            <ac:spMk id="28" creationId="{A769FA6D-63BB-2049-B3CC-A3243E97C4F5}"/>
          </ac:spMkLst>
        </pc:spChg>
        <pc:spChg chg="del">
          <ac:chgData name="Fan Cheng" userId="73b39abba4055029" providerId="LiveId" clId="{B266636A-D569-4AE4-9417-9F43F49312C1}" dt="2018-07-28T09:04:12.770" v="1666" actId="478"/>
          <ac:spMkLst>
            <pc:docMk/>
            <pc:sldMk cId="4041864598" sldId="781"/>
            <ac:spMk id="33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7.451" v="944" actId="478"/>
          <ac:spMkLst>
            <pc:docMk/>
            <pc:sldMk cId="4041864598" sldId="781"/>
            <ac:spMk id="37" creationId="{A769FA6D-63BB-2049-B3CC-A3243E97C4F5}"/>
          </ac:spMkLst>
        </pc:spChg>
        <pc:spChg chg="mod">
          <ac:chgData name="Fan Cheng" userId="73b39abba4055029" providerId="LiveId" clId="{B266636A-D569-4AE4-9417-9F43F49312C1}" dt="2018-07-30T00:57:52.813" v="8356" actId="14100"/>
          <ac:spMkLst>
            <pc:docMk/>
            <pc:sldMk cId="4041864598" sldId="781"/>
            <ac:spMk id="46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4.611" v="943" actId="478"/>
          <ac:spMkLst>
            <pc:docMk/>
            <pc:sldMk cId="4041864598" sldId="781"/>
            <ac:spMk id="51" creationId="{D7B12816-635B-D249-BE4E-A4969E8EEF6E}"/>
          </ac:spMkLst>
        </pc:spChg>
        <pc:picChg chg="add mod">
          <ac:chgData name="Fan Cheng" userId="73b39abba4055029" providerId="LiveId" clId="{B266636A-D569-4AE4-9417-9F43F49312C1}" dt="2018-07-30T00:57:55.333" v="8357" actId="1076"/>
          <ac:picMkLst>
            <pc:docMk/>
            <pc:sldMk cId="4041864598" sldId="781"/>
            <ac:picMk id="2050" creationId="{71104BF8-A534-48F9-91A2-0FCE890A67D3}"/>
          </ac:picMkLst>
        </pc:picChg>
        <pc:cxnChg chg="del mod">
          <ac:chgData name="Fan Cheng" userId="73b39abba4055029" providerId="LiveId" clId="{B266636A-D569-4AE4-9417-9F43F49312C1}" dt="2018-07-28T09:04:03.411" v="1661" actId="478"/>
          <ac:cxnSpMkLst>
            <pc:docMk/>
            <pc:sldMk cId="4041864598" sldId="781"/>
            <ac:cxnSpMk id="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5.018" v="1662" actId="478"/>
          <ac:cxnSpMkLst>
            <pc:docMk/>
            <pc:sldMk cId="4041864598" sldId="781"/>
            <ac:cxnSpMk id="2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7.147" v="1663" actId="478"/>
          <ac:cxnSpMkLst>
            <pc:docMk/>
            <pc:sldMk cId="4041864598" sldId="781"/>
            <ac:cxnSpMk id="32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11.269" v="1665" actId="478"/>
          <ac:cxnSpMkLst>
            <pc:docMk/>
            <pc:sldMk cId="4041864598" sldId="781"/>
            <ac:cxnSpMk id="3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2.050" v="1660" actId="478"/>
          <ac:cxnSpMkLst>
            <pc:docMk/>
            <pc:sldMk cId="4041864598" sldId="781"/>
            <ac:cxnSpMk id="39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14.872" v="1667" actId="478"/>
          <ac:cxnSpMkLst>
            <pc:docMk/>
            <pc:sldMk cId="4041864598" sldId="781"/>
            <ac:cxnSpMk id="41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9:03:55.473" v="1657" actId="478"/>
          <ac:cxnSpMkLst>
            <pc:docMk/>
            <pc:sldMk cId="4041864598" sldId="781"/>
            <ac:cxnSpMk id="49" creationId="{00000000-0000-0000-0000-000000000000}"/>
          </ac:cxnSpMkLst>
        </pc:cxnChg>
      </pc:sldChg>
      <pc:sldChg chg="addSp delSp modSp add ord delAnim modAnim modNotesTx">
        <pc:chgData name="Fan Cheng" userId="73b39abba4055029" providerId="LiveId" clId="{B266636A-D569-4AE4-9417-9F43F49312C1}" dt="2018-07-30T00:58:47.436" v="8380" actId="20577"/>
        <pc:sldMkLst>
          <pc:docMk/>
          <pc:sldMk cId="341362353" sldId="782"/>
        </pc:sldMkLst>
        <pc:spChg chg="mod">
          <ac:chgData name="Fan Cheng" userId="73b39abba4055029" providerId="LiveId" clId="{B266636A-D569-4AE4-9417-9F43F49312C1}" dt="2018-07-28T08:47:57.950" v="1099" actId="20577"/>
          <ac:spMkLst>
            <pc:docMk/>
            <pc:sldMk cId="341362353" sldId="782"/>
            <ac:spMk id="2" creationId="{58D755A0-4630-3144-9FCC-B25CBEB5453A}"/>
          </ac:spMkLst>
        </pc:spChg>
        <pc:spChg chg="del">
          <ac:chgData name="Fan Cheng" userId="73b39abba4055029" providerId="LiveId" clId="{B266636A-D569-4AE4-9417-9F43F49312C1}" dt="2018-07-28T08:48:09.686" v="1104" actId="478"/>
          <ac:spMkLst>
            <pc:docMk/>
            <pc:sldMk cId="341362353" sldId="782"/>
            <ac:spMk id="7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0:58:47.436" v="8380" actId="20577"/>
          <ac:spMkLst>
            <pc:docMk/>
            <pc:sldMk cId="341362353" sldId="782"/>
            <ac:spMk id="16" creationId="{83C11962-4285-4230-BA70-1F051EF8EAF3}"/>
          </ac:spMkLst>
        </pc:spChg>
        <pc:spChg chg="del">
          <ac:chgData name="Fan Cheng" userId="73b39abba4055029" providerId="LiveId" clId="{B266636A-D569-4AE4-9417-9F43F49312C1}" dt="2018-07-28T08:48:16.508" v="1106" actId="478"/>
          <ac:spMkLst>
            <pc:docMk/>
            <pc:sldMk cId="341362353" sldId="782"/>
            <ac:spMk id="28" creationId="{A769FA6D-63BB-2049-B3CC-A3243E97C4F5}"/>
          </ac:spMkLst>
        </pc:spChg>
        <pc:spChg chg="del">
          <ac:chgData name="Fan Cheng" userId="73b39abba4055029" providerId="LiveId" clId="{B266636A-D569-4AE4-9417-9F43F49312C1}" dt="2018-07-28T08:48:19.451" v="1107" actId="478"/>
          <ac:spMkLst>
            <pc:docMk/>
            <pc:sldMk cId="341362353" sldId="782"/>
            <ac:spMk id="33" creationId="{A769FA6D-63BB-2049-B3CC-A3243E97C4F5}"/>
          </ac:spMkLst>
        </pc:spChg>
        <pc:spChg chg="del">
          <ac:chgData name="Fan Cheng" userId="73b39abba4055029" providerId="LiveId" clId="{B266636A-D569-4AE4-9417-9F43F49312C1}" dt="2018-07-28T08:48:27.354" v="1110" actId="478"/>
          <ac:spMkLst>
            <pc:docMk/>
            <pc:sldMk cId="341362353" sldId="782"/>
            <ac:spMk id="46" creationId="{A769FA6D-63BB-2049-B3CC-A3243E97C4F5}"/>
          </ac:spMkLst>
        </pc:spChg>
        <pc:picChg chg="add mod">
          <ac:chgData name="Fan Cheng" userId="73b39abba4055029" providerId="LiveId" clId="{B266636A-D569-4AE4-9417-9F43F49312C1}" dt="2018-07-28T08:49:14.467" v="1116" actId="1076"/>
          <ac:picMkLst>
            <pc:docMk/>
            <pc:sldMk cId="341362353" sldId="782"/>
            <ac:picMk id="4" creationId="{9A4DE220-C2E1-403E-8389-2D73B0CD6658}"/>
          </ac:picMkLst>
        </pc:picChg>
        <pc:cxnChg chg="del">
          <ac:chgData name="Fan Cheng" userId="73b39abba4055029" providerId="LiveId" clId="{B266636A-D569-4AE4-9417-9F43F49312C1}" dt="2018-07-28T08:48:06.252" v="1103" actId="478"/>
          <ac:cxnSpMkLst>
            <pc:docMk/>
            <pc:sldMk cId="341362353" sldId="782"/>
            <ac:cxnSpMk id="6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8:48:14.617" v="1105" actId="478"/>
          <ac:cxnSpMkLst>
            <pc:docMk/>
            <pc:sldMk cId="341362353" sldId="782"/>
            <ac:cxnSpMk id="2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24.926" v="1109" actId="478"/>
          <ac:cxnSpMkLst>
            <pc:docMk/>
            <pc:sldMk cId="341362353" sldId="782"/>
            <ac:cxnSpMk id="32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21.951" v="1108" actId="478"/>
          <ac:cxnSpMkLst>
            <pc:docMk/>
            <pc:sldMk cId="341362353" sldId="782"/>
            <ac:cxnSpMk id="3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02.140" v="1101" actId="478"/>
          <ac:cxnSpMkLst>
            <pc:docMk/>
            <pc:sldMk cId="341362353" sldId="782"/>
            <ac:cxnSpMk id="39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14.617" v="1105" actId="478"/>
          <ac:cxnSpMkLst>
            <pc:docMk/>
            <pc:sldMk cId="341362353" sldId="782"/>
            <ac:cxnSpMk id="41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8:48:04.091" v="1102" actId="478"/>
          <ac:cxnSpMkLst>
            <pc:docMk/>
            <pc:sldMk cId="341362353" sldId="782"/>
            <ac:cxnSpMk id="49" creationId="{00000000-0000-0000-0000-000000000000}"/>
          </ac:cxnSpMkLst>
        </pc:cxnChg>
      </pc:sldChg>
      <pc:sldChg chg="add del">
        <pc:chgData name="Fan Cheng" userId="73b39abba4055029" providerId="LiveId" clId="{B266636A-D569-4AE4-9417-9F43F49312C1}" dt="2018-07-29T00:05:08.854" v="3377" actId="2696"/>
        <pc:sldMkLst>
          <pc:docMk/>
          <pc:sldMk cId="3040484588" sldId="783"/>
        </pc:sldMkLst>
      </pc:sldChg>
      <pc:sldChg chg="addSp delSp modSp add delAnim modAnim">
        <pc:chgData name="Fan Cheng" userId="73b39abba4055029" providerId="LiveId" clId="{B266636A-D569-4AE4-9417-9F43F49312C1}" dt="2018-07-30T00:18:45.234" v="7343"/>
        <pc:sldMkLst>
          <pc:docMk/>
          <pc:sldMk cId="3263216650" sldId="783"/>
        </pc:sldMkLst>
        <pc:spChg chg="del">
          <ac:chgData name="Fan Cheng" userId="73b39abba4055029" providerId="LiveId" clId="{B266636A-D569-4AE4-9417-9F43F49312C1}" dt="2018-07-29T13:23:57.612" v="3801" actId="478"/>
          <ac:spMkLst>
            <pc:docMk/>
            <pc:sldMk cId="3263216650" sldId="783"/>
            <ac:spMk id="2" creationId="{E85DBC8E-9A84-C44D-A01A-EBB14C60341B}"/>
          </ac:spMkLst>
        </pc:spChg>
        <pc:spChg chg="del">
          <ac:chgData name="Fan Cheng" userId="73b39abba4055029" providerId="LiveId" clId="{B266636A-D569-4AE4-9417-9F43F49312C1}" dt="2018-07-29T13:23:54.192" v="3800" actId="478"/>
          <ac:spMkLst>
            <pc:docMk/>
            <pc:sldMk cId="3263216650" sldId="783"/>
            <ac:spMk id="3" creationId="{AA289AC3-CE56-BE42-89CB-C6D2581CECCA}"/>
          </ac:spMkLst>
        </pc:spChg>
        <pc:spChg chg="add del mod">
          <ac:chgData name="Fan Cheng" userId="73b39abba4055029" providerId="LiveId" clId="{B266636A-D569-4AE4-9417-9F43F49312C1}" dt="2018-07-29T00:07:01.271" v="3435" actId="20577"/>
          <ac:spMkLst>
            <pc:docMk/>
            <pc:sldMk cId="3263216650" sldId="783"/>
            <ac:spMk id="4" creationId="{3627424D-6C4C-A640-8E4A-CA28BBD7ECFF}"/>
          </ac:spMkLst>
        </pc:spChg>
        <pc:spChg chg="add mod">
          <ac:chgData name="Fan Cheng" userId="73b39abba4055029" providerId="LiveId" clId="{B266636A-D569-4AE4-9417-9F43F49312C1}" dt="2018-07-30T00:18:36.552" v="7340" actId="14100"/>
          <ac:spMkLst>
            <pc:docMk/>
            <pc:sldMk cId="3263216650" sldId="783"/>
            <ac:spMk id="8" creationId="{5129EF3D-F96C-43E0-B189-D4D14F101E81}"/>
          </ac:spMkLst>
        </pc:spChg>
        <pc:spChg chg="add mod">
          <ac:chgData name="Fan Cheng" userId="73b39abba4055029" providerId="LiveId" clId="{B266636A-D569-4AE4-9417-9F43F49312C1}" dt="2018-07-29T20:32:19.627" v="5461" actId="14100"/>
          <ac:spMkLst>
            <pc:docMk/>
            <pc:sldMk cId="3263216650" sldId="783"/>
            <ac:spMk id="9" creationId="{D550B558-B8E7-4708-92A5-01505EE04A84}"/>
          </ac:spMkLst>
        </pc:spChg>
        <pc:spChg chg="add mod">
          <ac:chgData name="Fan Cheng" userId="73b39abba4055029" providerId="LiveId" clId="{B266636A-D569-4AE4-9417-9F43F49312C1}" dt="2018-07-29T20:32:22.305" v="5465" actId="1036"/>
          <ac:spMkLst>
            <pc:docMk/>
            <pc:sldMk cId="3263216650" sldId="783"/>
            <ac:spMk id="10" creationId="{CE6905C3-6A14-4896-848A-62612124E238}"/>
          </ac:spMkLst>
        </pc:spChg>
        <pc:spChg chg="add mod">
          <ac:chgData name="Fan Cheng" userId="73b39abba4055029" providerId="LiveId" clId="{B266636A-D569-4AE4-9417-9F43F49312C1}" dt="2018-07-29T20:32:27.898" v="5475" actId="1038"/>
          <ac:spMkLst>
            <pc:docMk/>
            <pc:sldMk cId="3263216650" sldId="783"/>
            <ac:spMk id="11" creationId="{A8BF332F-3ED8-4287-A81F-D2458CC26FBF}"/>
          </ac:spMkLst>
        </pc:spChg>
        <pc:spChg chg="mod">
          <ac:chgData name="Fan Cheng" userId="73b39abba4055029" providerId="LiveId" clId="{B266636A-D569-4AE4-9417-9F43F49312C1}" dt="2018-07-30T00:18:31.636" v="7338" actId="14100"/>
          <ac:spMkLst>
            <pc:docMk/>
            <pc:sldMk cId="3263216650" sldId="783"/>
            <ac:spMk id="15" creationId="{675A6F90-3637-3F42-8F52-85EECC56594B}"/>
          </ac:spMkLst>
        </pc:spChg>
        <pc:spChg chg="del">
          <ac:chgData name="Fan Cheng" userId="73b39abba4055029" providerId="LiveId" clId="{B266636A-D569-4AE4-9417-9F43F49312C1}" dt="2018-07-29T00:07:13.891" v="3437" actId="478"/>
          <ac:spMkLst>
            <pc:docMk/>
            <pc:sldMk cId="3263216650" sldId="783"/>
            <ac:spMk id="17" creationId="{628CB698-64F0-4D47-BDC0-8E93D79A6936}"/>
          </ac:spMkLst>
        </pc:spChg>
        <pc:picChg chg="del">
          <ac:chgData name="Fan Cheng" userId="73b39abba4055029" providerId="LiveId" clId="{B266636A-D569-4AE4-9417-9F43F49312C1}" dt="2018-07-29T00:07:06.856" v="3436" actId="478"/>
          <ac:picMkLst>
            <pc:docMk/>
            <pc:sldMk cId="3263216650" sldId="783"/>
            <ac:picMk id="12" creationId="{4BB97E20-D4DD-5144-BA48-E850D6070D94}"/>
          </ac:picMkLst>
        </pc:picChg>
      </pc:sldChg>
      <pc:sldChg chg="add del">
        <pc:chgData name="Fan Cheng" userId="73b39abba4055029" providerId="LiveId" clId="{B266636A-D569-4AE4-9417-9F43F49312C1}" dt="2018-07-29T13:36:57.187" v="4307" actId="2696"/>
        <pc:sldMkLst>
          <pc:docMk/>
          <pc:sldMk cId="1667521227" sldId="784"/>
        </pc:sldMkLst>
      </pc:sldChg>
      <pc:sldChg chg="addSp delSp modSp add delAnim modAnim">
        <pc:chgData name="Fan Cheng" userId="73b39abba4055029" providerId="LiveId" clId="{B266636A-D569-4AE4-9417-9F43F49312C1}" dt="2018-07-30T00:20:02.330" v="7346"/>
        <pc:sldMkLst>
          <pc:docMk/>
          <pc:sldMk cId="2057387513" sldId="784"/>
        </pc:sldMkLst>
        <pc:spChg chg="del">
          <ac:chgData name="Fan Cheng" userId="73b39abba4055029" providerId="LiveId" clId="{B266636A-D569-4AE4-9417-9F43F49312C1}" dt="2018-07-29T13:38:03.310" v="4382" actId="478"/>
          <ac:spMkLst>
            <pc:docMk/>
            <pc:sldMk cId="2057387513" sldId="784"/>
            <ac:spMk id="2" creationId="{8FC5682C-A8E2-B742-BB5B-9ED520D2836B}"/>
          </ac:spMkLst>
        </pc:spChg>
        <pc:spChg chg="mod">
          <ac:chgData name="Fan Cheng" userId="73b39abba4055029" providerId="LiveId" clId="{B266636A-D569-4AE4-9417-9F43F49312C1}" dt="2018-07-29T20:39:19.500" v="5598" actId="20577"/>
          <ac:spMkLst>
            <pc:docMk/>
            <pc:sldMk cId="2057387513" sldId="784"/>
            <ac:spMk id="4" creationId="{CC2434E4-16B7-E540-A13C-960B63D56793}"/>
          </ac:spMkLst>
        </pc:spChg>
        <pc:spChg chg="del">
          <ac:chgData name="Fan Cheng" userId="73b39abba4055029" providerId="LiveId" clId="{B266636A-D569-4AE4-9417-9F43F49312C1}" dt="2018-07-29T13:37:55.605" v="4380" actId="478"/>
          <ac:spMkLst>
            <pc:docMk/>
            <pc:sldMk cId="2057387513" sldId="784"/>
            <ac:spMk id="5" creationId="{1C4B17DC-8FD1-F746-9D01-FEBCD6B03E04}"/>
          </ac:spMkLst>
        </pc:spChg>
        <pc:spChg chg="del mod">
          <ac:chgData name="Fan Cheng" userId="73b39abba4055029" providerId="LiveId" clId="{B266636A-D569-4AE4-9417-9F43F49312C1}" dt="2018-07-29T13:37:45.760" v="4376" actId="478"/>
          <ac:spMkLst>
            <pc:docMk/>
            <pc:sldMk cId="2057387513" sldId="784"/>
            <ac:spMk id="9" creationId="{650435D3-0CE3-E449-A099-92E93160EF05}"/>
          </ac:spMkLst>
        </pc:spChg>
        <pc:spChg chg="del">
          <ac:chgData name="Fan Cheng" userId="73b39abba4055029" providerId="LiveId" clId="{B266636A-D569-4AE4-9417-9F43F49312C1}" dt="2018-07-29T13:37:28.198" v="4369" actId="478"/>
          <ac:spMkLst>
            <pc:docMk/>
            <pc:sldMk cId="2057387513" sldId="784"/>
            <ac:spMk id="11" creationId="{D4E4FE95-1852-F442-8B35-E061E552ABB1}"/>
          </ac:spMkLst>
        </pc:spChg>
        <pc:spChg chg="del">
          <ac:chgData name="Fan Cheng" userId="73b39abba4055029" providerId="LiveId" clId="{B266636A-D569-4AE4-9417-9F43F49312C1}" dt="2018-07-29T13:37:51.308" v="4378" actId="478"/>
          <ac:spMkLst>
            <pc:docMk/>
            <pc:sldMk cId="2057387513" sldId="784"/>
            <ac:spMk id="14" creationId="{E48BC3E7-66D1-B64E-BB10-D3F47A5F8276}"/>
          </ac:spMkLst>
        </pc:spChg>
        <pc:spChg chg="del">
          <ac:chgData name="Fan Cheng" userId="73b39abba4055029" providerId="LiveId" clId="{B266636A-D569-4AE4-9417-9F43F49312C1}" dt="2018-07-29T13:37:37.006" v="4372" actId="478"/>
          <ac:spMkLst>
            <pc:docMk/>
            <pc:sldMk cId="2057387513" sldId="784"/>
            <ac:spMk id="15" creationId="{5CB0C712-D47C-D543-8727-17D2F313945B}"/>
          </ac:spMkLst>
        </pc:spChg>
        <pc:spChg chg="del mod">
          <ac:chgData name="Fan Cheng" userId="73b39abba4055029" providerId="LiveId" clId="{B266636A-D569-4AE4-9417-9F43F49312C1}" dt="2018-07-29T13:37:31.877" v="4371" actId="478"/>
          <ac:spMkLst>
            <pc:docMk/>
            <pc:sldMk cId="2057387513" sldId="784"/>
            <ac:spMk id="16" creationId="{FE27D3B3-9C6D-B148-9594-271C6F747B83}"/>
          </ac:spMkLst>
        </pc:spChg>
        <pc:spChg chg="del">
          <ac:chgData name="Fan Cheng" userId="73b39abba4055029" providerId="LiveId" clId="{B266636A-D569-4AE4-9417-9F43F49312C1}" dt="2018-07-29T13:37:59.086" v="4381" actId="478"/>
          <ac:spMkLst>
            <pc:docMk/>
            <pc:sldMk cId="2057387513" sldId="784"/>
            <ac:spMk id="17" creationId="{25B229AC-31A7-494E-A8EA-648F30ED0398}"/>
          </ac:spMkLst>
        </pc:spChg>
        <pc:spChg chg="add mod">
          <ac:chgData name="Fan Cheng" userId="73b39abba4055029" providerId="LiveId" clId="{B266636A-D569-4AE4-9417-9F43F49312C1}" dt="2018-07-29T20:30:15.477" v="5458" actId="20577"/>
          <ac:spMkLst>
            <pc:docMk/>
            <pc:sldMk cId="2057387513" sldId="784"/>
            <ac:spMk id="18" creationId="{5C99E7C7-BA1E-483A-BFDC-5D705485D0A1}"/>
          </ac:spMkLst>
        </pc:spChg>
        <pc:spChg chg="add mod">
          <ac:chgData name="Fan Cheng" userId="73b39abba4055029" providerId="LiveId" clId="{B266636A-D569-4AE4-9417-9F43F49312C1}" dt="2018-07-29T14:12:47.673" v="5390" actId="1076"/>
          <ac:spMkLst>
            <pc:docMk/>
            <pc:sldMk cId="2057387513" sldId="784"/>
            <ac:spMk id="21" creationId="{B203DD52-E742-4843-A632-9D5E1137D6D7}"/>
          </ac:spMkLst>
        </pc:spChg>
        <pc:spChg chg="add del mod">
          <ac:chgData name="Fan Cheng" userId="73b39abba4055029" providerId="LiveId" clId="{B266636A-D569-4AE4-9417-9F43F49312C1}" dt="2018-07-29T14:04:41.250" v="4812" actId="478"/>
          <ac:spMkLst>
            <pc:docMk/>
            <pc:sldMk cId="2057387513" sldId="784"/>
            <ac:spMk id="22" creationId="{6BE4D048-861E-4987-AF72-F3F8E2B43119}"/>
          </ac:spMkLst>
        </pc:spChg>
        <pc:spChg chg="add mod">
          <ac:chgData name="Fan Cheng" userId="73b39abba4055029" providerId="LiveId" clId="{B266636A-D569-4AE4-9417-9F43F49312C1}" dt="2018-07-29T20:41:21.188" v="5641" actId="20577"/>
          <ac:spMkLst>
            <pc:docMk/>
            <pc:sldMk cId="2057387513" sldId="784"/>
            <ac:spMk id="23" creationId="{9FCA2354-4F8F-4321-ADF5-9B17B89D903E}"/>
          </ac:spMkLst>
        </pc:spChg>
        <pc:spChg chg="add mod">
          <ac:chgData name="Fan Cheng" userId="73b39abba4055029" providerId="LiveId" clId="{B266636A-D569-4AE4-9417-9F43F49312C1}" dt="2018-07-29T14:12:54.837" v="5392" actId="1076"/>
          <ac:spMkLst>
            <pc:docMk/>
            <pc:sldMk cId="2057387513" sldId="784"/>
            <ac:spMk id="24" creationId="{573C8B0A-F17C-4862-9955-7B24491C7CEC}"/>
          </ac:spMkLst>
        </pc:spChg>
        <pc:grpChg chg="del mod">
          <ac:chgData name="Fan Cheng" userId="73b39abba4055029" providerId="LiveId" clId="{B266636A-D569-4AE4-9417-9F43F49312C1}" dt="2018-07-29T13:37:41.675" v="4374" actId="478"/>
          <ac:grpSpMkLst>
            <pc:docMk/>
            <pc:sldMk cId="2057387513" sldId="784"/>
            <ac:grpSpMk id="8" creationId="{A39476BF-928D-F141-9344-50B50B16D68D}"/>
          </ac:grpSpMkLst>
        </pc:grpChg>
        <pc:picChg chg="del">
          <ac:chgData name="Fan Cheng" userId="73b39abba4055029" providerId="LiveId" clId="{B266636A-D569-4AE4-9417-9F43F49312C1}" dt="2018-07-29T13:37:23.499" v="4368" actId="478"/>
          <ac:picMkLst>
            <pc:docMk/>
            <pc:sldMk cId="2057387513" sldId="784"/>
            <ac:picMk id="3" creationId="{3A8D979B-797D-D444-9221-707255DF27D0}"/>
          </ac:picMkLst>
        </pc:picChg>
        <pc:picChg chg="del">
          <ac:chgData name="Fan Cheng" userId="73b39abba4055029" providerId="LiveId" clId="{B266636A-D569-4AE4-9417-9F43F49312C1}" dt="2018-07-29T13:37:47.934" v="4377" actId="478"/>
          <ac:picMkLst>
            <pc:docMk/>
            <pc:sldMk cId="2057387513" sldId="784"/>
            <ac:picMk id="13" creationId="{F4501DB7-1E19-5B42-9ACA-2994423B3984}"/>
          </ac:picMkLst>
        </pc:picChg>
        <pc:picChg chg="del">
          <ac:chgData name="Fan Cheng" userId="73b39abba4055029" providerId="LiveId" clId="{B266636A-D569-4AE4-9417-9F43F49312C1}" dt="2018-07-29T13:37:21.555" v="4367" actId="478"/>
          <ac:picMkLst>
            <pc:docMk/>
            <pc:sldMk cId="2057387513" sldId="784"/>
            <ac:picMk id="20" creationId="{AAAB8EF3-8407-524A-9757-5178E9A80F8B}"/>
          </ac:picMkLst>
        </pc:picChg>
        <pc:cxnChg chg="del">
          <ac:chgData name="Fan Cheng" userId="73b39abba4055029" providerId="LiveId" clId="{B266636A-D569-4AE4-9417-9F43F49312C1}" dt="2018-07-29T13:37:53.325" v="4379" actId="478"/>
          <ac:cxnSpMkLst>
            <pc:docMk/>
            <pc:sldMk cId="2057387513" sldId="784"/>
            <ac:cxnSpMk id="19" creationId="{0EB25BC6-F7C6-6F4E-A9EA-A776A719855B}"/>
          </ac:cxnSpMkLst>
        </pc:cxnChg>
      </pc:sldChg>
      <pc:sldChg chg="addSp delSp modSp add delAnim modAnim">
        <pc:chgData name="Fan Cheng" userId="73b39abba4055029" providerId="LiveId" clId="{B266636A-D569-4AE4-9417-9F43F49312C1}" dt="2018-07-30T00:21:26.057" v="7350"/>
        <pc:sldMkLst>
          <pc:docMk/>
          <pc:sldMk cId="1569407979" sldId="785"/>
        </pc:sldMkLst>
        <pc:spChg chg="mod">
          <ac:chgData name="Fan Cheng" userId="73b39abba4055029" providerId="LiveId" clId="{B266636A-D569-4AE4-9417-9F43F49312C1}" dt="2018-07-29T20:39:27.564" v="5616" actId="20577"/>
          <ac:spMkLst>
            <pc:docMk/>
            <pc:sldMk cId="1569407979" sldId="785"/>
            <ac:spMk id="4" creationId="{CC2434E4-16B7-E540-A13C-960B63D56793}"/>
          </ac:spMkLst>
        </pc:spChg>
        <pc:spChg chg="add mod">
          <ac:chgData name="Fan Cheng" userId="73b39abba4055029" providerId="LiveId" clId="{B266636A-D569-4AE4-9417-9F43F49312C1}" dt="2018-07-29T20:53:59.598" v="6380" actId="207"/>
          <ac:spMkLst>
            <pc:docMk/>
            <pc:sldMk cId="1569407979" sldId="785"/>
            <ac:spMk id="9" creationId="{CF4988F6-FEEF-4A37-A1FC-461875D5FF26}"/>
          </ac:spMkLst>
        </pc:spChg>
        <pc:spChg chg="mod">
          <ac:chgData name="Fan Cheng" userId="73b39abba4055029" providerId="LiveId" clId="{B266636A-D569-4AE4-9417-9F43F49312C1}" dt="2018-07-29T20:44:19.483" v="5742" actId="20577"/>
          <ac:spMkLst>
            <pc:docMk/>
            <pc:sldMk cId="1569407979" sldId="785"/>
            <ac:spMk id="18" creationId="{5C99E7C7-BA1E-483A-BFDC-5D705485D0A1}"/>
          </ac:spMkLst>
        </pc:spChg>
        <pc:spChg chg="del">
          <ac:chgData name="Fan Cheng" userId="73b39abba4055029" providerId="LiveId" clId="{B266636A-D569-4AE4-9417-9F43F49312C1}" dt="2018-07-29T20:39:41.504" v="5617" actId="478"/>
          <ac:spMkLst>
            <pc:docMk/>
            <pc:sldMk cId="1569407979" sldId="785"/>
            <ac:spMk id="21" creationId="{B203DD52-E742-4843-A632-9D5E1137D6D7}"/>
          </ac:spMkLst>
        </pc:spChg>
        <pc:spChg chg="del">
          <ac:chgData name="Fan Cheng" userId="73b39abba4055029" providerId="LiveId" clId="{B266636A-D569-4AE4-9417-9F43F49312C1}" dt="2018-07-29T20:39:44.695" v="5618" actId="478"/>
          <ac:spMkLst>
            <pc:docMk/>
            <pc:sldMk cId="1569407979" sldId="785"/>
            <ac:spMk id="23" creationId="{9FCA2354-4F8F-4321-ADF5-9B17B89D903E}"/>
          </ac:spMkLst>
        </pc:spChg>
        <pc:spChg chg="del">
          <ac:chgData name="Fan Cheng" userId="73b39abba4055029" providerId="LiveId" clId="{B266636A-D569-4AE4-9417-9F43F49312C1}" dt="2018-07-29T20:39:47.504" v="5619" actId="478"/>
          <ac:spMkLst>
            <pc:docMk/>
            <pc:sldMk cId="1569407979" sldId="785"/>
            <ac:spMk id="24" creationId="{573C8B0A-F17C-4862-9955-7B24491C7CEC}"/>
          </ac:spMkLst>
        </pc:spChg>
        <pc:picChg chg="add mod">
          <ac:chgData name="Fan Cheng" userId="73b39abba4055029" providerId="LiveId" clId="{B266636A-D569-4AE4-9417-9F43F49312C1}" dt="2018-07-29T20:44:03.219" v="5741" actId="14100"/>
          <ac:picMkLst>
            <pc:docMk/>
            <pc:sldMk cId="1569407979" sldId="785"/>
            <ac:picMk id="3" creationId="{C1ECE484-7A08-4EC4-8932-214E15DE353B}"/>
          </ac:picMkLst>
        </pc:picChg>
      </pc:sldChg>
      <pc:sldChg chg="add del">
        <pc:chgData name="Fan Cheng" userId="73b39abba4055029" providerId="LiveId" clId="{B266636A-D569-4AE4-9417-9F43F49312C1}" dt="2018-07-29T13:36:59.558" v="4308" actId="2696"/>
        <pc:sldMkLst>
          <pc:docMk/>
          <pc:sldMk cId="2128640788" sldId="785"/>
        </pc:sldMkLst>
      </pc:sldChg>
      <pc:sldChg chg="add del">
        <pc:chgData name="Fan Cheng" userId="73b39abba4055029" providerId="LiveId" clId="{B266636A-D569-4AE4-9417-9F43F49312C1}" dt="2018-07-29T20:52:47.424" v="6310" actId="2696"/>
        <pc:sldMkLst>
          <pc:docMk/>
          <pc:sldMk cId="472410041" sldId="786"/>
        </pc:sldMkLst>
      </pc:sldChg>
      <pc:sldChg chg="addSp delSp modSp add ord delAnim modAnim">
        <pc:chgData name="Fan Cheng" userId="73b39abba4055029" providerId="LiveId" clId="{B266636A-D569-4AE4-9417-9F43F49312C1}" dt="2018-07-30T00:22:13.896" v="7353"/>
        <pc:sldMkLst>
          <pc:docMk/>
          <pc:sldMk cId="2581164331" sldId="786"/>
        </pc:sldMkLst>
        <pc:spChg chg="mod">
          <ac:chgData name="Fan Cheng" userId="73b39abba4055029" providerId="LiveId" clId="{B266636A-D569-4AE4-9417-9F43F49312C1}" dt="2018-07-29T20:53:05.346" v="6335" actId="20577"/>
          <ac:spMkLst>
            <pc:docMk/>
            <pc:sldMk cId="2581164331" sldId="786"/>
            <ac:spMk id="4" creationId="{CC2434E4-16B7-E540-A13C-960B63D56793}"/>
          </ac:spMkLst>
        </pc:spChg>
        <pc:spChg chg="del">
          <ac:chgData name="Fan Cheng" userId="73b39abba4055029" providerId="LiveId" clId="{B266636A-D569-4AE4-9417-9F43F49312C1}" dt="2018-07-29T20:54:08.326" v="6381" actId="478"/>
          <ac:spMkLst>
            <pc:docMk/>
            <pc:sldMk cId="2581164331" sldId="786"/>
            <ac:spMk id="9" creationId="{CF4988F6-FEEF-4A37-A1FC-461875D5FF26}"/>
          </ac:spMkLst>
        </pc:spChg>
        <pc:spChg chg="mod">
          <ac:chgData name="Fan Cheng" userId="73b39abba4055029" providerId="LiveId" clId="{B266636A-D569-4AE4-9417-9F43F49312C1}" dt="2018-07-29T20:54:40.356" v="6440" actId="20577"/>
          <ac:spMkLst>
            <pc:docMk/>
            <pc:sldMk cId="2581164331" sldId="786"/>
            <ac:spMk id="18" creationId="{5C99E7C7-BA1E-483A-BFDC-5D705485D0A1}"/>
          </ac:spMkLst>
        </pc:spChg>
        <pc:picChg chg="del mod">
          <ac:chgData name="Fan Cheng" userId="73b39abba4055029" providerId="LiveId" clId="{B266636A-D569-4AE4-9417-9F43F49312C1}" dt="2018-07-29T20:53:08.634" v="6337" actId="478"/>
          <ac:picMkLst>
            <pc:docMk/>
            <pc:sldMk cId="2581164331" sldId="786"/>
            <ac:picMk id="3" creationId="{C1ECE484-7A08-4EC4-8932-214E15DE353B}"/>
          </ac:picMkLst>
        </pc:picChg>
        <pc:picChg chg="add mod">
          <ac:chgData name="Fan Cheng" userId="73b39abba4055029" providerId="LiveId" clId="{B266636A-D569-4AE4-9417-9F43F49312C1}" dt="2018-07-29T20:57:24.583" v="6445" actId="1076"/>
          <ac:picMkLst>
            <pc:docMk/>
            <pc:sldMk cId="2581164331" sldId="786"/>
            <ac:picMk id="5" creationId="{0D50DD1F-B088-4D93-B858-525B3D42058F}"/>
          </ac:picMkLst>
        </pc:picChg>
        <pc:picChg chg="add mod">
          <ac:chgData name="Fan Cheng" userId="73b39abba4055029" providerId="LiveId" clId="{B266636A-D569-4AE4-9417-9F43F49312C1}" dt="2018-07-29T20:58:48.730" v="6461" actId="1076"/>
          <ac:picMkLst>
            <pc:docMk/>
            <pc:sldMk cId="2581164331" sldId="786"/>
            <ac:picMk id="7" creationId="{01A70360-9BD5-4B91-8A33-E03B291B1348}"/>
          </ac:picMkLst>
        </pc:picChg>
      </pc:sldChg>
      <pc:sldChg chg="addSp delSp modSp add del modAnim">
        <pc:chgData name="Fan Cheng" userId="73b39abba4055029" providerId="LiveId" clId="{B266636A-D569-4AE4-9417-9F43F49312C1}" dt="2018-07-30T00:23:05.653" v="7359"/>
        <pc:sldMkLst>
          <pc:docMk/>
          <pc:sldMk cId="2950708944" sldId="787"/>
        </pc:sldMkLst>
        <pc:spChg chg="del">
          <ac:chgData name="Fan Cheng" userId="73b39abba4055029" providerId="LiveId" clId="{B266636A-D569-4AE4-9417-9F43F49312C1}" dt="2018-07-29T21:00:08.614" v="6467" actId="478"/>
          <ac:spMkLst>
            <pc:docMk/>
            <pc:sldMk cId="2950708944" sldId="787"/>
            <ac:spMk id="2" creationId="{680927B1-9F5D-4D9F-A65E-52DCDD140D70}"/>
          </ac:spMkLst>
        </pc:spChg>
        <pc:spChg chg="del">
          <ac:chgData name="Fan Cheng" userId="73b39abba4055029" providerId="LiveId" clId="{B266636A-D569-4AE4-9417-9F43F49312C1}" dt="2018-07-29T21:00:04.365" v="6466" actId="478"/>
          <ac:spMkLst>
            <pc:docMk/>
            <pc:sldMk cId="2950708944" sldId="787"/>
            <ac:spMk id="3" creationId="{D7EA70C3-5625-426E-94EE-32B0B8CA39F7}"/>
          </ac:spMkLst>
        </pc:spChg>
        <pc:picChg chg="add mod">
          <ac:chgData name="Fan Cheng" userId="73b39abba4055029" providerId="LiveId" clId="{B266636A-D569-4AE4-9417-9F43F49312C1}" dt="2018-07-29T21:00:40.021" v="6474" actId="1076"/>
          <ac:picMkLst>
            <pc:docMk/>
            <pc:sldMk cId="2950708944" sldId="787"/>
            <ac:picMk id="5" creationId="{EDFE4446-57AE-4831-9A96-19DE0D145186}"/>
          </ac:picMkLst>
        </pc:picChg>
      </pc:sldChg>
      <pc:sldChg chg="addSp delSp modSp add del delAnim modAnim">
        <pc:chgData name="Fan Cheng" userId="73b39abba4055029" providerId="LiveId" clId="{B266636A-D569-4AE4-9417-9F43F49312C1}" dt="2018-07-30T00:26:28.146" v="7369" actId="20577"/>
        <pc:sldMkLst>
          <pc:docMk/>
          <pc:sldMk cId="3462453705" sldId="788"/>
        </pc:sldMkLst>
        <pc:spChg chg="mod">
          <ac:chgData name="Fan Cheng" userId="73b39abba4055029" providerId="LiveId" clId="{B266636A-D569-4AE4-9417-9F43F49312C1}" dt="2018-07-29T21:02:05.097" v="6520" actId="20577"/>
          <ac:spMkLst>
            <pc:docMk/>
            <pc:sldMk cId="3462453705" sldId="788"/>
            <ac:spMk id="4" creationId="{CC2434E4-16B7-E540-A13C-960B63D56793}"/>
          </ac:spMkLst>
        </pc:spChg>
        <pc:spChg chg="add del mod">
          <ac:chgData name="Fan Cheng" userId="73b39abba4055029" providerId="LiveId" clId="{B266636A-D569-4AE4-9417-9F43F49312C1}" dt="2018-07-29T21:08:13.962" v="6665" actId="767"/>
          <ac:spMkLst>
            <pc:docMk/>
            <pc:sldMk cId="3462453705" sldId="788"/>
            <ac:spMk id="7" creationId="{512E0AE6-3911-4179-8593-2685A1C52FB8}"/>
          </ac:spMkLst>
        </pc:spChg>
        <pc:spChg chg="add mod">
          <ac:chgData name="Fan Cheng" userId="73b39abba4055029" providerId="LiveId" clId="{B266636A-D569-4AE4-9417-9F43F49312C1}" dt="2018-07-30T00:26:01.396" v="7363" actId="1076"/>
          <ac:spMkLst>
            <pc:docMk/>
            <pc:sldMk cId="3462453705" sldId="788"/>
            <ac:spMk id="12" creationId="{D2BA42B0-A3C0-471B-911B-08EB81BBFA5D}"/>
          </ac:spMkLst>
        </pc:spChg>
        <pc:spChg chg="del">
          <ac:chgData name="Fan Cheng" userId="73b39abba4055029" providerId="LiveId" clId="{B266636A-D569-4AE4-9417-9F43F49312C1}" dt="2018-07-29T21:01:20.496" v="6476" actId="478"/>
          <ac:spMkLst>
            <pc:docMk/>
            <pc:sldMk cId="3462453705" sldId="788"/>
            <ac:spMk id="18" creationId="{5C99E7C7-BA1E-483A-BFDC-5D705485D0A1}"/>
          </ac:spMkLst>
        </pc:spChg>
        <pc:spChg chg="mod">
          <ac:chgData name="Fan Cheng" userId="73b39abba4055029" providerId="LiveId" clId="{B266636A-D569-4AE4-9417-9F43F49312C1}" dt="2018-07-30T00:26:28.146" v="7369" actId="20577"/>
          <ac:spMkLst>
            <pc:docMk/>
            <pc:sldMk cId="3462453705" sldId="788"/>
            <ac:spMk id="21" creationId="{B203DD52-E742-4843-A632-9D5E1137D6D7}"/>
          </ac:spMkLst>
        </pc:spChg>
        <pc:spChg chg="del mod">
          <ac:chgData name="Fan Cheng" userId="73b39abba4055029" providerId="LiveId" clId="{B266636A-D569-4AE4-9417-9F43F49312C1}" dt="2018-07-29T21:02:16.842" v="6522" actId="478"/>
          <ac:spMkLst>
            <pc:docMk/>
            <pc:sldMk cId="3462453705" sldId="788"/>
            <ac:spMk id="23" creationId="{9FCA2354-4F8F-4321-ADF5-9B17B89D903E}"/>
          </ac:spMkLst>
        </pc:spChg>
        <pc:spChg chg="mod">
          <ac:chgData name="Fan Cheng" userId="73b39abba4055029" providerId="LiveId" clId="{B266636A-D569-4AE4-9417-9F43F49312C1}" dt="2018-07-29T21:05:34.888" v="6641" actId="14100"/>
          <ac:spMkLst>
            <pc:docMk/>
            <pc:sldMk cId="3462453705" sldId="788"/>
            <ac:spMk id="24" creationId="{573C8B0A-F17C-4862-9955-7B24491C7CEC}"/>
          </ac:spMkLst>
        </pc:spChg>
        <pc:picChg chg="add mod">
          <ac:chgData name="Fan Cheng" userId="73b39abba4055029" providerId="LiveId" clId="{B266636A-D569-4AE4-9417-9F43F49312C1}" dt="2018-07-30T00:26:08.267" v="7365" actId="1076"/>
          <ac:picMkLst>
            <pc:docMk/>
            <pc:sldMk cId="3462453705" sldId="788"/>
            <ac:picMk id="3" creationId="{8C7C73A5-DD68-4F06-860D-68917D4F3A27}"/>
          </ac:picMkLst>
        </pc:picChg>
        <pc:picChg chg="add mod">
          <ac:chgData name="Fan Cheng" userId="73b39abba4055029" providerId="LiveId" clId="{B266636A-D569-4AE4-9417-9F43F49312C1}" dt="2018-07-30T00:26:10.148" v="7366" actId="1076"/>
          <ac:picMkLst>
            <pc:docMk/>
            <pc:sldMk cId="3462453705" sldId="788"/>
            <ac:picMk id="6" creationId="{9883A548-B4F2-44DE-B367-EFA1859F49B3}"/>
          </ac:picMkLst>
        </pc:picChg>
      </pc:sldChg>
      <pc:sldChg chg="add del">
        <pc:chgData name="Fan Cheng" userId="73b39abba4055029" providerId="LiveId" clId="{B266636A-D569-4AE4-9417-9F43F49312C1}" dt="2018-07-29T21:11:51.015" v="6865" actId="2696"/>
        <pc:sldMkLst>
          <pc:docMk/>
          <pc:sldMk cId="33999181" sldId="789"/>
        </pc:sldMkLst>
      </pc:sldChg>
      <pc:sldChg chg="addSp delSp modSp add delAnim modAnim modNotesTx">
        <pc:chgData name="Fan Cheng" userId="73b39abba4055029" providerId="LiveId" clId="{B266636A-D569-4AE4-9417-9F43F49312C1}" dt="2018-07-30T00:30:22.470" v="7433"/>
        <pc:sldMkLst>
          <pc:docMk/>
          <pc:sldMk cId="161811125" sldId="789"/>
        </pc:sldMkLst>
        <pc:spChg chg="del">
          <ac:chgData name="Fan Cheng" userId="73b39abba4055029" providerId="LiveId" clId="{B266636A-D569-4AE4-9417-9F43F49312C1}" dt="2018-07-29T21:13:16.984" v="6945" actId="478"/>
          <ac:spMkLst>
            <pc:docMk/>
            <pc:sldMk cId="161811125" sldId="789"/>
            <ac:spMk id="3" creationId="{00000000-0000-0000-0000-000000000000}"/>
          </ac:spMkLst>
        </pc:spChg>
        <pc:spChg chg="mod">
          <ac:chgData name="Fan Cheng" userId="73b39abba4055029" providerId="LiveId" clId="{B266636A-D569-4AE4-9417-9F43F49312C1}" dt="2018-07-29T21:12:15.485" v="6942" actId="20577"/>
          <ac:spMkLst>
            <pc:docMk/>
            <pc:sldMk cId="161811125" sldId="789"/>
            <ac:spMk id="6" creationId="{5364887B-0B78-284B-8760-C9813904624A}"/>
          </ac:spMkLst>
        </pc:spChg>
        <pc:spChg chg="del">
          <ac:chgData name="Fan Cheng" userId="73b39abba4055029" providerId="LiveId" clId="{B266636A-D569-4AE4-9417-9F43F49312C1}" dt="2018-07-29T21:13:31.617" v="6949" actId="478"/>
          <ac:spMkLst>
            <pc:docMk/>
            <pc:sldMk cId="161811125" sldId="789"/>
            <ac:spMk id="7" creationId="{5DC5172B-4DD5-0442-ACD6-74DA9611A927}"/>
          </ac:spMkLst>
        </pc:spChg>
        <pc:spChg chg="del mod">
          <ac:chgData name="Fan Cheng" userId="73b39abba4055029" providerId="LiveId" clId="{B266636A-D569-4AE4-9417-9F43F49312C1}" dt="2018-07-29T21:13:28.295" v="6948" actId="478"/>
          <ac:spMkLst>
            <pc:docMk/>
            <pc:sldMk cId="161811125" sldId="789"/>
            <ac:spMk id="14" creationId="{00000000-0000-0000-0000-000000000000}"/>
          </ac:spMkLst>
        </pc:spChg>
        <pc:spChg chg="del">
          <ac:chgData name="Fan Cheng" userId="73b39abba4055029" providerId="LiveId" clId="{B266636A-D569-4AE4-9417-9F43F49312C1}" dt="2018-07-29T21:13:39.994" v="6952" actId="478"/>
          <ac:spMkLst>
            <pc:docMk/>
            <pc:sldMk cId="161811125" sldId="789"/>
            <ac:spMk id="15" creationId="{00000000-0000-0000-0000-000000000000}"/>
          </ac:spMkLst>
        </pc:spChg>
        <pc:spChg chg="add mod">
          <ac:chgData name="Fan Cheng" userId="73b39abba4055029" providerId="LiveId" clId="{B266636A-D569-4AE4-9417-9F43F49312C1}" dt="2018-07-29T21:17:54.192" v="7069" actId="14100"/>
          <ac:spMkLst>
            <pc:docMk/>
            <pc:sldMk cId="161811125" sldId="789"/>
            <ac:spMk id="19" creationId="{B8CB6552-FF23-40F4-A2BB-A07D299ACD86}"/>
          </ac:spMkLst>
        </pc:spChg>
        <pc:spChg chg="add mod">
          <ac:chgData name="Fan Cheng" userId="73b39abba4055029" providerId="LiveId" clId="{B266636A-D569-4AE4-9417-9F43F49312C1}" dt="2018-07-29T21:19:45.494" v="7198" actId="1036"/>
          <ac:spMkLst>
            <pc:docMk/>
            <pc:sldMk cId="161811125" sldId="789"/>
            <ac:spMk id="24" creationId="{CD31FA90-6E9E-4413-99A9-59BCAD6E85EC}"/>
          </ac:spMkLst>
        </pc:spChg>
        <pc:spChg chg="del">
          <ac:chgData name="Fan Cheng" userId="73b39abba4055029" providerId="LiveId" clId="{B266636A-D569-4AE4-9417-9F43F49312C1}" dt="2018-07-29T21:13:23.153" v="6946" actId="478"/>
          <ac:spMkLst>
            <pc:docMk/>
            <pc:sldMk cId="161811125" sldId="789"/>
            <ac:spMk id="29" creationId="{00000000-0000-0000-0000-000000000000}"/>
          </ac:spMkLst>
        </pc:spChg>
        <pc:spChg chg="del">
          <ac:chgData name="Fan Cheng" userId="73b39abba4055029" providerId="LiveId" clId="{B266636A-D569-4AE4-9417-9F43F49312C1}" dt="2018-07-29T21:13:34.444" v="6950" actId="478"/>
          <ac:spMkLst>
            <pc:docMk/>
            <pc:sldMk cId="161811125" sldId="789"/>
            <ac:spMk id="30" creationId="{00000000-0000-0000-0000-000000000000}"/>
          </ac:spMkLst>
        </pc:spChg>
        <pc:grpChg chg="del">
          <ac:chgData name="Fan Cheng" userId="73b39abba4055029" providerId="LiveId" clId="{B266636A-D569-4AE4-9417-9F43F49312C1}" dt="2018-07-29T21:12:27.236" v="6944" actId="478"/>
          <ac:grpSpMkLst>
            <pc:docMk/>
            <pc:sldMk cId="161811125" sldId="789"/>
            <ac:grpSpMk id="39" creationId="{5E45BE03-FA55-3D47-9020-6868EBEB93FA}"/>
          </ac:grpSpMkLst>
        </pc:grpChg>
        <pc:grpChg chg="del">
          <ac:chgData name="Fan Cheng" userId="73b39abba4055029" providerId="LiveId" clId="{B266636A-D569-4AE4-9417-9F43F49312C1}" dt="2018-07-29T21:12:25.217" v="6943" actId="478"/>
          <ac:grpSpMkLst>
            <pc:docMk/>
            <pc:sldMk cId="161811125" sldId="789"/>
            <ac:grpSpMk id="49" creationId="{5A8C3A22-26ED-504E-A65A-F96B3736B08E}"/>
          </ac:grpSpMkLst>
        </pc:grpChg>
        <pc:picChg chg="del">
          <ac:chgData name="Fan Cheng" userId="73b39abba4055029" providerId="LiveId" clId="{B266636A-D569-4AE4-9417-9F43F49312C1}" dt="2018-07-29T21:13:36.885" v="6951" actId="478"/>
          <ac:picMkLst>
            <pc:docMk/>
            <pc:sldMk cId="161811125" sldId="789"/>
            <ac:picMk id="5" creationId="{00000000-0000-0000-0000-000000000000}"/>
          </ac:picMkLst>
        </pc:picChg>
        <pc:picChg chg="add mod">
          <ac:chgData name="Fan Cheng" userId="73b39abba4055029" providerId="LiveId" clId="{B266636A-D569-4AE4-9417-9F43F49312C1}" dt="2018-07-29T21:14:21.257" v="6961" actId="1076"/>
          <ac:picMkLst>
            <pc:docMk/>
            <pc:sldMk cId="161811125" sldId="789"/>
            <ac:picMk id="8" creationId="{BFEEC70A-B788-4387-8D57-AB543DF2FD66}"/>
          </ac:picMkLst>
        </pc:picChg>
        <pc:picChg chg="add mod">
          <ac:chgData name="Fan Cheng" userId="73b39abba4055029" providerId="LiveId" clId="{B266636A-D569-4AE4-9417-9F43F49312C1}" dt="2018-07-29T21:17:57.521" v="7070" actId="1076"/>
          <ac:picMkLst>
            <pc:docMk/>
            <pc:sldMk cId="161811125" sldId="789"/>
            <ac:picMk id="10" creationId="{B4932AB7-04F3-4890-899C-091BA7D8B7C3}"/>
          </ac:picMkLst>
        </pc:picChg>
        <pc:picChg chg="add del mod">
          <ac:chgData name="Fan Cheng" userId="73b39abba4055029" providerId="LiveId" clId="{B266636A-D569-4AE4-9417-9F43F49312C1}" dt="2018-07-29T21:18:29.446" v="7072"/>
          <ac:picMkLst>
            <pc:docMk/>
            <pc:sldMk cId="161811125" sldId="789"/>
            <ac:picMk id="12" creationId="{C8D908EF-4CF5-42D1-841B-BEF8BC448FA2}"/>
          </ac:picMkLst>
        </pc:picChg>
      </pc:sldChg>
      <pc:sldChg chg="add del">
        <pc:chgData name="Fan Cheng" userId="73b39abba4055029" providerId="LiveId" clId="{B266636A-D569-4AE4-9417-9F43F49312C1}" dt="2018-07-29T21:20:35.407" v="7201" actId="2696"/>
        <pc:sldMkLst>
          <pc:docMk/>
          <pc:sldMk cId="2646755815" sldId="790"/>
        </pc:sldMkLst>
      </pc:sldChg>
    </pc:docChg>
  </pc:docChgLst>
  <pc:docChgLst>
    <pc:chgData name="Fan" userId="73b39abba4055029" providerId="LiveId" clId="{2E4E7906-4C88-4C26-BF4A-C3A88FD91AED}"/>
    <pc:docChg chg="modSld">
      <pc:chgData name="Fan" userId="73b39abba4055029" providerId="LiveId" clId="{2E4E7906-4C88-4C26-BF4A-C3A88FD91AED}" dt="2022-03-06T11:04:19.723" v="1" actId="20577"/>
      <pc:docMkLst>
        <pc:docMk/>
      </pc:docMkLst>
      <pc:sldChg chg="modSp mod">
        <pc:chgData name="Fan" userId="73b39abba4055029" providerId="LiveId" clId="{2E4E7906-4C88-4C26-BF4A-C3A88FD91AED}" dt="2022-03-06T11:04:19.723" v="1" actId="20577"/>
        <pc:sldMkLst>
          <pc:docMk/>
          <pc:sldMk cId="2040243274" sldId="628"/>
        </pc:sldMkLst>
        <pc:spChg chg="mod">
          <ac:chgData name="Fan" userId="73b39abba4055029" providerId="LiveId" clId="{2E4E7906-4C88-4C26-BF4A-C3A88FD91AED}" dt="2022-03-06T11:04:19.723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Cheng Fan" userId="73b39abba4055029" providerId="LiveId" clId="{6F132720-D23A-4742-87B0-9DDBAB74ED3A}"/>
    <pc:docChg chg="undo custSel addSld delSld modSld sldOrd">
      <pc:chgData name="Cheng Fan" userId="73b39abba4055029" providerId="LiveId" clId="{6F132720-D23A-4742-87B0-9DDBAB74ED3A}" dt="2020-04-06T09:21:49.259" v="3297" actId="20577"/>
      <pc:docMkLst>
        <pc:docMk/>
      </pc:docMkLst>
      <pc:sldChg chg="addSp modSp">
        <pc:chgData name="Cheng Fan" userId="73b39abba4055029" providerId="LiveId" clId="{6F132720-D23A-4742-87B0-9DDBAB74ED3A}" dt="2020-03-27T00:44:57.047" v="2639"/>
        <pc:sldMkLst>
          <pc:docMk/>
          <pc:sldMk cId="2040243274" sldId="628"/>
        </pc:sldMkLst>
        <pc:picChg chg="add mod">
          <ac:chgData name="Cheng Fan" userId="73b39abba4055029" providerId="LiveId" clId="{6F132720-D23A-4742-87B0-9DDBAB74ED3A}" dt="2020-03-27T00:44:57.047" v="2639"/>
          <ac:picMkLst>
            <pc:docMk/>
            <pc:sldMk cId="2040243274" sldId="628"/>
            <ac:picMk id="4" creationId="{17C592D8-FC73-4D7A-B44B-108AABBAA011}"/>
          </ac:picMkLst>
        </pc:picChg>
      </pc:sldChg>
      <pc:sldChg chg="addSp delSp modSp modAnim">
        <pc:chgData name="Cheng Fan" userId="73b39abba4055029" providerId="LiveId" clId="{6F132720-D23A-4742-87B0-9DDBAB74ED3A}" dt="2020-04-06T09:21:49.259" v="3297" actId="20577"/>
        <pc:sldMkLst>
          <pc:docMk/>
          <pc:sldMk cId="2267203452" sldId="775"/>
        </pc:sldMkLst>
        <pc:spChg chg="mod">
          <ac:chgData name="Cheng Fan" userId="73b39abba4055029" providerId="LiveId" clId="{6F132720-D23A-4742-87B0-9DDBAB74ED3A}" dt="2020-04-06T09:21:49.259" v="3297" actId="20577"/>
          <ac:spMkLst>
            <pc:docMk/>
            <pc:sldMk cId="2267203452" sldId="775"/>
            <ac:spMk id="5" creationId="{CE91ADF7-DF9B-A947-B5BC-4330D7FFEB59}"/>
          </ac:spMkLst>
        </pc:spChg>
        <pc:picChg chg="add del mod">
          <ac:chgData name="Cheng Fan" userId="73b39abba4055029" providerId="LiveId" clId="{6F132720-D23A-4742-87B0-9DDBAB74ED3A}" dt="2020-03-27T00:46:16.251" v="2641"/>
          <ac:picMkLst>
            <pc:docMk/>
            <pc:sldMk cId="2267203452" sldId="775"/>
            <ac:picMk id="2" creationId="{4A5708B9-1DDD-41A7-93B3-8BCEFCA2166D}"/>
          </ac:picMkLst>
        </pc:picChg>
        <pc:picChg chg="add mod">
          <ac:chgData name="Cheng Fan" userId="73b39abba4055029" providerId="LiveId" clId="{6F132720-D23A-4742-87B0-9DDBAB74ED3A}" dt="2020-03-27T00:46:16.251" v="2641"/>
          <ac:picMkLst>
            <pc:docMk/>
            <pc:sldMk cId="2267203452" sldId="775"/>
            <ac:picMk id="3" creationId="{370E0A5D-6C34-4F65-AE80-827706BBF8C3}"/>
          </ac:picMkLst>
        </pc:picChg>
      </pc:sldChg>
      <pc:sldChg chg="del">
        <pc:chgData name="Cheng Fan" userId="73b39abba4055029" providerId="LiveId" clId="{6F132720-D23A-4742-87B0-9DDBAB74ED3A}" dt="2020-03-22T01:37:48.403" v="2426" actId="47"/>
        <pc:sldMkLst>
          <pc:docMk/>
          <pc:sldMk cId="851788458" sldId="819"/>
        </pc:sldMkLst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218309273" sldId="820"/>
        </pc:sldMkLst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482216814" sldId="820"/>
        </pc:sldMkLst>
      </pc:sldChg>
      <pc:sldChg chg="addSp modSp add modAnim">
        <pc:chgData name="Cheng Fan" userId="73b39abba4055029" providerId="LiveId" clId="{6F132720-D23A-4742-87B0-9DDBAB74ED3A}" dt="2020-03-27T01:27:18.722" v="2831"/>
        <pc:sldMkLst>
          <pc:docMk/>
          <pc:sldMk cId="1394213346" sldId="820"/>
        </pc:sldMkLst>
        <pc:spChg chg="mod">
          <ac:chgData name="Cheng Fan" userId="73b39abba4055029" providerId="LiveId" clId="{6F132720-D23A-4742-87B0-9DDBAB74ED3A}" dt="2020-03-26T14:52:35.075" v="2471" actId="12"/>
          <ac:spMkLst>
            <pc:docMk/>
            <pc:sldMk cId="1394213346" sldId="820"/>
            <ac:spMk id="6" creationId="{00000000-0000-0000-0000-000000000000}"/>
          </ac:spMkLst>
        </pc:spChg>
        <pc:spChg chg="mod">
          <ac:chgData name="Cheng Fan" userId="73b39abba4055029" providerId="LiveId" clId="{6F132720-D23A-4742-87B0-9DDBAB74ED3A}" dt="2020-03-27T01:23:59.368" v="2829" actId="207"/>
          <ac:spMkLst>
            <pc:docMk/>
            <pc:sldMk cId="1394213346" sldId="820"/>
            <ac:spMk id="7" creationId="{A769FA6D-63BB-2049-B3CC-A3243E97C4F5}"/>
          </ac:spMkLst>
        </pc:spChg>
        <pc:picChg chg="mod">
          <ac:chgData name="Cheng Fan" userId="73b39abba4055029" providerId="LiveId" clId="{6F132720-D23A-4742-87B0-9DDBAB74ED3A}" dt="2020-03-26T14:52:42.720" v="2475" actId="1036"/>
          <ac:picMkLst>
            <pc:docMk/>
            <pc:sldMk cId="1394213346" sldId="820"/>
            <ac:picMk id="2" creationId="{00000000-0000-0000-0000-000000000000}"/>
          </ac:picMkLst>
        </pc:picChg>
        <pc:picChg chg="add mod">
          <ac:chgData name="Cheng Fan" userId="73b39abba4055029" providerId="LiveId" clId="{6F132720-D23A-4742-87B0-9DDBAB74ED3A}" dt="2020-03-27T01:26:58.444" v="2830"/>
          <ac:picMkLst>
            <pc:docMk/>
            <pc:sldMk cId="1394213346" sldId="820"/>
            <ac:picMk id="5" creationId="{09F090AB-D300-4266-A591-066D0AE717C0}"/>
          </ac:picMkLst>
        </pc:picChg>
        <pc:inkChg chg="add">
          <ac:chgData name="Cheng Fan" userId="73b39abba4055029" providerId="LiveId" clId="{6F132720-D23A-4742-87B0-9DDBAB74ED3A}" dt="2020-03-27T01:26:58.444" v="2830"/>
          <ac:inkMkLst>
            <pc:docMk/>
            <pc:sldMk cId="1394213346" sldId="820"/>
            <ac:inkMk id="3" creationId="{65FFA777-E68C-40F6-BFDB-B16BA00DB1D8}"/>
          </ac:inkMkLst>
        </pc:inkChg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1524843501" sldId="821"/>
        </pc:sldMkLst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1984262242" sldId="821"/>
        </pc:sldMkLst>
      </pc:sldChg>
      <pc:sldChg chg="addSp modSp add modAnim">
        <pc:chgData name="Cheng Fan" userId="73b39abba4055029" providerId="LiveId" clId="{6F132720-D23A-4742-87B0-9DDBAB74ED3A}" dt="2020-04-01T02:44:00.579" v="3225" actId="20577"/>
        <pc:sldMkLst>
          <pc:docMk/>
          <pc:sldMk cId="3037779562" sldId="821"/>
        </pc:sldMkLst>
        <pc:spChg chg="mod">
          <ac:chgData name="Cheng Fan" userId="73b39abba4055029" providerId="LiveId" clId="{6F132720-D23A-4742-87B0-9DDBAB74ED3A}" dt="2020-04-01T02:44:00.579" v="3225" actId="20577"/>
          <ac:spMkLst>
            <pc:docMk/>
            <pc:sldMk cId="3037779562" sldId="821"/>
            <ac:spMk id="7" creationId="{A769FA6D-63BB-2049-B3CC-A3243E97C4F5}"/>
          </ac:spMkLst>
        </pc:spChg>
        <pc:spChg chg="add mod">
          <ac:chgData name="Cheng Fan" userId="73b39abba4055029" providerId="LiveId" clId="{6F132720-D23A-4742-87B0-9DDBAB74ED3A}" dt="2020-03-27T01:41:41.303" v="2955" actId="1076"/>
          <ac:spMkLst>
            <pc:docMk/>
            <pc:sldMk cId="3037779562" sldId="821"/>
            <ac:spMk id="10" creationId="{6F0B09C9-03CE-4248-94CD-D9EE5A26EA8C}"/>
          </ac:spMkLst>
        </pc:spChg>
        <pc:picChg chg="add mod">
          <ac:chgData name="Cheng Fan" userId="73b39abba4055029" providerId="LiveId" clId="{6F132720-D23A-4742-87B0-9DDBAB74ED3A}" dt="2020-03-27T01:36:39.763" v="2862"/>
          <ac:picMkLst>
            <pc:docMk/>
            <pc:sldMk cId="3037779562" sldId="821"/>
            <ac:picMk id="3" creationId="{A663D0A1-E21A-4D61-A770-F40B7604EA1B}"/>
          </ac:picMkLst>
        </pc:picChg>
        <pc:picChg chg="mod">
          <ac:chgData name="Cheng Fan" userId="73b39abba4055029" providerId="LiveId" clId="{6F132720-D23A-4742-87B0-9DDBAB74ED3A}" dt="2020-03-26T14:52:51.833" v="2480" actId="1440"/>
          <ac:picMkLst>
            <pc:docMk/>
            <pc:sldMk cId="3037779562" sldId="821"/>
            <ac:picMk id="9" creationId="{00000000-0000-0000-0000-000000000000}"/>
          </ac:picMkLst>
        </pc:picChg>
        <pc:inkChg chg="add">
          <ac:chgData name="Cheng Fan" userId="73b39abba4055029" providerId="LiveId" clId="{6F132720-D23A-4742-87B0-9DDBAB74ED3A}" dt="2020-03-27T01:36:39.763" v="2862"/>
          <ac:inkMkLst>
            <pc:docMk/>
            <pc:sldMk cId="3037779562" sldId="821"/>
            <ac:inkMk id="2" creationId="{95516B8A-A17A-46AA-AB86-CF2F6B1FC546}"/>
          </ac:inkMkLst>
        </pc:inkChg>
      </pc:sldChg>
      <pc:sldChg chg="del">
        <pc:chgData name="Cheng Fan" userId="73b39abba4055029" providerId="LiveId" clId="{6F132720-D23A-4742-87B0-9DDBAB74ED3A}" dt="2020-03-22T01:38:15.286" v="2437" actId="47"/>
        <pc:sldMkLst>
          <pc:docMk/>
          <pc:sldMk cId="2368993379" sldId="842"/>
        </pc:sldMkLst>
      </pc:sldChg>
      <pc:sldChg chg="add del ord">
        <pc:chgData name="Cheng Fan" userId="73b39abba4055029" providerId="LiveId" clId="{6F132720-D23A-4742-87B0-9DDBAB74ED3A}" dt="2020-03-22T00:45:37.550" v="2022" actId="2696"/>
        <pc:sldMkLst>
          <pc:docMk/>
          <pc:sldMk cId="523630805" sldId="845"/>
        </pc:sldMkLst>
      </pc:sldChg>
      <pc:sldChg chg="del">
        <pc:chgData name="Cheng Fan" userId="73b39abba4055029" providerId="LiveId" clId="{6F132720-D23A-4742-87B0-9DDBAB74ED3A}" dt="2020-03-21T11:41:10.248" v="241" actId="2696"/>
        <pc:sldMkLst>
          <pc:docMk/>
          <pc:sldMk cId="1052889689" sldId="845"/>
        </pc:sldMkLst>
      </pc:sldChg>
      <pc:sldChg chg="modSp add del">
        <pc:chgData name="Cheng Fan" userId="73b39abba4055029" providerId="LiveId" clId="{6F132720-D23A-4742-87B0-9DDBAB74ED3A}" dt="2020-03-27T02:58:24.567" v="3213" actId="2696"/>
        <pc:sldMkLst>
          <pc:docMk/>
          <pc:sldMk cId="1324714205" sldId="845"/>
        </pc:sldMkLst>
        <pc:spChg chg="mod">
          <ac:chgData name="Cheng Fan" userId="73b39abba4055029" providerId="LiveId" clId="{6F132720-D23A-4742-87B0-9DDBAB74ED3A}" dt="2020-03-22T01:08:37.005" v="2424" actId="2711"/>
          <ac:spMkLst>
            <pc:docMk/>
            <pc:sldMk cId="1324714205" sldId="845"/>
            <ac:spMk id="12" creationId="{A769FA6D-63BB-2049-B3CC-A3243E97C4F5}"/>
          </ac:spMkLst>
        </pc:spChg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1930451445" sldId="845"/>
        </pc:sldMkLst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2441957023" sldId="846"/>
        </pc:sldMkLst>
      </pc:sldChg>
      <pc:sldChg chg="addSp modSp add modAnim">
        <pc:chgData name="Cheng Fan" userId="73b39abba4055029" providerId="LiveId" clId="{6F132720-D23A-4742-87B0-9DDBAB74ED3A}" dt="2020-03-27T01:46:54.106" v="2956"/>
        <pc:sldMkLst>
          <pc:docMk/>
          <pc:sldMk cId="3601630774" sldId="846"/>
        </pc:sldMkLst>
        <pc:spChg chg="mod">
          <ac:chgData name="Cheng Fan" userId="73b39abba4055029" providerId="LiveId" clId="{6F132720-D23A-4742-87B0-9DDBAB74ED3A}" dt="2020-03-27T01:31:31.086" v="2837" actId="20577"/>
          <ac:spMkLst>
            <pc:docMk/>
            <pc:sldMk cId="3601630774" sldId="846"/>
            <ac:spMk id="7" creationId="{A769FA6D-63BB-2049-B3CC-A3243E97C4F5}"/>
          </ac:spMkLst>
        </pc:spChg>
        <pc:spChg chg="mod">
          <ac:chgData name="Cheng Fan" userId="73b39abba4055029" providerId="LiveId" clId="{6F132720-D23A-4742-87B0-9DDBAB74ED3A}" dt="2020-03-26T14:53:14.904" v="2481" actId="208"/>
          <ac:spMkLst>
            <pc:docMk/>
            <pc:sldMk cId="3601630774" sldId="846"/>
            <ac:spMk id="8" creationId="{00000000-0000-0000-0000-000000000000}"/>
          </ac:spMkLst>
        </pc:spChg>
        <pc:picChg chg="mod">
          <ac:chgData name="Cheng Fan" userId="73b39abba4055029" providerId="LiveId" clId="{6F132720-D23A-4742-87B0-9DDBAB74ED3A}" dt="2020-03-26T14:53:30.616" v="2488" actId="1440"/>
          <ac:picMkLst>
            <pc:docMk/>
            <pc:sldMk cId="3601630774" sldId="846"/>
            <ac:picMk id="2" creationId="{00000000-0000-0000-0000-000000000000}"/>
          </ac:picMkLst>
        </pc:picChg>
        <pc:picChg chg="mod">
          <ac:chgData name="Cheng Fan" userId="73b39abba4055029" providerId="LiveId" clId="{6F132720-D23A-4742-87B0-9DDBAB74ED3A}" dt="2020-03-26T14:53:17.995" v="2482" actId="1440"/>
          <ac:picMkLst>
            <pc:docMk/>
            <pc:sldMk cId="3601630774" sldId="846"/>
            <ac:picMk id="5" creationId="{00000000-0000-0000-0000-000000000000}"/>
          </ac:picMkLst>
        </pc:picChg>
        <pc:picChg chg="add mod">
          <ac:chgData name="Cheng Fan" userId="73b39abba4055029" providerId="LiveId" clId="{6F132720-D23A-4742-87B0-9DDBAB74ED3A}" dt="2020-03-27T01:46:54.106" v="2956"/>
          <ac:picMkLst>
            <pc:docMk/>
            <pc:sldMk cId="3601630774" sldId="846"/>
            <ac:picMk id="6" creationId="{5DC778F9-EB97-4B11-B028-C459F80DE26C}"/>
          </ac:picMkLst>
        </pc:picChg>
        <pc:inkChg chg="add">
          <ac:chgData name="Cheng Fan" userId="73b39abba4055029" providerId="LiveId" clId="{6F132720-D23A-4742-87B0-9DDBAB74ED3A}" dt="2020-03-27T01:46:54.106" v="2956"/>
          <ac:inkMkLst>
            <pc:docMk/>
            <pc:sldMk cId="3601630774" sldId="846"/>
            <ac:inkMk id="3" creationId="{35382207-50D5-4E44-A946-AF5963BA25AE}"/>
          </ac:inkMkLst>
        </pc:inkChg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4252420003" sldId="846"/>
        </pc:sldMkLst>
      </pc:sldChg>
      <pc:sldChg chg="addSp modSp del">
        <pc:chgData name="Cheng Fan" userId="73b39abba4055029" providerId="LiveId" clId="{6F132720-D23A-4742-87B0-9DDBAB74ED3A}" dt="2020-03-22T01:37:47.127" v="2425" actId="47"/>
        <pc:sldMkLst>
          <pc:docMk/>
          <pc:sldMk cId="3360282517" sldId="859"/>
        </pc:sldMkLst>
        <pc:spChg chg="add mod">
          <ac:chgData name="Cheng Fan" userId="73b39abba4055029" providerId="LiveId" clId="{6F132720-D23A-4742-87B0-9DDBAB74ED3A}" dt="2020-03-22T00:34:22.319" v="2008" actId="1076"/>
          <ac:spMkLst>
            <pc:docMk/>
            <pc:sldMk cId="3360282517" sldId="859"/>
            <ac:spMk id="3" creationId="{5B0F63E0-3235-440B-9531-798AEA7CB34F}"/>
          </ac:spMkLst>
        </pc:spChg>
        <pc:spChg chg="mod">
          <ac:chgData name="Cheng Fan" userId="73b39abba4055029" providerId="LiveId" clId="{6F132720-D23A-4742-87B0-9DDBAB74ED3A}" dt="2020-03-22T00:34:25.297" v="2009" actId="1076"/>
          <ac:spMkLst>
            <pc:docMk/>
            <pc:sldMk cId="3360282517" sldId="859"/>
            <ac:spMk id="12" creationId="{A769FA6D-63BB-2049-B3CC-A3243E97C4F5}"/>
          </ac:spMkLst>
        </pc:spChg>
        <pc:spChg chg="mod">
          <ac:chgData name="Cheng Fan" userId="73b39abba4055029" providerId="LiveId" clId="{6F132720-D23A-4742-87B0-9DDBAB74ED3A}" dt="2020-03-22T00:34:19.553" v="2007" actId="1076"/>
          <ac:spMkLst>
            <pc:docMk/>
            <pc:sldMk cId="3360282517" sldId="859"/>
            <ac:spMk id="13" creationId="{00000000-0000-0000-0000-000000000000}"/>
          </ac:spMkLst>
        </pc:spChg>
        <pc:picChg chg="add mod">
          <ac:chgData name="Cheng Fan" userId="73b39abba4055029" providerId="LiveId" clId="{6F132720-D23A-4742-87B0-9DDBAB74ED3A}" dt="2020-03-22T00:34:11.113" v="2006" actId="1076"/>
          <ac:picMkLst>
            <pc:docMk/>
            <pc:sldMk cId="3360282517" sldId="859"/>
            <ac:picMk id="8" creationId="{BA13788C-0901-4629-B9C8-599E0A7AD049}"/>
          </ac:picMkLst>
        </pc:picChg>
      </pc:sldChg>
      <pc:sldChg chg="addSp modSp">
        <pc:chgData name="Cheng Fan" userId="73b39abba4055029" providerId="LiveId" clId="{6F132720-D23A-4742-87B0-9DDBAB74ED3A}" dt="2020-03-27T00:50:45.268" v="2642"/>
        <pc:sldMkLst>
          <pc:docMk/>
          <pc:sldMk cId="3020306139" sldId="860"/>
        </pc:sldMkLst>
        <pc:spChg chg="mod">
          <ac:chgData name="Cheng Fan" userId="73b39abba4055029" providerId="LiveId" clId="{6F132720-D23A-4742-87B0-9DDBAB74ED3A}" dt="2020-03-21T12:36:04.360" v="411" actId="14100"/>
          <ac:spMkLst>
            <pc:docMk/>
            <pc:sldMk cId="3020306139" sldId="860"/>
            <ac:spMk id="8" creationId="{D7B12816-635B-D249-BE4E-A4969E8EEF6E}"/>
          </ac:spMkLst>
        </pc:spChg>
        <pc:picChg chg="mod">
          <ac:chgData name="Cheng Fan" userId="73b39abba4055029" providerId="LiveId" clId="{6F132720-D23A-4742-87B0-9DDBAB74ED3A}" dt="2020-03-21T12:20:29.361" v="271" actId="1440"/>
          <ac:picMkLst>
            <pc:docMk/>
            <pc:sldMk cId="3020306139" sldId="860"/>
            <ac:picMk id="3" creationId="{00000000-0000-0000-0000-000000000000}"/>
          </ac:picMkLst>
        </pc:picChg>
        <pc:picChg chg="mod">
          <ac:chgData name="Cheng Fan" userId="73b39abba4055029" providerId="LiveId" clId="{6F132720-D23A-4742-87B0-9DDBAB74ED3A}" dt="2020-03-21T12:20:45.004" v="272" actId="1440"/>
          <ac:picMkLst>
            <pc:docMk/>
            <pc:sldMk cId="3020306139" sldId="860"/>
            <ac:picMk id="5" creationId="{00000000-0000-0000-0000-000000000000}"/>
          </ac:picMkLst>
        </pc:picChg>
        <pc:picChg chg="mod">
          <ac:chgData name="Cheng Fan" userId="73b39abba4055029" providerId="LiveId" clId="{6F132720-D23A-4742-87B0-9DDBAB74ED3A}" dt="2020-03-21T12:20:45.004" v="272" actId="1440"/>
          <ac:picMkLst>
            <pc:docMk/>
            <pc:sldMk cId="3020306139" sldId="860"/>
            <ac:picMk id="6" creationId="{00000000-0000-0000-0000-000000000000}"/>
          </ac:picMkLst>
        </pc:picChg>
        <pc:picChg chg="add mod">
          <ac:chgData name="Cheng Fan" userId="73b39abba4055029" providerId="LiveId" clId="{6F132720-D23A-4742-87B0-9DDBAB74ED3A}" dt="2020-03-27T00:50:45.268" v="2642"/>
          <ac:picMkLst>
            <pc:docMk/>
            <pc:sldMk cId="3020306139" sldId="860"/>
            <ac:picMk id="7" creationId="{D3C3F703-3E42-4E2C-8098-4AFB8E425733}"/>
          </ac:picMkLst>
        </pc:picChg>
        <pc:picChg chg="mod">
          <ac:chgData name="Cheng Fan" userId="73b39abba4055029" providerId="LiveId" clId="{6F132720-D23A-4742-87B0-9DDBAB74ED3A}" dt="2020-03-21T12:20:45.004" v="272" actId="1440"/>
          <ac:picMkLst>
            <pc:docMk/>
            <pc:sldMk cId="3020306139" sldId="860"/>
            <ac:picMk id="1026" creationId="{00000000-0000-0000-0000-000000000000}"/>
          </ac:picMkLst>
        </pc:picChg>
        <pc:picChg chg="mod">
          <ac:chgData name="Cheng Fan" userId="73b39abba4055029" providerId="LiveId" clId="{6F132720-D23A-4742-87B0-9DDBAB74ED3A}" dt="2020-03-22T00:48:24.326" v="2040" actId="1036"/>
          <ac:picMkLst>
            <pc:docMk/>
            <pc:sldMk cId="3020306139" sldId="860"/>
            <ac:picMk id="1028" creationId="{00000000-0000-0000-0000-000000000000}"/>
          </ac:picMkLst>
        </pc:picChg>
        <pc:inkChg chg="add">
          <ac:chgData name="Cheng Fan" userId="73b39abba4055029" providerId="LiveId" clId="{6F132720-D23A-4742-87B0-9DDBAB74ED3A}" dt="2020-03-27T00:50:45.268" v="2642"/>
          <ac:inkMkLst>
            <pc:docMk/>
            <pc:sldMk cId="3020306139" sldId="860"/>
            <ac:inkMk id="2" creationId="{DD882179-2E00-4688-A891-DC59EFC1A50C}"/>
          </ac:inkMkLst>
        </pc:inkChg>
      </pc:sldChg>
      <pc:sldChg chg="addSp delSp modSp delAnim">
        <pc:chgData name="Cheng Fan" userId="73b39abba4055029" providerId="LiveId" clId="{6F132720-D23A-4742-87B0-9DDBAB74ED3A}" dt="2020-03-27T01:12:53.510" v="2734"/>
        <pc:sldMkLst>
          <pc:docMk/>
          <pc:sldMk cId="3058638628" sldId="861"/>
        </pc:sldMkLst>
        <pc:spChg chg="mod">
          <ac:chgData name="Cheng Fan" userId="73b39abba4055029" providerId="LiveId" clId="{6F132720-D23A-4742-87B0-9DDBAB74ED3A}" dt="2020-03-27T00:59:29.692" v="2711" actId="20577"/>
          <ac:spMkLst>
            <pc:docMk/>
            <pc:sldMk cId="3058638628" sldId="861"/>
            <ac:spMk id="4" creationId="{CC2434E4-16B7-E540-A13C-960B63D56793}"/>
          </ac:spMkLst>
        </pc:spChg>
        <pc:spChg chg="mod">
          <ac:chgData name="Cheng Fan" userId="73b39abba4055029" providerId="LiveId" clId="{6F132720-D23A-4742-87B0-9DDBAB74ED3A}" dt="2020-03-22T00:31:53.307" v="2004" actId="1076"/>
          <ac:spMkLst>
            <pc:docMk/>
            <pc:sldMk cId="3058638628" sldId="861"/>
            <ac:spMk id="8" creationId="{D7B12816-635B-D249-BE4E-A4969E8EEF6E}"/>
          </ac:spMkLst>
        </pc:spChg>
        <pc:spChg chg="mod">
          <ac:chgData name="Cheng Fan" userId="73b39abba4055029" providerId="LiveId" clId="{6F132720-D23A-4742-87B0-9DDBAB74ED3A}" dt="2020-03-27T01:00:36.285" v="2726" actId="207"/>
          <ac:spMkLst>
            <pc:docMk/>
            <pc:sldMk cId="3058638628" sldId="861"/>
            <ac:spMk id="12" creationId="{A769FA6D-63BB-2049-B3CC-A3243E97C4F5}"/>
          </ac:spMkLst>
        </pc:spChg>
        <pc:picChg chg="del mod">
          <ac:chgData name="Cheng Fan" userId="73b39abba4055029" providerId="LiveId" clId="{6F132720-D23A-4742-87B0-9DDBAB74ED3A}" dt="2020-03-22T00:19:12.770" v="1894"/>
          <ac:picMkLst>
            <pc:docMk/>
            <pc:sldMk cId="3058638628" sldId="861"/>
            <ac:picMk id="2" creationId="{00000000-0000-0000-0000-000000000000}"/>
          </ac:picMkLst>
        </pc:picChg>
        <pc:picChg chg="add del mod">
          <ac:chgData name="Cheng Fan" userId="73b39abba4055029" providerId="LiveId" clId="{6F132720-D23A-4742-87B0-9DDBAB74ED3A}" dt="2020-03-27T01:02:26.024" v="2728" actId="478"/>
          <ac:picMkLst>
            <pc:docMk/>
            <pc:sldMk cId="3058638628" sldId="861"/>
            <ac:picMk id="3" creationId="{4FB69441-40CD-4235-9931-C7A83C44B12E}"/>
          </ac:picMkLst>
        </pc:picChg>
        <pc:picChg chg="add del mod">
          <ac:chgData name="Cheng Fan" userId="73b39abba4055029" providerId="LiveId" clId="{6F132720-D23A-4742-87B0-9DDBAB74ED3A}" dt="2020-03-27T01:07:00.893" v="2731"/>
          <ac:picMkLst>
            <pc:docMk/>
            <pc:sldMk cId="3058638628" sldId="861"/>
            <ac:picMk id="5" creationId="{BC2DB8BD-3A40-443D-ACC9-54D578E1AD25}"/>
          </ac:picMkLst>
        </pc:picChg>
        <pc:picChg chg="add mod">
          <ac:chgData name="Cheng Fan" userId="73b39abba4055029" providerId="LiveId" clId="{6F132720-D23A-4742-87B0-9DDBAB74ED3A}" dt="2020-03-22T00:20:01.491" v="1897" actId="1440"/>
          <ac:picMkLst>
            <pc:docMk/>
            <pc:sldMk cId="3058638628" sldId="861"/>
            <ac:picMk id="6" creationId="{FAC3E9EF-260E-4F6B-9583-64798058F6C7}"/>
          </ac:picMkLst>
        </pc:picChg>
        <pc:picChg chg="add del mod">
          <ac:chgData name="Cheng Fan" userId="73b39abba4055029" providerId="LiveId" clId="{6F132720-D23A-4742-87B0-9DDBAB74ED3A}" dt="2020-03-27T01:07:19.620" v="2733" actId="478"/>
          <ac:picMkLst>
            <pc:docMk/>
            <pc:sldMk cId="3058638628" sldId="861"/>
            <ac:picMk id="9" creationId="{CA6F73A1-D5AE-42A4-933A-F4E9E936373A}"/>
          </ac:picMkLst>
        </pc:picChg>
        <pc:picChg chg="add mod">
          <ac:chgData name="Cheng Fan" userId="73b39abba4055029" providerId="LiveId" clId="{6F132720-D23A-4742-87B0-9DDBAB74ED3A}" dt="2020-03-27T01:12:53.510" v="2734"/>
          <ac:picMkLst>
            <pc:docMk/>
            <pc:sldMk cId="3058638628" sldId="861"/>
            <ac:picMk id="11" creationId="{2096DEF2-EF29-45AA-B247-9436B1767F08}"/>
          </ac:picMkLst>
        </pc:picChg>
        <pc:inkChg chg="add del">
          <ac:chgData name="Cheng Fan" userId="73b39abba4055029" providerId="LiveId" clId="{6F132720-D23A-4742-87B0-9DDBAB74ED3A}" dt="2020-03-27T01:02:32.665" v="2729" actId="478"/>
          <ac:inkMkLst>
            <pc:docMk/>
            <pc:sldMk cId="3058638628" sldId="861"/>
            <ac:inkMk id="2" creationId="{832BBCF2-3ABD-4A82-A359-365974A5A83B}"/>
          </ac:inkMkLst>
        </pc:inkChg>
        <pc:inkChg chg="add del">
          <ac:chgData name="Cheng Fan" userId="73b39abba4055029" providerId="LiveId" clId="{6F132720-D23A-4742-87B0-9DDBAB74ED3A}" dt="2020-03-27T01:07:17.055" v="2732" actId="478"/>
          <ac:inkMkLst>
            <pc:docMk/>
            <pc:sldMk cId="3058638628" sldId="861"/>
            <ac:inkMk id="7" creationId="{AC82E88E-3C16-446E-AB70-6F3BE29C8ACF}"/>
          </ac:inkMkLst>
        </pc:inkChg>
        <pc:inkChg chg="add">
          <ac:chgData name="Cheng Fan" userId="73b39abba4055029" providerId="LiveId" clId="{6F132720-D23A-4742-87B0-9DDBAB74ED3A}" dt="2020-03-27T01:12:53.510" v="2734"/>
          <ac:inkMkLst>
            <pc:docMk/>
            <pc:sldMk cId="3058638628" sldId="861"/>
            <ac:inkMk id="10" creationId="{333516FC-103A-4460-8CB1-F2BB87276873}"/>
          </ac:inkMkLst>
        </pc:inkChg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609652270" sldId="862"/>
        </pc:sldMkLst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2439573739" sldId="862"/>
        </pc:sldMkLst>
      </pc:sldChg>
      <pc:sldChg chg="addSp delSp modSp add delAnim modAnim">
        <pc:chgData name="Cheng Fan" userId="73b39abba4055029" providerId="LiveId" clId="{6F132720-D23A-4742-87B0-9DDBAB74ED3A}" dt="2020-03-27T02:02:18.315" v="3128"/>
        <pc:sldMkLst>
          <pc:docMk/>
          <pc:sldMk cId="4173725996" sldId="862"/>
        </pc:sldMkLst>
        <pc:spChg chg="mod">
          <ac:chgData name="Cheng Fan" userId="73b39abba4055029" providerId="LiveId" clId="{6F132720-D23A-4742-87B0-9DDBAB74ED3A}" dt="2020-03-26T14:54:02.217" v="2491" actId="12"/>
          <ac:spMkLst>
            <pc:docMk/>
            <pc:sldMk cId="4173725996" sldId="862"/>
            <ac:spMk id="6" creationId="{00000000-0000-0000-0000-000000000000}"/>
          </ac:spMkLst>
        </pc:spChg>
        <pc:spChg chg="mod">
          <ac:chgData name="Cheng Fan" userId="73b39abba4055029" providerId="LiveId" clId="{6F132720-D23A-4742-87B0-9DDBAB74ED3A}" dt="2020-03-27T01:50:55.257" v="3116" actId="14100"/>
          <ac:spMkLst>
            <pc:docMk/>
            <pc:sldMk cId="4173725996" sldId="862"/>
            <ac:spMk id="7" creationId="{A769FA6D-63BB-2049-B3CC-A3243E97C4F5}"/>
          </ac:spMkLst>
        </pc:spChg>
        <pc:spChg chg="mod">
          <ac:chgData name="Cheng Fan" userId="73b39abba4055029" providerId="LiveId" clId="{6F132720-D23A-4742-87B0-9DDBAB74ED3A}" dt="2020-03-26T14:53:45.425" v="2490" actId="1076"/>
          <ac:spMkLst>
            <pc:docMk/>
            <pc:sldMk cId="4173725996" sldId="862"/>
            <ac:spMk id="8" creationId="{D7B12816-635B-D249-BE4E-A4969E8EEF6E}"/>
          </ac:spMkLst>
        </pc:spChg>
        <pc:picChg chg="add del mod">
          <ac:chgData name="Cheng Fan" userId="73b39abba4055029" providerId="LiveId" clId="{6F132720-D23A-4742-87B0-9DDBAB74ED3A}" dt="2020-03-27T01:54:09.117" v="3121"/>
          <ac:picMkLst>
            <pc:docMk/>
            <pc:sldMk cId="4173725996" sldId="862"/>
            <ac:picMk id="2" creationId="{CEC52ACA-685B-49B9-B604-BAB3546B9A05}"/>
          </ac:picMkLst>
        </pc:picChg>
        <pc:picChg chg="mod">
          <ac:chgData name="Cheng Fan" userId="73b39abba4055029" providerId="LiveId" clId="{6F132720-D23A-4742-87B0-9DDBAB74ED3A}" dt="2020-03-27T01:50:57.193" v="3117" actId="1076"/>
          <ac:picMkLst>
            <pc:docMk/>
            <pc:sldMk cId="4173725996" sldId="862"/>
            <ac:picMk id="3" creationId="{00000000-0000-0000-0000-000000000000}"/>
          </ac:picMkLst>
        </pc:picChg>
        <pc:picChg chg="add del mod">
          <ac:chgData name="Cheng Fan" userId="73b39abba4055029" providerId="LiveId" clId="{6F132720-D23A-4742-87B0-9DDBAB74ED3A}" dt="2020-03-27T01:54:31.486" v="3124" actId="478"/>
          <ac:picMkLst>
            <pc:docMk/>
            <pc:sldMk cId="4173725996" sldId="862"/>
            <ac:picMk id="5" creationId="{9C96B535-165B-4C8A-A9F6-5BE55063A404}"/>
          </ac:picMkLst>
        </pc:picChg>
        <pc:picChg chg="add del mod">
          <ac:chgData name="Cheng Fan" userId="73b39abba4055029" providerId="LiveId" clId="{6F132720-D23A-4742-87B0-9DDBAB74ED3A}" dt="2020-03-27T01:57:53.875" v="3126"/>
          <ac:picMkLst>
            <pc:docMk/>
            <pc:sldMk cId="4173725996" sldId="862"/>
            <ac:picMk id="10" creationId="{848A73FA-0E71-4446-962B-E3D339528257}"/>
          </ac:picMkLst>
        </pc:picChg>
        <pc:picChg chg="add del mod">
          <ac:chgData name="Cheng Fan" userId="73b39abba4055029" providerId="LiveId" clId="{6F132720-D23A-4742-87B0-9DDBAB74ED3A}" dt="2020-03-27T01:58:00.331" v="3127" actId="478"/>
          <ac:picMkLst>
            <pc:docMk/>
            <pc:sldMk cId="4173725996" sldId="862"/>
            <ac:picMk id="11" creationId="{5719BEED-F822-4D42-B544-C0BC99F23DFA}"/>
          </ac:picMkLst>
        </pc:picChg>
        <pc:picChg chg="add mod">
          <ac:chgData name="Cheng Fan" userId="73b39abba4055029" providerId="LiveId" clId="{6F132720-D23A-4742-87B0-9DDBAB74ED3A}" dt="2020-03-27T02:02:18.315" v="3128"/>
          <ac:picMkLst>
            <pc:docMk/>
            <pc:sldMk cId="4173725996" sldId="862"/>
            <ac:picMk id="13" creationId="{EAEEBFA5-23A6-453A-9FD3-6C3BBE04AFE7}"/>
          </ac:picMkLst>
        </pc:picChg>
        <pc:inkChg chg="add del">
          <ac:chgData name="Cheng Fan" userId="73b39abba4055029" providerId="LiveId" clId="{6F132720-D23A-4742-87B0-9DDBAB74ED3A}" dt="2020-03-27T01:57:53.875" v="3126"/>
          <ac:inkMkLst>
            <pc:docMk/>
            <pc:sldMk cId="4173725996" sldId="862"/>
            <ac:inkMk id="9" creationId="{70F37FCB-EEE3-4FD1-8D38-E3B5E25793BE}"/>
          </ac:inkMkLst>
        </pc:inkChg>
        <pc:inkChg chg="add">
          <ac:chgData name="Cheng Fan" userId="73b39abba4055029" providerId="LiveId" clId="{6F132720-D23A-4742-87B0-9DDBAB74ED3A}" dt="2020-03-27T02:02:18.315" v="3128"/>
          <ac:inkMkLst>
            <pc:docMk/>
            <pc:sldMk cId="4173725996" sldId="862"/>
            <ac:inkMk id="12" creationId="{57937EB6-324B-4A13-B8BF-25CE6E5E217F}"/>
          </ac:inkMkLst>
        </pc:inkChg>
      </pc:sldChg>
      <pc:sldChg chg="addSp modSp add modAnim">
        <pc:chgData name="Cheng Fan" userId="73b39abba4055029" providerId="LiveId" clId="{6F132720-D23A-4742-87B0-9DDBAB74ED3A}" dt="2020-03-27T02:22:23.116" v="3174"/>
        <pc:sldMkLst>
          <pc:docMk/>
          <pc:sldMk cId="596858438" sldId="863"/>
        </pc:sldMkLst>
        <pc:spChg chg="add mod">
          <ac:chgData name="Cheng Fan" userId="73b39abba4055029" providerId="LiveId" clId="{6F132720-D23A-4742-87B0-9DDBAB74ED3A}" dt="2020-03-27T02:15:41.017" v="3170" actId="1076"/>
          <ac:spMkLst>
            <pc:docMk/>
            <pc:sldMk cId="596858438" sldId="863"/>
            <ac:spMk id="3" creationId="{32D7F50F-A1B5-4F33-A196-D84014944941}"/>
          </ac:spMkLst>
        </pc:spChg>
        <pc:spChg chg="mod">
          <ac:chgData name="Cheng Fan" userId="73b39abba4055029" providerId="LiveId" clId="{6F132720-D23A-4742-87B0-9DDBAB74ED3A}" dt="2020-03-27T02:15:52.736" v="3171" actId="1076"/>
          <ac:spMkLst>
            <pc:docMk/>
            <pc:sldMk cId="596858438" sldId="863"/>
            <ac:spMk id="7" creationId="{A769FA6D-63BB-2049-B3CC-A3243E97C4F5}"/>
          </ac:spMkLst>
        </pc:spChg>
        <pc:picChg chg="mod">
          <ac:chgData name="Cheng Fan" userId="73b39abba4055029" providerId="LiveId" clId="{6F132720-D23A-4742-87B0-9DDBAB74ED3A}" dt="2020-03-27T02:14:44.648" v="3137" actId="1076"/>
          <ac:picMkLst>
            <pc:docMk/>
            <pc:sldMk cId="596858438" sldId="863"/>
            <ac:picMk id="5" creationId="{00000000-0000-0000-0000-000000000000}"/>
          </ac:picMkLst>
        </pc:picChg>
        <pc:picChg chg="add mod">
          <ac:chgData name="Cheng Fan" userId="73b39abba4055029" providerId="LiveId" clId="{6F132720-D23A-4742-87B0-9DDBAB74ED3A}" dt="2020-03-27T02:22:23.116" v="3174"/>
          <ac:picMkLst>
            <pc:docMk/>
            <pc:sldMk cId="596858438" sldId="863"/>
            <ac:picMk id="9" creationId="{F1B69E8C-1109-47B9-8A5D-850C242081A7}"/>
          </ac:picMkLst>
        </pc:picChg>
        <pc:inkChg chg="add">
          <ac:chgData name="Cheng Fan" userId="73b39abba4055029" providerId="LiveId" clId="{6F132720-D23A-4742-87B0-9DDBAB74ED3A}" dt="2020-03-27T02:22:23.116" v="3174"/>
          <ac:inkMkLst>
            <pc:docMk/>
            <pc:sldMk cId="596858438" sldId="863"/>
            <ac:inkMk id="8" creationId="{A3323543-6D1D-462C-A70A-EB99F5BFEF91}"/>
          </ac:inkMkLst>
        </pc:inkChg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1771620644" sldId="863"/>
        </pc:sldMkLst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3642134479" sldId="863"/>
        </pc:sldMkLst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2100761923" sldId="864"/>
        </pc:sldMkLst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2194629914" sldId="864"/>
        </pc:sldMkLst>
      </pc:sldChg>
      <pc:sldChg chg="addSp modSp add">
        <pc:chgData name="Cheng Fan" userId="73b39abba4055029" providerId="LiveId" clId="{6F132720-D23A-4742-87B0-9DDBAB74ED3A}" dt="2020-03-27T02:28:46.737" v="3189" actId="20577"/>
        <pc:sldMkLst>
          <pc:docMk/>
          <pc:sldMk cId="2981348818" sldId="864"/>
        </pc:sldMkLst>
        <pc:spChg chg="mod">
          <ac:chgData name="Cheng Fan" userId="73b39abba4055029" providerId="LiveId" clId="{6F132720-D23A-4742-87B0-9DDBAB74ED3A}" dt="2020-03-27T01:32:29.431" v="2859" actId="20577"/>
          <ac:spMkLst>
            <pc:docMk/>
            <pc:sldMk cId="2981348818" sldId="864"/>
            <ac:spMk id="6" creationId="{00000000-0000-0000-0000-000000000000}"/>
          </ac:spMkLst>
        </pc:spChg>
        <pc:spChg chg="mod">
          <ac:chgData name="Cheng Fan" userId="73b39abba4055029" providerId="LiveId" clId="{6F132720-D23A-4742-87B0-9DDBAB74ED3A}" dt="2020-03-27T01:32:41.125" v="2861" actId="207"/>
          <ac:spMkLst>
            <pc:docMk/>
            <pc:sldMk cId="2981348818" sldId="864"/>
            <ac:spMk id="7" creationId="{A769FA6D-63BB-2049-B3CC-A3243E97C4F5}"/>
          </ac:spMkLst>
        </pc:spChg>
        <pc:spChg chg="mod">
          <ac:chgData name="Cheng Fan" userId="73b39abba4055029" providerId="LiveId" clId="{6F132720-D23A-4742-87B0-9DDBAB74ED3A}" dt="2020-03-27T02:28:46.737" v="3189" actId="20577"/>
          <ac:spMkLst>
            <pc:docMk/>
            <pc:sldMk cId="2981348818" sldId="864"/>
            <ac:spMk id="8" creationId="{D7B12816-635B-D249-BE4E-A4969E8EEF6E}"/>
          </ac:spMkLst>
        </pc:spChg>
        <pc:picChg chg="add mod">
          <ac:chgData name="Cheng Fan" userId="73b39abba4055029" providerId="LiveId" clId="{6F132720-D23A-4742-87B0-9DDBAB74ED3A}" dt="2020-03-27T02:28:22.549" v="3175"/>
          <ac:picMkLst>
            <pc:docMk/>
            <pc:sldMk cId="2981348818" sldId="864"/>
            <ac:picMk id="3" creationId="{6DFFB13F-C948-4151-A164-FDCF161AB012}"/>
          </ac:picMkLst>
        </pc:picChg>
        <pc:inkChg chg="add">
          <ac:chgData name="Cheng Fan" userId="73b39abba4055029" providerId="LiveId" clId="{6F132720-D23A-4742-87B0-9DDBAB74ED3A}" dt="2020-03-27T02:28:22.549" v="3175"/>
          <ac:inkMkLst>
            <pc:docMk/>
            <pc:sldMk cId="2981348818" sldId="864"/>
            <ac:inkMk id="2" creationId="{552C62E4-E439-4C07-A8E2-BF3662A97360}"/>
          </ac:inkMkLst>
        </pc:inkChg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405375252" sldId="865"/>
        </pc:sldMkLst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518578417" sldId="865"/>
        </pc:sldMkLst>
      </pc:sldChg>
      <pc:sldChg chg="add del">
        <pc:chgData name="Cheng Fan" userId="73b39abba4055029" providerId="LiveId" clId="{6F132720-D23A-4742-87B0-9DDBAB74ED3A}" dt="2020-03-22T00:49:32.228" v="2041" actId="2696"/>
        <pc:sldMkLst>
          <pc:docMk/>
          <pc:sldMk cId="611924776" sldId="865"/>
        </pc:sldMkLst>
      </pc:sldChg>
      <pc:sldChg chg="addSp delSp modSp add">
        <pc:chgData name="Cheng Fan" userId="73b39abba4055029" providerId="LiveId" clId="{6F132720-D23A-4742-87B0-9DDBAB74ED3A}" dt="2020-03-27T01:22:34.257" v="2792" actId="20577"/>
        <pc:sldMkLst>
          <pc:docMk/>
          <pc:sldMk cId="2915671976" sldId="865"/>
        </pc:sldMkLst>
        <pc:spChg chg="add mod">
          <ac:chgData name="Cheng Fan" userId="73b39abba4055029" providerId="LiveId" clId="{6F132720-D23A-4742-87B0-9DDBAB74ED3A}" dt="2020-03-27T01:22:34.257" v="2792" actId="20577"/>
          <ac:spMkLst>
            <pc:docMk/>
            <pc:sldMk cId="2915671976" sldId="865"/>
            <ac:spMk id="5" creationId="{44E14727-464E-429E-9944-61B9AE71EC1B}"/>
          </ac:spMkLst>
        </pc:spChg>
        <pc:spChg chg="del">
          <ac:chgData name="Cheng Fan" userId="73b39abba4055029" providerId="LiveId" clId="{6F132720-D23A-4742-87B0-9DDBAB74ED3A}" dt="2020-03-22T00:51:13.650" v="2047" actId="478"/>
          <ac:spMkLst>
            <pc:docMk/>
            <pc:sldMk cId="2915671976" sldId="865"/>
            <ac:spMk id="6" creationId="{00000000-0000-0000-0000-000000000000}"/>
          </ac:spMkLst>
        </pc:spChg>
        <pc:picChg chg="add mod">
          <ac:chgData name="Cheng Fan" userId="73b39abba4055029" providerId="LiveId" clId="{6F132720-D23A-4742-87B0-9DDBAB74ED3A}" dt="2020-03-27T01:22:05.350" v="2736"/>
          <ac:picMkLst>
            <pc:docMk/>
            <pc:sldMk cId="2915671976" sldId="865"/>
            <ac:picMk id="3" creationId="{520EC7A1-0629-4D93-BFEE-464FF0A9D46B}"/>
          </ac:picMkLst>
        </pc:picChg>
        <pc:inkChg chg="add">
          <ac:chgData name="Cheng Fan" userId="73b39abba4055029" providerId="LiveId" clId="{6F132720-D23A-4742-87B0-9DDBAB74ED3A}" dt="2020-03-27T01:22:05.350" v="2736"/>
          <ac:inkMkLst>
            <pc:docMk/>
            <pc:sldMk cId="2915671976" sldId="865"/>
            <ac:inkMk id="2" creationId="{707324EA-E366-4D0C-A85E-A2F3718260CD}"/>
          </ac:inkMkLst>
        </pc:inkChg>
      </pc:sldChg>
      <pc:sldChg chg="addSp delSp modSp add delAnim">
        <pc:chgData name="Cheng Fan" userId="73b39abba4055029" providerId="LiveId" clId="{6F132720-D23A-4742-87B0-9DDBAB74ED3A}" dt="2020-03-27T02:47:00.525" v="3192"/>
        <pc:sldMkLst>
          <pc:docMk/>
          <pc:sldMk cId="62236084" sldId="866"/>
        </pc:sldMkLst>
        <pc:spChg chg="mod">
          <ac:chgData name="Cheng Fan" userId="73b39abba4055029" providerId="LiveId" clId="{6F132720-D23A-4742-87B0-9DDBAB74ED3A}" dt="2020-03-26T14:54:55.215" v="2505" actId="12"/>
          <ac:spMkLst>
            <pc:docMk/>
            <pc:sldMk cId="62236084" sldId="866"/>
            <ac:spMk id="6" creationId="{00000000-0000-0000-0000-000000000000}"/>
          </ac:spMkLst>
        </pc:spChg>
        <pc:picChg chg="add del mod">
          <ac:chgData name="Cheng Fan" userId="73b39abba4055029" providerId="LiveId" clId="{6F132720-D23A-4742-87B0-9DDBAB74ED3A}" dt="2020-03-27T02:43:01.720" v="3191" actId="478"/>
          <ac:picMkLst>
            <pc:docMk/>
            <pc:sldMk cId="62236084" sldId="866"/>
            <ac:picMk id="2" creationId="{540A6F91-7EAB-41F7-8E45-778D2F4F559F}"/>
          </ac:picMkLst>
        </pc:picChg>
        <pc:picChg chg="mod">
          <ac:chgData name="Cheng Fan" userId="73b39abba4055029" providerId="LiveId" clId="{6F132720-D23A-4742-87B0-9DDBAB74ED3A}" dt="2020-03-26T14:54:35.716" v="2502" actId="1440"/>
          <ac:picMkLst>
            <pc:docMk/>
            <pc:sldMk cId="62236084" sldId="866"/>
            <ac:picMk id="3" creationId="{00000000-0000-0000-0000-000000000000}"/>
          </ac:picMkLst>
        </pc:picChg>
        <pc:picChg chg="add mod">
          <ac:chgData name="Cheng Fan" userId="73b39abba4055029" providerId="LiveId" clId="{6F132720-D23A-4742-87B0-9DDBAB74ED3A}" dt="2020-03-27T02:47:00.525" v="3192"/>
          <ac:picMkLst>
            <pc:docMk/>
            <pc:sldMk cId="62236084" sldId="866"/>
            <ac:picMk id="7" creationId="{600D89CD-8B68-4E96-B023-3B108728B3A8}"/>
          </ac:picMkLst>
        </pc:picChg>
        <pc:picChg chg="mod">
          <ac:chgData name="Cheng Fan" userId="73b39abba4055029" providerId="LiveId" clId="{6F132720-D23A-4742-87B0-9DDBAB74ED3A}" dt="2020-03-26T14:54:33.176" v="2501" actId="1440"/>
          <ac:picMkLst>
            <pc:docMk/>
            <pc:sldMk cId="62236084" sldId="866"/>
            <ac:picMk id="1026" creationId="{00000000-0000-0000-0000-000000000000}"/>
          </ac:picMkLst>
        </pc:picChg>
        <pc:inkChg chg="add">
          <ac:chgData name="Cheng Fan" userId="73b39abba4055029" providerId="LiveId" clId="{6F132720-D23A-4742-87B0-9DDBAB74ED3A}" dt="2020-03-27T02:47:00.525" v="3192"/>
          <ac:inkMkLst>
            <pc:docMk/>
            <pc:sldMk cId="62236084" sldId="866"/>
            <ac:inkMk id="5" creationId="{09CC3884-CC6C-4640-A5FD-80782792E868}"/>
          </ac:inkMkLst>
        </pc:inkChg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2930174817" sldId="866"/>
        </pc:sldMkLst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3818136614" sldId="866"/>
        </pc:sldMkLst>
      </pc:sldChg>
      <pc:sldChg chg="addSp modSp add">
        <pc:chgData name="Cheng Fan" userId="73b39abba4055029" providerId="LiveId" clId="{6F132720-D23A-4742-87B0-9DDBAB74ED3A}" dt="2020-03-27T02:47:24.400" v="3193"/>
        <pc:sldMkLst>
          <pc:docMk/>
          <pc:sldMk cId="1114584930" sldId="867"/>
        </pc:sldMkLst>
        <pc:spChg chg="mod">
          <ac:chgData name="Cheng Fan" userId="73b39abba4055029" providerId="LiveId" clId="{6F132720-D23A-4742-87B0-9DDBAB74ED3A}" dt="2020-03-26T14:55:04.858" v="2506" actId="12"/>
          <ac:spMkLst>
            <pc:docMk/>
            <pc:sldMk cId="1114584930" sldId="867"/>
            <ac:spMk id="6" creationId="{00000000-0000-0000-0000-000000000000}"/>
          </ac:spMkLst>
        </pc:spChg>
        <pc:picChg chg="add mod">
          <ac:chgData name="Cheng Fan" userId="73b39abba4055029" providerId="LiveId" clId="{6F132720-D23A-4742-87B0-9DDBAB74ED3A}" dt="2020-03-27T02:47:24.400" v="3193"/>
          <ac:picMkLst>
            <pc:docMk/>
            <pc:sldMk cId="1114584930" sldId="867"/>
            <ac:picMk id="2" creationId="{03F1CA17-11B3-4A45-AA06-425A22C15DAE}"/>
          </ac:picMkLst>
        </pc:picChg>
      </pc:sldChg>
      <pc:sldChg chg="add del">
        <pc:chgData name="Cheng Fan" userId="73b39abba4055029" providerId="LiveId" clId="{6F132720-D23A-4742-87B0-9DDBAB74ED3A}" dt="2020-03-22T00:45:11.737" v="2020"/>
        <pc:sldMkLst>
          <pc:docMk/>
          <pc:sldMk cId="2407361429" sldId="867"/>
        </pc:sldMkLst>
      </pc:sldChg>
      <pc:sldChg chg="add del">
        <pc:chgData name="Cheng Fan" userId="73b39abba4055029" providerId="LiveId" clId="{6F132720-D23A-4742-87B0-9DDBAB74ED3A}" dt="2020-03-22T00:45:37.550" v="2022" actId="2696"/>
        <pc:sldMkLst>
          <pc:docMk/>
          <pc:sldMk cId="4218273751" sldId="867"/>
        </pc:sldMkLst>
      </pc:sldChg>
      <pc:sldChg chg="del">
        <pc:chgData name="Cheng Fan" userId="73b39abba4055029" providerId="LiveId" clId="{6F132720-D23A-4742-87B0-9DDBAB74ED3A}" dt="2020-03-22T01:37:51.498" v="2429" actId="47"/>
        <pc:sldMkLst>
          <pc:docMk/>
          <pc:sldMk cId="328900364" sldId="868"/>
        </pc:sldMkLst>
      </pc:sldChg>
      <pc:sldChg chg="del">
        <pc:chgData name="Cheng Fan" userId="73b39abba4055029" providerId="LiveId" clId="{6F132720-D23A-4742-87B0-9DDBAB74ED3A}" dt="2020-03-22T01:37:50.485" v="2428" actId="47"/>
        <pc:sldMkLst>
          <pc:docMk/>
          <pc:sldMk cId="1017524685" sldId="869"/>
        </pc:sldMkLst>
      </pc:sldChg>
      <pc:sldChg chg="del">
        <pc:chgData name="Cheng Fan" userId="73b39abba4055029" providerId="LiveId" clId="{6F132720-D23A-4742-87B0-9DDBAB74ED3A}" dt="2020-03-22T01:37:52.493" v="2430" actId="47"/>
        <pc:sldMkLst>
          <pc:docMk/>
          <pc:sldMk cId="828372539" sldId="870"/>
        </pc:sldMkLst>
      </pc:sldChg>
      <pc:sldChg chg="del">
        <pc:chgData name="Cheng Fan" userId="73b39abba4055029" providerId="LiveId" clId="{6F132720-D23A-4742-87B0-9DDBAB74ED3A}" dt="2020-03-22T01:37:53.318" v="2431" actId="47"/>
        <pc:sldMkLst>
          <pc:docMk/>
          <pc:sldMk cId="1204611944" sldId="871"/>
        </pc:sldMkLst>
      </pc:sldChg>
      <pc:sldChg chg="del">
        <pc:chgData name="Cheng Fan" userId="73b39abba4055029" providerId="LiveId" clId="{6F132720-D23A-4742-87B0-9DDBAB74ED3A}" dt="2020-03-22T01:37:54.496" v="2432" actId="47"/>
        <pc:sldMkLst>
          <pc:docMk/>
          <pc:sldMk cId="1047455592" sldId="872"/>
        </pc:sldMkLst>
      </pc:sldChg>
      <pc:sldChg chg="del">
        <pc:chgData name="Cheng Fan" userId="73b39abba4055029" providerId="LiveId" clId="{6F132720-D23A-4742-87B0-9DDBAB74ED3A}" dt="2020-03-22T01:37:55.334" v="2433" actId="47"/>
        <pc:sldMkLst>
          <pc:docMk/>
          <pc:sldMk cId="2958079138" sldId="873"/>
        </pc:sldMkLst>
      </pc:sldChg>
      <pc:sldChg chg="del">
        <pc:chgData name="Cheng Fan" userId="73b39abba4055029" providerId="LiveId" clId="{6F132720-D23A-4742-87B0-9DDBAB74ED3A}" dt="2020-03-22T01:38:06.033" v="2434" actId="47"/>
        <pc:sldMkLst>
          <pc:docMk/>
          <pc:sldMk cId="4029663696" sldId="874"/>
        </pc:sldMkLst>
      </pc:sldChg>
      <pc:sldChg chg="del">
        <pc:chgData name="Cheng Fan" userId="73b39abba4055029" providerId="LiveId" clId="{6F132720-D23A-4742-87B0-9DDBAB74ED3A}" dt="2020-03-22T01:38:06.033" v="2434" actId="47"/>
        <pc:sldMkLst>
          <pc:docMk/>
          <pc:sldMk cId="1388931504" sldId="875"/>
        </pc:sldMkLst>
      </pc:sldChg>
      <pc:sldChg chg="del">
        <pc:chgData name="Cheng Fan" userId="73b39abba4055029" providerId="LiveId" clId="{6F132720-D23A-4742-87B0-9DDBAB74ED3A}" dt="2020-03-22T01:38:06.033" v="2434" actId="47"/>
        <pc:sldMkLst>
          <pc:docMk/>
          <pc:sldMk cId="1318481413" sldId="876"/>
        </pc:sldMkLst>
      </pc:sldChg>
      <pc:sldChg chg="del">
        <pc:chgData name="Cheng Fan" userId="73b39abba4055029" providerId="LiveId" clId="{6F132720-D23A-4742-87B0-9DDBAB74ED3A}" dt="2020-03-22T01:38:10.276" v="2436" actId="47"/>
        <pc:sldMkLst>
          <pc:docMk/>
          <pc:sldMk cId="265185167" sldId="877"/>
        </pc:sldMkLst>
      </pc:sldChg>
      <pc:sldChg chg="del">
        <pc:chgData name="Cheng Fan" userId="73b39abba4055029" providerId="LiveId" clId="{6F132720-D23A-4742-87B0-9DDBAB74ED3A}" dt="2020-03-22T01:38:06.033" v="2434" actId="47"/>
        <pc:sldMkLst>
          <pc:docMk/>
          <pc:sldMk cId="1328431508" sldId="878"/>
        </pc:sldMkLst>
      </pc:sldChg>
      <pc:sldChg chg="del">
        <pc:chgData name="Cheng Fan" userId="73b39abba4055029" providerId="LiveId" clId="{6F132720-D23A-4742-87B0-9DDBAB74ED3A}" dt="2020-03-22T01:38:06.033" v="2434" actId="47"/>
        <pc:sldMkLst>
          <pc:docMk/>
          <pc:sldMk cId="961281244" sldId="879"/>
        </pc:sldMkLst>
      </pc:sldChg>
      <pc:sldChg chg="del">
        <pc:chgData name="Cheng Fan" userId="73b39abba4055029" providerId="LiveId" clId="{6F132720-D23A-4742-87B0-9DDBAB74ED3A}" dt="2020-03-22T01:38:08.199" v="2435" actId="47"/>
        <pc:sldMkLst>
          <pc:docMk/>
          <pc:sldMk cId="650093804" sldId="880"/>
        </pc:sldMkLst>
      </pc:sldChg>
      <pc:sldChg chg="modSp add del">
        <pc:chgData name="Cheng Fan" userId="73b39abba4055029" providerId="LiveId" clId="{6F132720-D23A-4742-87B0-9DDBAB74ED3A}" dt="2020-03-22T01:37:49.246" v="2427" actId="47"/>
        <pc:sldMkLst>
          <pc:docMk/>
          <pc:sldMk cId="1366754036" sldId="881"/>
        </pc:sldMkLst>
        <pc:spChg chg="mod">
          <ac:chgData name="Cheng Fan" userId="73b39abba4055029" providerId="LiveId" clId="{6F132720-D23A-4742-87B0-9DDBAB74ED3A}" dt="2020-03-21T11:41:43.916" v="265"/>
          <ac:spMkLst>
            <pc:docMk/>
            <pc:sldMk cId="1366754036" sldId="881"/>
            <ac:spMk id="4" creationId="{CC2434E4-16B7-E540-A13C-960B63D56793}"/>
          </ac:spMkLst>
        </pc:spChg>
        <pc:spChg chg="mod">
          <ac:chgData name="Cheng Fan" userId="73b39abba4055029" providerId="LiveId" clId="{6F132720-D23A-4742-87B0-9DDBAB74ED3A}" dt="2020-03-21T11:48:39.619" v="270" actId="1036"/>
          <ac:spMkLst>
            <pc:docMk/>
            <pc:sldMk cId="1366754036" sldId="881"/>
            <ac:spMk id="5" creationId="{00000000-0000-0000-0000-000000000000}"/>
          </ac:spMkLst>
        </pc:spChg>
      </pc:sldChg>
      <pc:sldChg chg="addSp delSp modSp add">
        <pc:chgData name="Cheng Fan" userId="73b39abba4055029" providerId="LiveId" clId="{6F132720-D23A-4742-87B0-9DDBAB74ED3A}" dt="2020-03-27T00:58:53.488" v="2682"/>
        <pc:sldMkLst>
          <pc:docMk/>
          <pc:sldMk cId="443436498" sldId="882"/>
        </pc:sldMkLst>
        <pc:spChg chg="add del mod">
          <ac:chgData name="Cheng Fan" userId="73b39abba4055029" providerId="LiveId" clId="{6F132720-D23A-4742-87B0-9DDBAB74ED3A}" dt="2020-03-21T12:36:32.484" v="415" actId="478"/>
          <ac:spMkLst>
            <pc:docMk/>
            <pc:sldMk cId="443436498" sldId="882"/>
            <ac:spMk id="3" creationId="{2E0EB76D-E27C-427B-8933-98171C099408}"/>
          </ac:spMkLst>
        </pc:spChg>
        <pc:spChg chg="mod">
          <ac:chgData name="Cheng Fan" userId="73b39abba4055029" providerId="LiveId" clId="{6F132720-D23A-4742-87B0-9DDBAB74ED3A}" dt="2020-03-27T00:51:27.775" v="2681" actId="20577"/>
          <ac:spMkLst>
            <pc:docMk/>
            <pc:sldMk cId="443436498" sldId="882"/>
            <ac:spMk id="4" creationId="{CC2434E4-16B7-E540-A13C-960B63D56793}"/>
          </ac:spMkLst>
        </pc:spChg>
        <pc:spChg chg="add del">
          <ac:chgData name="Cheng Fan" userId="73b39abba4055029" providerId="LiveId" clId="{6F132720-D23A-4742-87B0-9DDBAB74ED3A}" dt="2020-03-21T14:01:51.651" v="674" actId="478"/>
          <ac:spMkLst>
            <pc:docMk/>
            <pc:sldMk cId="443436498" sldId="882"/>
            <ac:spMk id="5" creationId="{B9554891-4088-4DDF-9AC9-A0A710B2421B}"/>
          </ac:spMkLst>
        </pc:spChg>
        <pc:spChg chg="add">
          <ac:chgData name="Cheng Fan" userId="73b39abba4055029" providerId="LiveId" clId="{6F132720-D23A-4742-87B0-9DDBAB74ED3A}" dt="2020-03-21T14:02:17.691" v="675"/>
          <ac:spMkLst>
            <pc:docMk/>
            <pc:sldMk cId="443436498" sldId="882"/>
            <ac:spMk id="6" creationId="{7B1E6FFF-DAC3-4C81-BC93-48B32076F368}"/>
          </ac:spMkLst>
        </pc:spChg>
        <pc:spChg chg="add mod">
          <ac:chgData name="Cheng Fan" userId="73b39abba4055029" providerId="LiveId" clId="{6F132720-D23A-4742-87B0-9DDBAB74ED3A}" dt="2020-03-26T14:50:09.527" v="2447" actId="20577"/>
          <ac:spMkLst>
            <pc:docMk/>
            <pc:sldMk cId="443436498" sldId="882"/>
            <ac:spMk id="7" creationId="{482D1087-BED9-430B-A0CE-37263B8088B6}"/>
          </ac:spMkLst>
        </pc:spChg>
        <pc:spChg chg="mod">
          <ac:chgData name="Cheng Fan" userId="73b39abba4055029" providerId="LiveId" clId="{6F132720-D23A-4742-87B0-9DDBAB74ED3A}" dt="2020-03-21T14:34:38.818" v="1851" actId="1076"/>
          <ac:spMkLst>
            <pc:docMk/>
            <pc:sldMk cId="443436498" sldId="882"/>
            <ac:spMk id="8" creationId="{D7B12816-635B-D249-BE4E-A4969E8EEF6E}"/>
          </ac:spMkLst>
        </pc:spChg>
        <pc:spChg chg="mod">
          <ac:chgData name="Cheng Fan" userId="73b39abba4055029" providerId="LiveId" clId="{6F132720-D23A-4742-87B0-9DDBAB74ED3A}" dt="2020-03-26T15:00:10.042" v="2608" actId="20577"/>
          <ac:spMkLst>
            <pc:docMk/>
            <pc:sldMk cId="443436498" sldId="882"/>
            <ac:spMk id="12" creationId="{A769FA6D-63BB-2049-B3CC-A3243E97C4F5}"/>
          </ac:spMkLst>
        </pc:spChg>
        <pc:picChg chg="del mod">
          <ac:chgData name="Cheng Fan" userId="73b39abba4055029" providerId="LiveId" clId="{6F132720-D23A-4742-87B0-9DDBAB74ED3A}" dt="2020-03-21T12:37:04.023" v="419" actId="478"/>
          <ac:picMkLst>
            <pc:docMk/>
            <pc:sldMk cId="443436498" sldId="882"/>
            <ac:picMk id="2" creationId="{00000000-0000-0000-0000-000000000000}"/>
          </ac:picMkLst>
        </pc:picChg>
        <pc:picChg chg="add mod">
          <ac:chgData name="Cheng Fan" userId="73b39abba4055029" providerId="LiveId" clId="{6F132720-D23A-4742-87B0-9DDBAB74ED3A}" dt="2020-03-27T00:58:53.488" v="2682"/>
          <ac:picMkLst>
            <pc:docMk/>
            <pc:sldMk cId="443436498" sldId="882"/>
            <ac:picMk id="3" creationId="{D354C15F-7208-4311-9B4F-BA72643C5800}"/>
          </ac:picMkLst>
        </pc:picChg>
        <pc:picChg chg="add del mod">
          <ac:chgData name="Cheng Fan" userId="73b39abba4055029" providerId="LiveId" clId="{6F132720-D23A-4742-87B0-9DDBAB74ED3A}" dt="2020-03-21T14:13:53.876" v="705" actId="478"/>
          <ac:picMkLst>
            <pc:docMk/>
            <pc:sldMk cId="443436498" sldId="882"/>
            <ac:picMk id="10" creationId="{C11704FD-2EE8-4876-8E06-F95CBF9F478A}"/>
          </ac:picMkLst>
        </pc:picChg>
        <pc:picChg chg="add del mod">
          <ac:chgData name="Cheng Fan" userId="73b39abba4055029" providerId="LiveId" clId="{6F132720-D23A-4742-87B0-9DDBAB74ED3A}" dt="2020-03-21T14:00:43.014" v="672" actId="478"/>
          <ac:picMkLst>
            <pc:docMk/>
            <pc:sldMk cId="443436498" sldId="882"/>
            <ac:picMk id="1026" creationId="{AB230EE8-9CD3-4C5F-9152-431A0D4C4DAC}"/>
          </ac:picMkLst>
        </pc:picChg>
        <pc:picChg chg="add mod">
          <ac:chgData name="Cheng Fan" userId="73b39abba4055029" providerId="LiveId" clId="{6F132720-D23A-4742-87B0-9DDBAB74ED3A}" dt="2020-03-21T14:41:52.506" v="1866" actId="1076"/>
          <ac:picMkLst>
            <pc:docMk/>
            <pc:sldMk cId="443436498" sldId="882"/>
            <ac:picMk id="1032" creationId="{CFDE31A7-5DC4-426B-B69E-8FF287DBC816}"/>
          </ac:picMkLst>
        </pc:picChg>
        <pc:picChg chg="add mod">
          <ac:chgData name="Cheng Fan" userId="73b39abba4055029" providerId="LiveId" clId="{6F132720-D23A-4742-87B0-9DDBAB74ED3A}" dt="2020-03-21T14:41:48.371" v="1865" actId="1076"/>
          <ac:picMkLst>
            <pc:docMk/>
            <pc:sldMk cId="443436498" sldId="882"/>
            <ac:picMk id="1034" creationId="{A3B311FC-0973-4512-98EA-FC1E5BB6D012}"/>
          </ac:picMkLst>
        </pc:picChg>
        <pc:picChg chg="add del">
          <ac:chgData name="Cheng Fan" userId="73b39abba4055029" providerId="LiveId" clId="{6F132720-D23A-4742-87B0-9DDBAB74ED3A}" dt="2020-03-21T14:13:20.826" v="701"/>
          <ac:picMkLst>
            <pc:docMk/>
            <pc:sldMk cId="443436498" sldId="882"/>
            <ac:picMk id="1036" creationId="{544244A6-8DF9-4912-8D06-92D6C86799BB}"/>
          </ac:picMkLst>
        </pc:picChg>
        <pc:picChg chg="add mod">
          <ac:chgData name="Cheng Fan" userId="73b39abba4055029" providerId="LiveId" clId="{6F132720-D23A-4742-87B0-9DDBAB74ED3A}" dt="2020-03-21T14:41:55.501" v="1867" actId="1076"/>
          <ac:picMkLst>
            <pc:docMk/>
            <pc:sldMk cId="443436498" sldId="882"/>
            <ac:picMk id="1038" creationId="{D94A3F97-E8AF-441A-9BD0-9AADB08D3D59}"/>
          </ac:picMkLst>
        </pc:picChg>
        <pc:inkChg chg="add">
          <ac:chgData name="Cheng Fan" userId="73b39abba4055029" providerId="LiveId" clId="{6F132720-D23A-4742-87B0-9DDBAB74ED3A}" dt="2020-03-27T00:58:53.488" v="2682"/>
          <ac:inkMkLst>
            <pc:docMk/>
            <pc:sldMk cId="443436498" sldId="882"/>
            <ac:inkMk id="2" creationId="{CE772F2F-881C-4441-8A73-0576BA9264DE}"/>
          </ac:inkMkLst>
        </pc:inkChg>
      </pc:sldChg>
      <pc:sldChg chg="addSp delSp modSp add">
        <pc:chgData name="Cheng Fan" userId="73b39abba4055029" providerId="LiveId" clId="{6F132720-D23A-4742-87B0-9DDBAB74ED3A}" dt="2020-03-27T01:18:34.092" v="2735"/>
        <pc:sldMkLst>
          <pc:docMk/>
          <pc:sldMk cId="2842400054" sldId="883"/>
        </pc:sldMkLst>
        <pc:spChg chg="del">
          <ac:chgData name="Cheng Fan" userId="73b39abba4055029" providerId="LiveId" clId="{6F132720-D23A-4742-87B0-9DDBAB74ED3A}" dt="2020-03-22T00:51:25.709" v="2050" actId="478"/>
          <ac:spMkLst>
            <pc:docMk/>
            <pc:sldMk cId="2842400054" sldId="883"/>
            <ac:spMk id="6" creationId="{00000000-0000-0000-0000-000000000000}"/>
          </ac:spMkLst>
        </pc:spChg>
        <pc:spChg chg="add mod">
          <ac:chgData name="Cheng Fan" userId="73b39abba4055029" providerId="LiveId" clId="{6F132720-D23A-4742-87B0-9DDBAB74ED3A}" dt="2020-03-26T14:51:08.653" v="2455" actId="20577"/>
          <ac:spMkLst>
            <pc:docMk/>
            <pc:sldMk cId="2842400054" sldId="883"/>
            <ac:spMk id="7" creationId="{67CA722D-DC27-49C5-B3D0-6C485C789DB1}"/>
          </ac:spMkLst>
        </pc:spChg>
        <pc:spChg chg="mod">
          <ac:chgData name="Cheng Fan" userId="73b39abba4055029" providerId="LiveId" clId="{6F132720-D23A-4742-87B0-9DDBAB74ED3A}" dt="2020-03-26T15:00:36.565" v="2609" actId="1076"/>
          <ac:spMkLst>
            <pc:docMk/>
            <pc:sldMk cId="2842400054" sldId="883"/>
            <ac:spMk id="8" creationId="{D7B12816-635B-D249-BE4E-A4969E8EEF6E}"/>
          </ac:spMkLst>
        </pc:spChg>
        <pc:spChg chg="mod">
          <ac:chgData name="Cheng Fan" userId="73b39abba4055029" providerId="LiveId" clId="{6F132720-D23A-4742-87B0-9DDBAB74ED3A}" dt="2020-03-26T14:51:37.486" v="2462"/>
          <ac:spMkLst>
            <pc:docMk/>
            <pc:sldMk cId="2842400054" sldId="883"/>
            <ac:spMk id="12" creationId="{A769FA6D-63BB-2049-B3CC-A3243E97C4F5}"/>
          </ac:spMkLst>
        </pc:spChg>
        <pc:picChg chg="add mod">
          <ac:chgData name="Cheng Fan" userId="73b39abba4055029" providerId="LiveId" clId="{6F132720-D23A-4742-87B0-9DDBAB74ED3A}" dt="2020-03-27T01:18:34.092" v="2735"/>
          <ac:picMkLst>
            <pc:docMk/>
            <pc:sldMk cId="2842400054" sldId="883"/>
            <ac:picMk id="3" creationId="{1913538B-9CCD-455E-A459-7EE3E2F3CAA4}"/>
          </ac:picMkLst>
        </pc:picChg>
        <pc:inkChg chg="add">
          <ac:chgData name="Cheng Fan" userId="73b39abba4055029" providerId="LiveId" clId="{6F132720-D23A-4742-87B0-9DDBAB74ED3A}" dt="2020-03-27T01:18:34.092" v="2735"/>
          <ac:inkMkLst>
            <pc:docMk/>
            <pc:sldMk cId="2842400054" sldId="883"/>
            <ac:inkMk id="2" creationId="{26C067F3-2516-447A-93FD-AC19694CCAF5}"/>
          </ac:inkMkLst>
        </pc:inkChg>
      </pc:sldChg>
      <pc:sldChg chg="add del">
        <pc:chgData name="Cheng Fan" userId="73b39abba4055029" providerId="LiveId" clId="{6F132720-D23A-4742-87B0-9DDBAB74ED3A}" dt="2020-03-22T00:36:50.476" v="2010" actId="47"/>
        <pc:sldMkLst>
          <pc:docMk/>
          <pc:sldMk cId="3588245646" sldId="883"/>
        </pc:sldMkLst>
      </pc:sldChg>
      <pc:sldChg chg="modSp add">
        <pc:chgData name="Cheng Fan" userId="73b39abba4055029" providerId="LiveId" clId="{6F132720-D23A-4742-87B0-9DDBAB74ED3A}" dt="2020-03-26T14:56:45.582" v="2524" actId="207"/>
        <pc:sldMkLst>
          <pc:docMk/>
          <pc:sldMk cId="1782506046" sldId="884"/>
        </pc:sldMkLst>
        <pc:spChg chg="mod">
          <ac:chgData name="Cheng Fan" userId="73b39abba4055029" providerId="LiveId" clId="{6F132720-D23A-4742-87B0-9DDBAB74ED3A}" dt="2020-03-22T00:48:05.126" v="2038" actId="20577"/>
          <ac:spMkLst>
            <pc:docMk/>
            <pc:sldMk cId="1782506046" sldId="884"/>
            <ac:spMk id="4" creationId="{CC2434E4-16B7-E540-A13C-960B63D56793}"/>
          </ac:spMkLst>
        </pc:spChg>
        <pc:spChg chg="mod">
          <ac:chgData name="Cheng Fan" userId="73b39abba4055029" providerId="LiveId" clId="{6F132720-D23A-4742-87B0-9DDBAB74ED3A}" dt="2020-03-26T14:56:45.582" v="2524" actId="207"/>
          <ac:spMkLst>
            <pc:docMk/>
            <pc:sldMk cId="1782506046" sldId="884"/>
            <ac:spMk id="5" creationId="{00000000-0000-0000-0000-000000000000}"/>
          </ac:spMkLst>
        </pc:spChg>
      </pc:sldChg>
      <pc:sldChg chg="addSp modSp add">
        <pc:chgData name="Cheng Fan" userId="73b39abba4055029" providerId="LiveId" clId="{6F132720-D23A-4742-87B0-9DDBAB74ED3A}" dt="2020-04-01T05:36:58.253" v="3296"/>
        <pc:sldMkLst>
          <pc:docMk/>
          <pc:sldMk cId="16233183" sldId="885"/>
        </pc:sldMkLst>
        <pc:spChg chg="mod">
          <ac:chgData name="Cheng Fan" userId="73b39abba4055029" providerId="LiveId" clId="{6F132720-D23A-4742-87B0-9DDBAB74ED3A}" dt="2020-03-27T02:50:16.022" v="3208"/>
          <ac:spMkLst>
            <pc:docMk/>
            <pc:sldMk cId="16233183" sldId="885"/>
            <ac:spMk id="5" creationId="{44E14727-464E-429E-9944-61B9AE71EC1B}"/>
          </ac:spMkLst>
        </pc:spChg>
        <pc:spChg chg="mod">
          <ac:chgData name="Cheng Fan" userId="73b39abba4055029" providerId="LiveId" clId="{6F132720-D23A-4742-87B0-9DDBAB74ED3A}" dt="2020-03-27T02:49:21.712" v="3202" actId="207"/>
          <ac:spMkLst>
            <pc:docMk/>
            <pc:sldMk cId="16233183" sldId="885"/>
            <ac:spMk id="6" creationId="{AF6C84DE-B4FB-4E70-A183-187EED910D0F}"/>
          </ac:spMkLst>
        </pc:spChg>
        <pc:spChg chg="mod">
          <ac:chgData name="Cheng Fan" userId="73b39abba4055029" providerId="LiveId" clId="{6F132720-D23A-4742-87B0-9DDBAB74ED3A}" dt="2020-03-27T02:51:35.267" v="3211"/>
          <ac:spMkLst>
            <pc:docMk/>
            <pc:sldMk cId="16233183" sldId="885"/>
            <ac:spMk id="7" creationId="{EB30AD8D-3923-4901-9F40-B6AE8AEB17AD}"/>
          </ac:spMkLst>
        </pc:spChg>
        <pc:spChg chg="add mod">
          <ac:chgData name="Cheng Fan" userId="73b39abba4055029" providerId="LiveId" clId="{6F132720-D23A-4742-87B0-9DDBAB74ED3A}" dt="2020-04-01T05:36:58.253" v="3296"/>
          <ac:spMkLst>
            <pc:docMk/>
            <pc:sldMk cId="16233183" sldId="885"/>
            <ac:spMk id="10" creationId="{D00CED5E-5A24-4CD3-9250-F02FCCAE687D}"/>
          </ac:spMkLst>
        </pc:spChg>
        <pc:picChg chg="add mod">
          <ac:chgData name="Cheng Fan" userId="73b39abba4055029" providerId="LiveId" clId="{6F132720-D23A-4742-87B0-9DDBAB74ED3A}" dt="2020-03-27T02:56:26.518" v="3212"/>
          <ac:picMkLst>
            <pc:docMk/>
            <pc:sldMk cId="16233183" sldId="885"/>
            <ac:picMk id="9" creationId="{8A28ED71-9C19-4024-BFC2-C372774858F2}"/>
          </ac:picMkLst>
        </pc:picChg>
        <pc:inkChg chg="add">
          <ac:chgData name="Cheng Fan" userId="73b39abba4055029" providerId="LiveId" clId="{6F132720-D23A-4742-87B0-9DDBAB74ED3A}" dt="2020-03-27T02:56:26.518" v="3212"/>
          <ac:inkMkLst>
            <pc:docMk/>
            <pc:sldMk cId="16233183" sldId="885"/>
            <ac:inkMk id="2" creationId="{18775815-71E4-4298-875A-82A392370EB3}"/>
          </ac:inkMkLst>
        </pc:inkChg>
      </pc:sldChg>
      <pc:sldChg chg="addSp modSp add del">
        <pc:chgData name="Cheng Fan" userId="73b39abba4055029" providerId="LiveId" clId="{6F132720-D23A-4742-87B0-9DDBAB74ED3A}" dt="2020-03-26T15:02:00.271" v="2633" actId="2696"/>
        <pc:sldMkLst>
          <pc:docMk/>
          <pc:sldMk cId="1625501256" sldId="885"/>
        </pc:sldMkLst>
        <pc:spChg chg="mod">
          <ac:chgData name="Cheng Fan" userId="73b39abba4055029" providerId="LiveId" clId="{6F132720-D23A-4742-87B0-9DDBAB74ED3A}" dt="2020-03-22T00:55:43.791" v="2063" actId="20577"/>
          <ac:spMkLst>
            <pc:docMk/>
            <pc:sldMk cId="1625501256" sldId="885"/>
            <ac:spMk id="4" creationId="{CC2434E4-16B7-E540-A13C-960B63D56793}"/>
          </ac:spMkLst>
        </pc:spChg>
        <pc:spChg chg="mod">
          <ac:chgData name="Cheng Fan" userId="73b39abba4055029" providerId="LiveId" clId="{6F132720-D23A-4742-87B0-9DDBAB74ED3A}" dt="2020-03-22T01:05:57.105" v="2423" actId="1036"/>
          <ac:spMkLst>
            <pc:docMk/>
            <pc:sldMk cId="1625501256" sldId="885"/>
            <ac:spMk id="5" creationId="{44E14727-464E-429E-9944-61B9AE71EC1B}"/>
          </ac:spMkLst>
        </pc:spChg>
        <pc:spChg chg="add mod">
          <ac:chgData name="Cheng Fan" userId="73b39abba4055029" providerId="LiveId" clId="{6F132720-D23A-4742-87B0-9DDBAB74ED3A}" dt="2020-03-22T01:05:40.271" v="2421" actId="14100"/>
          <ac:spMkLst>
            <pc:docMk/>
            <pc:sldMk cId="1625501256" sldId="885"/>
            <ac:spMk id="6" creationId="{AF6C84DE-B4FB-4E70-A183-187EED910D0F}"/>
          </ac:spMkLst>
        </pc:spChg>
        <pc:spChg chg="add mod">
          <ac:chgData name="Cheng Fan" userId="73b39abba4055029" providerId="LiveId" clId="{6F132720-D23A-4742-87B0-9DDBAB74ED3A}" dt="2020-03-22T01:05:34.975" v="2420" actId="14100"/>
          <ac:spMkLst>
            <pc:docMk/>
            <pc:sldMk cId="1625501256" sldId="885"/>
            <ac:spMk id="7" creationId="{EB30AD8D-3923-4901-9F40-B6AE8AEB17AD}"/>
          </ac:spMkLst>
        </pc:spChg>
        <pc:spChg chg="add mod">
          <ac:chgData name="Cheng Fan" userId="73b39abba4055029" providerId="LiveId" clId="{6F132720-D23A-4742-87B0-9DDBAB74ED3A}" dt="2020-03-22T01:05:21.517" v="2417" actId="1038"/>
          <ac:spMkLst>
            <pc:docMk/>
            <pc:sldMk cId="1625501256" sldId="885"/>
            <ac:spMk id="8" creationId="{A9B1DFF6-9B5A-4C70-8D46-D0B8D005749B}"/>
          </ac:spMkLst>
        </pc:spChg>
        <pc:picChg chg="add mod">
          <ac:chgData name="Cheng Fan" userId="73b39abba4055029" providerId="LiveId" clId="{6F132720-D23A-4742-87B0-9DDBAB74ED3A}" dt="2020-03-22T01:05:12.046" v="2410" actId="1440"/>
          <ac:picMkLst>
            <pc:docMk/>
            <pc:sldMk cId="1625501256" sldId="885"/>
            <ac:picMk id="3" creationId="{CD00B464-5F12-4D77-A83F-94FDB86CA8E2}"/>
          </ac:picMkLst>
        </pc:picChg>
      </pc:sldChg>
      <pc:sldChg chg="add del">
        <pc:chgData name="Cheng Fan" userId="73b39abba4055029" providerId="LiveId" clId="{6F132720-D23A-4742-87B0-9DDBAB74ED3A}" dt="2020-03-26T15:02:05.888" v="2635" actId="47"/>
        <pc:sldMkLst>
          <pc:docMk/>
          <pc:sldMk cId="3712940581" sldId="885"/>
        </pc:sldMkLst>
      </pc:sldChg>
      <pc:sldChg chg="addSp delSp add del">
        <pc:chgData name="Cheng Fan" userId="73b39abba4055029" providerId="LiveId" clId="{6F132720-D23A-4742-87B0-9DDBAB74ED3A}" dt="2020-04-01T03:40:44.827" v="3230" actId="47"/>
        <pc:sldMkLst>
          <pc:docMk/>
          <pc:sldMk cId="1300470810" sldId="886"/>
        </pc:sldMkLst>
        <pc:spChg chg="del">
          <ac:chgData name="Cheng Fan" userId="73b39abba4055029" providerId="LiveId" clId="{6F132720-D23A-4742-87B0-9DDBAB74ED3A}" dt="2020-04-01T03:37:55.435" v="3228" actId="478"/>
          <ac:spMkLst>
            <pc:docMk/>
            <pc:sldMk cId="1300470810" sldId="886"/>
            <ac:spMk id="2" creationId="{4CA375BE-75E2-4045-94F9-2E4CEFA5B0EF}"/>
          </ac:spMkLst>
        </pc:spChg>
        <pc:spChg chg="del">
          <ac:chgData name="Cheng Fan" userId="73b39abba4055029" providerId="LiveId" clId="{6F132720-D23A-4742-87B0-9DDBAB74ED3A}" dt="2020-04-01T03:37:53.066" v="3227" actId="478"/>
          <ac:spMkLst>
            <pc:docMk/>
            <pc:sldMk cId="1300470810" sldId="886"/>
            <ac:spMk id="3" creationId="{AFE54F6A-6B65-4AA8-8487-C06856B5D115}"/>
          </ac:spMkLst>
        </pc:spChg>
        <pc:inkChg chg="add">
          <ac:chgData name="Cheng Fan" userId="73b39abba4055029" providerId="LiveId" clId="{6F132720-D23A-4742-87B0-9DDBAB74ED3A}" dt="2020-04-01T03:40:25.568" v="3229"/>
          <ac:inkMkLst>
            <pc:docMk/>
            <pc:sldMk cId="1300470810" sldId="886"/>
            <ac:inkMk id="4" creationId="{585B88A7-036C-49EF-A021-34D8B300C981}"/>
          </ac:inkMkLst>
        </pc:inkChg>
      </pc:sldChg>
    </pc:docChg>
  </pc:docChgLst>
  <pc:docChgLst>
    <pc:chgData name="Fan" userId="73b39abba4055029" providerId="LiveId" clId="{ADC8D7BD-F16B-46F3-8867-31B396DF5DD3}"/>
    <pc:docChg chg="modSld">
      <pc:chgData name="Fan" userId="73b39abba4055029" providerId="LiveId" clId="{ADC8D7BD-F16B-46F3-8867-31B396DF5DD3}" dt="2023-03-07T03:10:51.561" v="1" actId="20577"/>
      <pc:docMkLst>
        <pc:docMk/>
      </pc:docMkLst>
      <pc:sldChg chg="modSp mod">
        <pc:chgData name="Fan" userId="73b39abba4055029" providerId="LiveId" clId="{ADC8D7BD-F16B-46F3-8867-31B396DF5DD3}" dt="2023-03-07T03:10:51.561" v="1" actId="20577"/>
        <pc:sldMkLst>
          <pc:docMk/>
          <pc:sldMk cId="2040243274" sldId="628"/>
        </pc:sldMkLst>
        <pc:spChg chg="mod">
          <ac:chgData name="Fan" userId="73b39abba4055029" providerId="LiveId" clId="{ADC8D7BD-F16B-46F3-8867-31B396DF5DD3}" dt="2023-03-07T03:10:51.561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Cheng Fan" userId="73b39abba4055029" providerId="LiveId" clId="{E26AE78F-9170-4B63-9C69-06108847FAC5}"/>
    <pc:docChg chg="modSld">
      <pc:chgData name="Cheng Fan" userId="73b39abba4055029" providerId="LiveId" clId="{E26AE78F-9170-4B63-9C69-06108847FAC5}" dt="2021-02-17T13:06:34.364" v="2" actId="20577"/>
      <pc:docMkLst>
        <pc:docMk/>
      </pc:docMkLst>
      <pc:sldChg chg="delSp modSp mod modAnim">
        <pc:chgData name="Cheng Fan" userId="73b39abba4055029" providerId="LiveId" clId="{E26AE78F-9170-4B63-9C69-06108847FAC5}" dt="2021-02-17T13:06:34.364" v="2" actId="20577"/>
        <pc:sldMkLst>
          <pc:docMk/>
          <pc:sldMk cId="2040243274" sldId="628"/>
        </pc:sldMkLst>
        <pc:spChg chg="mod">
          <ac:chgData name="Cheng Fan" userId="73b39abba4055029" providerId="LiveId" clId="{E26AE78F-9170-4B63-9C69-06108847FAC5}" dt="2021-02-17T13:06:34.364" v="2" actId="20577"/>
          <ac:spMkLst>
            <pc:docMk/>
            <pc:sldMk cId="2040243274" sldId="628"/>
            <ac:spMk id="5" creationId="{0C494AC4-83F7-A546-AA32-D9C97D2A9A6A}"/>
          </ac:spMkLst>
        </pc:spChg>
        <pc:picChg chg="del">
          <ac:chgData name="Cheng Fan" userId="73b39abba4055029" providerId="LiveId" clId="{E26AE78F-9170-4B63-9C69-06108847FAC5}" dt="2021-02-17T13:06:31.357" v="0"/>
          <ac:picMkLst>
            <pc:docMk/>
            <pc:sldMk cId="2040243274" sldId="628"/>
            <ac:picMk id="4" creationId="{17C592D8-FC73-4D7A-B44B-108AABBAA011}"/>
          </ac:picMkLst>
        </pc:pic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2267203452" sldId="775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2267203452" sldId="775"/>
            <ac:picMk id="3" creationId="{370E0A5D-6C34-4F65-AE80-827706BBF8C3}"/>
          </ac:picMkLst>
        </pc:pic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1394213346" sldId="820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1394213346" sldId="820"/>
            <ac:picMk id="5" creationId="{09F090AB-D300-4266-A591-066D0AE717C0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1394213346" sldId="820"/>
            <ac:inkMk id="3" creationId="{65FFA777-E68C-40F6-BFDB-B16BA00DB1D8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3037779562" sldId="821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3037779562" sldId="821"/>
            <ac:picMk id="3" creationId="{A663D0A1-E21A-4D61-A770-F40B7604EA1B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3037779562" sldId="821"/>
            <ac:inkMk id="2" creationId="{95516B8A-A17A-46AA-AB86-CF2F6B1FC546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3601630774" sldId="846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3601630774" sldId="846"/>
            <ac:picMk id="6" creationId="{5DC778F9-EB97-4B11-B028-C459F80DE26C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3601630774" sldId="846"/>
            <ac:inkMk id="3" creationId="{35382207-50D5-4E44-A946-AF5963BA25AE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3020306139" sldId="860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3020306139" sldId="860"/>
            <ac:picMk id="7" creationId="{D3C3F703-3E42-4E2C-8098-4AFB8E425733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3020306139" sldId="860"/>
            <ac:inkMk id="2" creationId="{DD882179-2E00-4688-A891-DC59EFC1A50C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3058638628" sldId="861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3058638628" sldId="861"/>
            <ac:picMk id="11" creationId="{2096DEF2-EF29-45AA-B247-9436B1767F08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3058638628" sldId="861"/>
            <ac:inkMk id="10" creationId="{333516FC-103A-4460-8CB1-F2BB87276873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4173725996" sldId="862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4173725996" sldId="862"/>
            <ac:picMk id="13" creationId="{EAEEBFA5-23A6-453A-9FD3-6C3BBE04AFE7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4173725996" sldId="862"/>
            <ac:inkMk id="12" creationId="{57937EB6-324B-4A13-B8BF-25CE6E5E217F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596858438" sldId="863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596858438" sldId="863"/>
            <ac:picMk id="9" creationId="{F1B69E8C-1109-47B9-8A5D-850C242081A7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596858438" sldId="863"/>
            <ac:inkMk id="8" creationId="{A3323543-6D1D-462C-A70A-EB99F5BFEF91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2981348818" sldId="864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2981348818" sldId="864"/>
            <ac:picMk id="3" creationId="{6DFFB13F-C948-4151-A164-FDCF161AB012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2981348818" sldId="864"/>
            <ac:inkMk id="2" creationId="{552C62E4-E439-4C07-A8E2-BF3662A97360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2915671976" sldId="865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2915671976" sldId="865"/>
            <ac:picMk id="3" creationId="{520EC7A1-0629-4D93-BFEE-464FF0A9D46B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2915671976" sldId="865"/>
            <ac:inkMk id="2" creationId="{707324EA-E366-4D0C-A85E-A2F3718260CD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62236084" sldId="866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62236084" sldId="866"/>
            <ac:picMk id="7" creationId="{600D89CD-8B68-4E96-B023-3B108728B3A8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62236084" sldId="866"/>
            <ac:inkMk id="5" creationId="{09CC3884-CC6C-4640-A5FD-80782792E868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1114584930" sldId="867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1114584930" sldId="867"/>
            <ac:picMk id="2" creationId="{03F1CA17-11B3-4A45-AA06-425A22C15DAE}"/>
          </ac:picMkLst>
        </pc:pic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443436498" sldId="882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443436498" sldId="882"/>
            <ac:picMk id="3" creationId="{D354C15F-7208-4311-9B4F-BA72643C5800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443436498" sldId="882"/>
            <ac:inkMk id="2" creationId="{CE772F2F-881C-4441-8A73-0576BA9264DE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2842400054" sldId="883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2842400054" sldId="883"/>
            <ac:picMk id="3" creationId="{1913538B-9CCD-455E-A459-7EE3E2F3CAA4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2842400054" sldId="883"/>
            <ac:inkMk id="2" creationId="{26C067F3-2516-447A-93FD-AC19694CCAF5}"/>
          </ac:inkMkLst>
        </pc:inkChg>
      </pc:sldChg>
      <pc:sldChg chg="delSp modAnim">
        <pc:chgData name="Cheng Fan" userId="73b39abba4055029" providerId="LiveId" clId="{E26AE78F-9170-4B63-9C69-06108847FAC5}" dt="2021-02-17T13:06:31.357" v="0"/>
        <pc:sldMkLst>
          <pc:docMk/>
          <pc:sldMk cId="16233183" sldId="885"/>
        </pc:sldMkLst>
        <pc:picChg chg="del">
          <ac:chgData name="Cheng Fan" userId="73b39abba4055029" providerId="LiveId" clId="{E26AE78F-9170-4B63-9C69-06108847FAC5}" dt="2021-02-17T13:06:31.357" v="0"/>
          <ac:picMkLst>
            <pc:docMk/>
            <pc:sldMk cId="16233183" sldId="885"/>
            <ac:picMk id="9" creationId="{8A28ED71-9C19-4024-BFC2-C372774858F2}"/>
          </ac:picMkLst>
        </pc:picChg>
        <pc:inkChg chg="del">
          <ac:chgData name="Cheng Fan" userId="73b39abba4055029" providerId="LiveId" clId="{E26AE78F-9170-4B63-9C69-06108847FAC5}" dt="2021-02-17T13:06:31.357" v="0"/>
          <ac:inkMkLst>
            <pc:docMk/>
            <pc:sldMk cId="16233183" sldId="885"/>
            <ac:inkMk id="2" creationId="{18775815-71E4-4298-875A-82A392370EB3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4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35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8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9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5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9.pn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CS258: Information T</a:t>
            </a:r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heory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Spring</a:t>
            </a:r>
            <a:r>
              <a:rPr lang="en-US" sz="2013"/>
              <a:t>, 20</a:t>
            </a:r>
            <a:r>
              <a:rPr lang="en-US" altLang="zh-CN" sz="2013"/>
              <a:t>23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0"/>
    </mc:Choice>
    <mc:Fallback xmlns="">
      <p:transition spd="slow" advTm="47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Example: Noisy Typewriter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564704" y="3656314"/>
                <a:ext cx="7056784" cy="30323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transition matri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x: For each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,…., 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dirty="0">
                    <a:solidFill>
                      <a:srgbClr val="C00000"/>
                    </a:solidFill>
                  </a:rPr>
                  <a:t>The channel 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looks symmetric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800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800" dirty="0">
                  <a:solidFill>
                    <a:srgbClr val="7030A0"/>
                  </a:solidFill>
                </a:endParaRPr>
              </a:p>
              <a:p>
                <a:r>
                  <a:rPr lang="en-US" altLang="zh-CN" sz="1800" dirty="0">
                    <a:solidFill>
                      <a:srgbClr val="C00000"/>
                    </a:solidFill>
                  </a:rPr>
                  <a:t>The capacity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26−1=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3656314"/>
                <a:ext cx="7056784" cy="3032319"/>
              </a:xfrm>
              <a:prstGeom prst="rect">
                <a:avLst/>
              </a:prstGeom>
              <a:blipFill>
                <a:blip r:embed="rId6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29000" y="1174301"/>
                <a:ext cx="4408767" cy="142859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channel input is either received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unchanged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at the output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or is transformed into the next letter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00" y="1174301"/>
                <a:ext cx="4408767" cy="1428596"/>
              </a:xfrm>
              <a:prstGeom prst="rect">
                <a:avLst/>
              </a:prstGeom>
              <a:blipFill>
                <a:blip r:embed="rId7"/>
                <a:stretch>
                  <a:fillRect l="-1103" t="-2119" b="-16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05" y="1013942"/>
            <a:ext cx="1479953" cy="561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" y="1176187"/>
            <a:ext cx="2375428" cy="2196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16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693"/>
    </mc:Choice>
    <mc:Fallback xmlns="">
      <p:transition spd="slow" advTm="290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Example: Binary Symmetric Channel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4453136" y="1864097"/>
                <a:ext cx="4536504" cy="3456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e>
                      </m:func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1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−∑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−∑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36" y="1864097"/>
                <a:ext cx="4536504" cy="3456384"/>
              </a:xfrm>
              <a:prstGeom prst="rect">
                <a:avLst/>
              </a:prstGeom>
              <a:blipFill>
                <a:blip r:embed="rId6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52736" y="117781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When an error occurs, a 0 is received as a 1, and vice versa.</a:t>
            </a:r>
            <a:endParaRPr lang="en-US" altLang="zh-CN" sz="1800" b="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2" y="2728193"/>
            <a:ext cx="2819982" cy="205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4466012" y="5579992"/>
            <a:ext cx="4510751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7030A0"/>
                </a:solidFill>
              </a:rPr>
              <a:t>BSC</a:t>
            </a:r>
            <a:r>
              <a:rPr lang="en-US" sz="1400" b="1" dirty="0">
                <a:solidFill>
                  <a:schemeClr val="tx1"/>
                </a:solidFill>
              </a:rPr>
              <a:t> is the simplest model of a channel with errors, yet it captures most of the complexity of the general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72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39"/>
    </mc:Choice>
    <mc:Fallback xmlns="">
      <p:transition spd="slow" advTm="238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Example: Binary Erasure Channel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3789128" y="4528393"/>
                <a:ext cx="5328592" cy="17039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By letting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sz="1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800" b="0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r>
                  <a:rPr lang="en-US" sz="1800" b="0" i="1" dirty="0">
                    <a:solidFill>
                      <a:srgbClr val="7030A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d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8" y="4528393"/>
                <a:ext cx="5328592" cy="1703904"/>
              </a:xfrm>
              <a:prstGeom prst="rect">
                <a:avLst/>
              </a:prstGeom>
              <a:blipFill>
                <a:blip r:embed="rId6"/>
                <a:stretch>
                  <a:fillRect l="-913" t="-2491" b="-51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52736" y="1177814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The analog of the binary symmetric channel in which some bits are lost (rather than corrupted) is the binary erasure channel.  In this channel, a fraction α of the bits are erased.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The receiver knows which bits have been erased. The binary erasure channel has two inputs and three outputs</a:t>
            </a:r>
            <a:endParaRPr lang="en-US" altLang="zh-CN" sz="1800" b="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37" y="2708651"/>
            <a:ext cx="1949574" cy="2511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61" y="2800201"/>
            <a:ext cx="2413659" cy="136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D7F50F-A1B5-4F33-A196-D84014944941}"/>
                  </a:ext>
                </a:extLst>
              </p:cNvPr>
              <p:cNvSpPr txBox="1"/>
              <p:nvPr/>
            </p:nvSpPr>
            <p:spPr>
              <a:xfrm>
                <a:off x="3877072" y="3293603"/>
                <a:ext cx="2439888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D7F50F-A1B5-4F33-A196-D840149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072" y="3293603"/>
                <a:ext cx="2439888" cy="380425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968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314"/>
    </mc:Choice>
    <mc:Fallback xmlns="">
      <p:transition spd="slow" advTm="324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Symmetric Channel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1068760" y="3448273"/>
                <a:ext cx="4536504" cy="22322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Letting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a row of the transition matrix,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800" b="0" dirty="0">
                    <a:solidFill>
                      <a:srgbClr val="C0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≤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1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𝒴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0" y="3448273"/>
                <a:ext cx="4536504" cy="2232248"/>
              </a:xfrm>
              <a:prstGeom prst="rect">
                <a:avLst/>
              </a:prstGeom>
              <a:blipFill>
                <a:blip r:embed="rId6"/>
                <a:stretch>
                  <a:fillRect l="-938" b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0736" y="1144017"/>
                <a:ext cx="8064896" cy="1982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channel is said to be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symmetric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if the rows of the channel transition matrix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permutations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each other and the columns are permutations of each other. A channel is said to be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weakly symmetric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every row of the transition matrix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(·|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a permutation</a:t>
                </a: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       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</m: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6" y="1144017"/>
                <a:ext cx="8064896" cy="1982915"/>
              </a:xfrm>
              <a:prstGeom prst="rect">
                <a:avLst/>
              </a:prstGeom>
              <a:blipFill>
                <a:blip r:embed="rId7"/>
                <a:stretch>
                  <a:fillRect l="-472" t="-1911" r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5821288" y="4260564"/>
            <a:ext cx="381642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7030A0"/>
                </a:solidFill>
              </a:rPr>
              <a:t>BSC is a special cases of symmetric channel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3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278"/>
    </mc:Choice>
    <mc:Fallback xmlns="">
      <p:transition spd="slow" advTm="346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Exercise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0728" y="961250"/>
                <a:ext cx="8064896" cy="5828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Using two channels at once. Consider two discrete memoryless channels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with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respectively. A new channel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formed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∈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∈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are sent simultaneously, resulting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Find the capacity of this channel.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Z-channel. The Z-channel has binary input and output alphabets and transition probabilities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given by the following matrix: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Find the capacity of the Z-channel and the maximizing input probability distribution.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Erasures and errors in a binary channel. Consider a channel with binary inputs that has both erasures and errors. Let the probability of error be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the probability of erasure be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so the channel is follows: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Find the capacity of this channel.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961250"/>
                <a:ext cx="8064896" cy="5828006"/>
              </a:xfrm>
              <a:prstGeom prst="rect">
                <a:avLst/>
              </a:prstGeom>
              <a:blipFill>
                <a:blip r:embed="rId5"/>
                <a:stretch>
                  <a:fillRect l="-454" t="-628" r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z-channel capac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76" y="2704716"/>
            <a:ext cx="1971062" cy="876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0" y="4528393"/>
            <a:ext cx="2016224" cy="2401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3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49"/>
    </mc:Choice>
    <mc:Fallback xmlns="">
      <p:transition spd="slow" advTm="1654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Exercise (Cont’d)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0728" y="961250"/>
                <a:ext cx="806489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𝒴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𝒴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0, 1, 2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 3</m:t>
                        </m:r>
                      </m:e>
                    </m:d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961250"/>
                <a:ext cx="8064896" cy="4524315"/>
              </a:xfrm>
              <a:prstGeom prst="rect">
                <a:avLst/>
              </a:prstGeom>
              <a:blipFill>
                <a:blip r:embed="rId5"/>
                <a:stretch>
                  <a:fillRect l="-454" t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92" y="1345318"/>
            <a:ext cx="2304256" cy="1041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82" y="2731966"/>
            <a:ext cx="2167172" cy="9828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82" y="4096345"/>
            <a:ext cx="4503043" cy="11190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45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8"/>
    </mc:Choice>
    <mc:Fallback xmlns="">
      <p:transition spd="slow" advTm="1531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Computation Of Channel Capacity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E14727-464E-429E-9944-61B9AE71EC1B}"/>
                  </a:ext>
                </a:extLst>
              </p:cNvPr>
              <p:cNvSpPr/>
              <p:nvPr/>
            </p:nvSpPr>
            <p:spPr>
              <a:xfrm>
                <a:off x="4813176" y="2979057"/>
                <a:ext cx="4608512" cy="1477328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292526"/>
                    </a:solidFill>
                  </a:rPr>
                  <a:t>An intuitively obvious algorithm to do this would be to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take any point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and find the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1800" b="1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that is closest to it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.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Then fix this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1800" b="1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and find the closest point in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 Repeating this process, it is clear that the distance decreases at each stage.</a:t>
                </a: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E14727-464E-429E-9944-61B9AE71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76" y="2979057"/>
                <a:ext cx="4608512" cy="1477328"/>
              </a:xfrm>
              <a:prstGeom prst="rect">
                <a:avLst/>
              </a:prstGeom>
              <a:blipFill>
                <a:blip r:embed="rId5"/>
                <a:stretch>
                  <a:fillRect l="-1187" t="-2049" r="-1583" b="-532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6C84DE-B4FB-4E70-A183-187EED910D0F}"/>
                  </a:ext>
                </a:extLst>
              </p:cNvPr>
              <p:cNvSpPr/>
              <p:nvPr/>
            </p:nvSpPr>
            <p:spPr>
              <a:xfrm>
                <a:off x="996752" y="1288034"/>
                <a:ext cx="8424936" cy="1296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Given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two convex sets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we would like to find the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minimum distance </a:t>
                </a:r>
                <a:r>
                  <a:rPr lang="en-US" sz="1800" dirty="0">
                    <a:solidFill>
                      <a:schemeClr val="tx1"/>
                    </a:solidFill>
                  </a:rPr>
                  <a:t>between them: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b="1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lim>
                          </m:limLow>
                        </m:fName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is the Euclidean distance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6C84DE-B4FB-4E70-A183-187EED910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2" y="1288034"/>
                <a:ext cx="8424936" cy="1296144"/>
              </a:xfrm>
              <a:prstGeom prst="rect">
                <a:avLst/>
              </a:prstGeom>
              <a:blipFill>
                <a:blip r:embed="rId6"/>
                <a:stretch>
                  <a:fillRect l="-578" t="-2326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D00B464-5F12-4D77-A83F-94FDB86CA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60" y="2728193"/>
            <a:ext cx="3092291" cy="196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30AD8D-3923-4901-9F40-B6AE8AEB17AD}"/>
              </a:ext>
            </a:extLst>
          </p:cNvPr>
          <p:cNvSpPr/>
          <p:nvPr/>
        </p:nvSpPr>
        <p:spPr>
          <a:xfrm>
            <a:off x="1005860" y="4880882"/>
            <a:ext cx="8415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92526"/>
                </a:solidFill>
              </a:rPr>
              <a:t>In particular, if the sets are sets of probability distributions and the distance measure is the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entropy, the algorithm does converge </a:t>
            </a:r>
            <a:r>
              <a:rPr lang="en-US" altLang="zh-CN" sz="2000" dirty="0">
                <a:solidFill>
                  <a:srgbClr val="292526"/>
                </a:solidFill>
              </a:rPr>
              <a:t>to the minimum relative entropy between the two sets of distributions.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1DFF6-9B5A-4C70-8D46-D0B8D005749B}"/>
              </a:ext>
            </a:extLst>
          </p:cNvPr>
          <p:cNvSpPr/>
          <p:nvPr/>
        </p:nvSpPr>
        <p:spPr>
          <a:xfrm>
            <a:off x="7117432" y="5968553"/>
            <a:ext cx="2304256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Reference: Ch. 10.8 T.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0CED5E-5A24-4CD3-9250-F02FCCAE687D}"/>
                  </a:ext>
                </a:extLst>
              </p:cNvPr>
              <p:cNvSpPr/>
              <p:nvPr/>
            </p:nvSpPr>
            <p:spPr>
              <a:xfrm>
                <a:off x="3231141" y="6025932"/>
                <a:ext cx="3164070" cy="646331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relative entropy: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conditional entropy: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0CED5E-5A24-4CD3-9250-F02FCCAE6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1" y="6025932"/>
                <a:ext cx="3164070" cy="646331"/>
              </a:xfrm>
              <a:prstGeom prst="rect">
                <a:avLst/>
              </a:prstGeom>
              <a:blipFill>
                <a:blip r:embed="rId11"/>
                <a:stretch>
                  <a:fillRect l="-1536" t="-5556" b="-166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462B63E-ABCE-9DF5-D853-5E02B889F1F3}"/>
              </a:ext>
            </a:extLst>
          </p:cNvPr>
          <p:cNvSpPr txBox="1"/>
          <p:nvPr/>
        </p:nvSpPr>
        <p:spPr>
          <a:xfrm>
            <a:off x="336928" y="6158884"/>
            <a:ext cx="114646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不做要求</a:t>
            </a:r>
          </a:p>
        </p:txBody>
      </p:sp>
    </p:spTree>
    <p:extLst>
      <p:ext uri="{BB962C8B-B14F-4D97-AF65-F5344CB8AC3E}">
        <p14:creationId xmlns:p14="http://schemas.microsoft.com/office/powerpoint/2010/main" val="162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50"/>
    </mc:Choice>
    <mc:Fallback xmlns="">
      <p:transition spd="slow" advTm="1945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720" y="131184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Cover: </a:t>
            </a:r>
            <a:r>
              <a:rPr lang="en-US" altLang="zh-CN" sz="1800" b="0" dirty="0">
                <a:solidFill>
                  <a:srgbClr val="7030A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7.1, 7.2, 7.3</a:t>
            </a:r>
            <a:endParaRPr lang="en-US" altLang="zh-CN" sz="1800" dirty="0">
              <a:solidFill>
                <a:srgbClr val="7030A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45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Channel 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Model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Channel 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Channel Coding Theorem: Achievability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Channel Coding Theorem: Converse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Hamming Code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Feedback 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Source-Channel Separation Theorem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8"/>
    </mc:Choice>
    <mc:Fallback xmlns="">
      <p:transition spd="slow" advTm="13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Noisy World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4453136" y="5729792"/>
            <a:ext cx="4469234" cy="598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cannot be eliminated  from our life. We should learn how to cope with 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1" y="1310771"/>
            <a:ext cx="26193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56" y="1310771"/>
            <a:ext cx="261937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8" y="3626397"/>
            <a:ext cx="1800200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noisy wor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0" y="1309359"/>
            <a:ext cx="2419542" cy="1786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c 9yr moll409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56565" y="3729177"/>
            <a:ext cx="3182606" cy="1591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32"/>
    </mc:Choice>
    <mc:Fallback xmlns="">
      <p:transition spd="slow" advTm="1753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Noise in Information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852736" y="3448273"/>
                <a:ext cx="8352928" cy="31030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For each task, the message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with alphabet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How to model the end-to-end pipeline between the sender and the receiver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The input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with alphabet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the output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with alphabet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may be disjoint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The change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can be modeled as a transition matrix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The channel is just like a phone. Each time, you could use it to make a call 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The message may be too large to send in just one use of the channel. Thus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    That is , the channel is used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times and we use a random process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to denote it.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remain the same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? Or we need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3448273"/>
                <a:ext cx="8352928" cy="3103089"/>
              </a:xfrm>
              <a:prstGeom prst="rect">
                <a:avLst/>
              </a:prstGeom>
              <a:blipFill>
                <a:blip r:embed="rId3"/>
                <a:stretch>
                  <a:fillRect l="-303" t="-813"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7765504" y="6660320"/>
            <a:ext cx="2109551" cy="265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Define the right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D1087-BED9-430B-A0CE-37263B8088B6}"/>
              </a:ext>
            </a:extLst>
          </p:cNvPr>
          <p:cNvSpPr/>
          <p:nvPr/>
        </p:nvSpPr>
        <p:spPr>
          <a:xfrm>
            <a:off x="852736" y="12160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When you send your friend a message via Email/QQ/</a:t>
            </a:r>
            <a:r>
              <a:rPr lang="en-US" altLang="zh-CN" sz="18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wechat</a:t>
            </a: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, you might experience the following failures due to current network environment </a:t>
            </a:r>
          </a:p>
        </p:txBody>
      </p:sp>
      <p:sp>
        <p:nvSpPr>
          <p:cNvPr id="6" name="AutoShape 6" descr="Image result for network down">
            <a:extLst>
              <a:ext uri="{FF2B5EF4-FFF2-40B4-BE49-F238E27FC236}">
                <a16:creationId xmlns:a16="http://schemas.microsoft.com/office/drawing/2014/main" id="{7B1E6FFF-DAC3-4C81-BC93-48B32076F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3670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Image result for phone with noise">
            <a:extLst>
              <a:ext uri="{FF2B5EF4-FFF2-40B4-BE49-F238E27FC236}">
                <a16:creationId xmlns:a16="http://schemas.microsoft.com/office/drawing/2014/main" id="{CFDE31A7-5DC4-426B-B69E-8FF287DB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72" y="1933654"/>
            <a:ext cx="2093068" cy="139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nowden phone">
            <a:extLst>
              <a:ext uri="{FF2B5EF4-FFF2-40B4-BE49-F238E27FC236}">
                <a16:creationId xmlns:a16="http://schemas.microsoft.com/office/drawing/2014/main" id="{A3B311FC-0973-4512-98EA-FC1E5BB6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08" y="1943540"/>
            <a:ext cx="2066024" cy="138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etwork failure">
            <a:extLst>
              <a:ext uri="{FF2B5EF4-FFF2-40B4-BE49-F238E27FC236}">
                <a16:creationId xmlns:a16="http://schemas.microsoft.com/office/drawing/2014/main" id="{D94A3F97-E8AF-441A-9BD0-9AADB08D3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47" y="1913405"/>
            <a:ext cx="1898206" cy="14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3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797"/>
    </mc:Choice>
    <mc:Fallback xmlns="">
      <p:transition spd="slow" advTm="4157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Discrete Memoryless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877888" y="2800201"/>
                <a:ext cx="8344960" cy="19373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Discrete memoryless channel</a:t>
                </a:r>
                <a:endParaRPr 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A discrete channel is a system consisting of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 input alphabet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𝓧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and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output alphabet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𝓨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and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probability transition matrix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that expresses the probability of observing the output symbol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given that we send the symbol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The channel is said to be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memoryless if the probability distribution of the output depends only on the input at that time and is conditionally independent of previous channel inputs or outputs</a:t>
                </a:r>
                <a:r>
                  <a:rPr lang="en-US" sz="1800" dirty="0">
                    <a:solidFill>
                      <a:schemeClr val="tx1"/>
                    </a:solidFill>
                  </a:rPr>
                  <a:t>. (Each time, it is a new channel)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88" y="2800201"/>
                <a:ext cx="8344960" cy="1937367"/>
              </a:xfrm>
              <a:prstGeom prst="rect">
                <a:avLst/>
              </a:prstGeom>
              <a:blipFill>
                <a:blip r:embed="rId5"/>
                <a:stretch>
                  <a:fillRect l="-584" t="-3438" b="-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4478288" y="5032449"/>
                <a:ext cx="474456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en-US" altLang="zh-CN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en-US" altLang="zh-CN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solidFill>
                    <a:srgbClr val="7030A0"/>
                  </a:solidFill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</a:rPr>
                  <a:t>When you try to send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, with probability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, the receiver will get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288" y="5032449"/>
                <a:ext cx="4744560" cy="720080"/>
              </a:xfrm>
              <a:prstGeom prst="rect">
                <a:avLst/>
              </a:prstGeom>
              <a:blipFill>
                <a:blip r:embed="rId6"/>
                <a:stretch>
                  <a:fillRect l="-256" r="-256" b="-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AC3E9EF-260E-4F6B-9583-64798058F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48" y="1360042"/>
            <a:ext cx="6042817" cy="1216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6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013"/>
    </mc:Choice>
    <mc:Fallback xmlns="">
      <p:transition spd="slow" advTm="3050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72760" y="1288033"/>
                <a:ext cx="8344960" cy="10653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We define the “information”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channel capacity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of a discrete memoryless channel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800" b="1" i="0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where the maximum is taken over all possible input distributions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0" y="1288033"/>
                <a:ext cx="8344960" cy="1065397"/>
              </a:xfrm>
              <a:prstGeom prst="rect">
                <a:avLst/>
              </a:prstGeom>
              <a:blipFill>
                <a:blip r:embed="rId5"/>
                <a:stretch>
                  <a:fillRect l="-584" t="-1130" b="-7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4237112" y="5248473"/>
                <a:ext cx="4950767" cy="4320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1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)” 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the most important formula in information age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12" y="5248473"/>
                <a:ext cx="4950767" cy="432048"/>
              </a:xfrm>
              <a:prstGeom prst="rect">
                <a:avLst/>
              </a:prstGeom>
              <a:blipFill>
                <a:blip r:embed="rId6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CA722D-DC27-49C5-B3D0-6C485C789DB1}"/>
                  </a:ext>
                </a:extLst>
              </p:cNvPr>
              <p:cNvSpPr/>
              <p:nvPr/>
            </p:nvSpPr>
            <p:spPr>
              <a:xfrm>
                <a:off x="801400" y="2440161"/>
                <a:ext cx="806489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≥ 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≥ 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⁡|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=</m:t>
                    </m:r>
                    <m:func>
                      <m:func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; </m:t>
                            </m:r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⁡|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 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⁡|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𝒴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the same reason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a continuous function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a concave function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a concave function over a closed convex set, a local maximum is a global maximum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sup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CA722D-DC27-49C5-B3D0-6C485C789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00" y="2440161"/>
                <a:ext cx="8064896" cy="2308324"/>
              </a:xfrm>
              <a:prstGeom prst="rect">
                <a:avLst/>
              </a:prstGeom>
              <a:blipFill>
                <a:blip r:embed="rId7"/>
                <a:stretch>
                  <a:fillRect l="-454" t="-1319" r="-1361" b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186"/>
    </mc:Choice>
    <mc:Fallback xmlns="">
      <p:transition spd="slow" advTm="3281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Properties Of Channel Capacity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E14727-464E-429E-9944-61B9AE71EC1B}"/>
                  </a:ext>
                </a:extLst>
              </p:cNvPr>
              <p:cNvSpPr/>
              <p:nvPr/>
            </p:nvSpPr>
            <p:spPr>
              <a:xfrm>
                <a:off x="780728" y="1345318"/>
                <a:ext cx="8064896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General strategy to calculate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by the given transition probability matrix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 very few situations,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by the given conditions in the problem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general, we do not have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closed-form expression (</a:t>
                </a:r>
                <a:r>
                  <a:rPr lang="zh-CN" altLang="en-US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显式表达式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channel capacity except for some special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E14727-464E-429E-9944-61B9AE71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1345318"/>
                <a:ext cx="8064896" cy="2862322"/>
              </a:xfrm>
              <a:prstGeom prst="rect">
                <a:avLst/>
              </a:prstGeom>
              <a:blipFill>
                <a:blip r:embed="rId5"/>
                <a:stretch>
                  <a:fillRect l="-605" t="-1279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6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731"/>
    </mc:Choice>
    <mc:Fallback xmlns="">
      <p:transition spd="slow" advTm="1977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Example: Noiseless Binary Channel 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996752" y="4384377"/>
                <a:ext cx="7984920" cy="8640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≤1,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which is achieved by using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2" y="4384377"/>
                <a:ext cx="7984920" cy="864096"/>
              </a:xfrm>
              <a:prstGeom prst="rect">
                <a:avLst/>
              </a:prstGeom>
              <a:blipFill>
                <a:blip r:embed="rId6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52736" y="1177814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Suppose that we have a channel whose the binary input is reproduced exactly at the output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In this case, any transmitted bit is received without error</a:t>
            </a:r>
            <a:endParaRPr lang="en-US" altLang="zh-CN" sz="1800" b="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01" y="2245160"/>
            <a:ext cx="3081366" cy="1851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42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185"/>
    </mc:Choice>
    <mc:Fallback xmlns="">
      <p:transition spd="slow" advTm="147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Example: Noisy Channel with </a:t>
            </a:r>
            <a:r>
              <a:rPr lang="en-US" altLang="zh-CN" sz="4301" dirty="0" err="1">
                <a:solidFill>
                  <a:schemeClr val="accent2">
                    <a:lumMod val="75000"/>
                  </a:schemeClr>
                </a:solidFill>
              </a:rPr>
              <a:t>Nonoverlapping</a:t>
            </a:r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 Outputs 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4381128" y="3448898"/>
                <a:ext cx="3672408" cy="1093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28" y="3448898"/>
                <a:ext cx="3672408" cy="1093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8680" y="1720081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This channel has two possible outputs corresponding to each of the two inputs.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The channel appears to be noisy, but really is not.</a:t>
            </a:r>
            <a:endParaRPr lang="en-US" altLang="zh-CN" sz="1800" b="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4" y="2872209"/>
            <a:ext cx="2008553" cy="2246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0B09C9-03CE-4248-94CD-D9EE5A26EA8C}"/>
                  </a:ext>
                </a:extLst>
              </p:cNvPr>
              <p:cNvSpPr/>
              <p:nvPr/>
            </p:nvSpPr>
            <p:spPr>
              <a:xfrm>
                <a:off x="704884" y="5389404"/>
                <a:ext cx="3168351" cy="4320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 can determine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0B09C9-03CE-4248-94CD-D9EE5A26E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84" y="5389404"/>
                <a:ext cx="3168351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77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86"/>
    </mc:Choice>
    <mc:Fallback xmlns="">
      <p:transition spd="slow" advTm="159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5|17.9|5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9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71717</TotalTime>
  <Words>1550</Words>
  <Application>Microsoft Macintosh PowerPoint</Application>
  <PresentationFormat>自定义</PresentationFormat>
  <Paragraphs>162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Tw Cen MT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黄 奔皓</cp:lastModifiedBy>
  <cp:revision>3570</cp:revision>
  <cp:lastPrinted>2018-02-19T20:12:03Z</cp:lastPrinted>
  <dcterms:created xsi:type="dcterms:W3CDTF">2012-11-18T11:25:02Z</dcterms:created>
  <dcterms:modified xsi:type="dcterms:W3CDTF">2023-03-22T01:40:02Z</dcterms:modified>
</cp:coreProperties>
</file>