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628" r:id="rId2"/>
    <p:sldId id="775" r:id="rId3"/>
    <p:sldId id="869" r:id="rId4"/>
    <p:sldId id="895" r:id="rId5"/>
    <p:sldId id="884" r:id="rId6"/>
    <p:sldId id="885" r:id="rId7"/>
    <p:sldId id="881" r:id="rId8"/>
    <p:sldId id="871" r:id="rId9"/>
    <p:sldId id="882" r:id="rId10"/>
    <p:sldId id="872" r:id="rId11"/>
    <p:sldId id="868" r:id="rId12"/>
    <p:sldId id="873" r:id="rId13"/>
    <p:sldId id="883" r:id="rId14"/>
    <p:sldId id="894" r:id="rId15"/>
  </p:sldIdLst>
  <p:sldSz cx="10058400" cy="7040563"/>
  <p:notesSz cx="6858000" cy="9144000"/>
  <p:custDataLst>
    <p:tags r:id="rId17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7069D-CD58-4797-9671-124AC8FE48C2}" v="315" dt="2023-03-21T04:44:26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6" autoAdjust="0"/>
    <p:restoredTop sz="97097" autoAdjust="0"/>
  </p:normalViewPr>
  <p:slideViewPr>
    <p:cSldViewPr showGuides="1">
      <p:cViewPr varScale="1">
        <p:scale>
          <a:sx n="125" d="100"/>
          <a:sy n="125" d="100"/>
        </p:scale>
        <p:origin x="944" y="-344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" userId="73b39abba4055029" providerId="LiveId" clId="{F0C43852-0204-45B2-9781-A3735391EFF5}"/>
    <pc:docChg chg="modSld">
      <pc:chgData name="Fan" userId="73b39abba4055029" providerId="LiveId" clId="{F0C43852-0204-45B2-9781-A3735391EFF5}" dt="2022-03-06T11:04:55.049" v="1" actId="20577"/>
      <pc:docMkLst>
        <pc:docMk/>
      </pc:docMkLst>
      <pc:sldChg chg="modSp mod">
        <pc:chgData name="Fan" userId="73b39abba4055029" providerId="LiveId" clId="{F0C43852-0204-45B2-9781-A3735391EFF5}" dt="2022-03-06T11:04:55.049" v="1" actId="20577"/>
        <pc:sldMkLst>
          <pc:docMk/>
          <pc:sldMk cId="2040243274" sldId="628"/>
        </pc:sldMkLst>
        <pc:spChg chg="mod">
          <ac:chgData name="Fan" userId="73b39abba4055029" providerId="LiveId" clId="{F0C43852-0204-45B2-9781-A3735391EFF5}" dt="2022-03-06T11:04:55.049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Fan" userId="73b39abba4055029" providerId="LiveId" clId="{44B426D3-944E-4FDB-9D54-00B4CEB50021}"/>
    <pc:docChg chg="modSld">
      <pc:chgData name="Fan" userId="73b39abba4055029" providerId="LiveId" clId="{44B426D3-944E-4FDB-9D54-00B4CEB50021}" dt="2021-05-09T09:32:49.204" v="13"/>
      <pc:docMkLst>
        <pc:docMk/>
      </pc:docMkLst>
      <pc:sldChg chg="modSp">
        <pc:chgData name="Fan" userId="73b39abba4055029" providerId="LiveId" clId="{44B426D3-944E-4FDB-9D54-00B4CEB50021}" dt="2021-05-09T08:56:09.293" v="5" actId="20577"/>
        <pc:sldMkLst>
          <pc:docMk/>
          <pc:sldMk cId="2958079138" sldId="873"/>
        </pc:sldMkLst>
        <pc:spChg chg="mod">
          <ac:chgData name="Fan" userId="73b39abba4055029" providerId="LiveId" clId="{44B426D3-944E-4FDB-9D54-00B4CEB50021}" dt="2021-05-09T08:56:09.293" v="5" actId="20577"/>
          <ac:spMkLst>
            <pc:docMk/>
            <pc:sldMk cId="2958079138" sldId="873"/>
            <ac:spMk id="6" creationId="{00000000-0000-0000-0000-000000000000}"/>
          </ac:spMkLst>
        </pc:spChg>
      </pc:sldChg>
      <pc:sldChg chg="modSp mod">
        <pc:chgData name="Fan" userId="73b39abba4055029" providerId="LiveId" clId="{44B426D3-944E-4FDB-9D54-00B4CEB50021}" dt="2021-05-09T09:32:49.204" v="13"/>
        <pc:sldMkLst>
          <pc:docMk/>
          <pc:sldMk cId="3698816104" sldId="882"/>
        </pc:sldMkLst>
        <pc:spChg chg="mod">
          <ac:chgData name="Fan" userId="73b39abba4055029" providerId="LiveId" clId="{44B426D3-944E-4FDB-9D54-00B4CEB50021}" dt="2021-05-09T09:22:40.861" v="9" actId="20577"/>
          <ac:spMkLst>
            <pc:docMk/>
            <pc:sldMk cId="3698816104" sldId="882"/>
            <ac:spMk id="7" creationId="{A769FA6D-63BB-2049-B3CC-A3243E97C4F5}"/>
          </ac:spMkLst>
        </pc:spChg>
        <pc:spChg chg="mod">
          <ac:chgData name="Fan" userId="73b39abba4055029" providerId="LiveId" clId="{44B426D3-944E-4FDB-9D54-00B4CEB50021}" dt="2021-05-09T09:32:49.204" v="13"/>
          <ac:spMkLst>
            <pc:docMk/>
            <pc:sldMk cId="3698816104" sldId="882"/>
            <ac:spMk id="8" creationId="{00000000-0000-0000-0000-000000000000}"/>
          </ac:spMkLst>
        </pc:spChg>
      </pc:sldChg>
      <pc:sldChg chg="modSp">
        <pc:chgData name="Fan" userId="73b39abba4055029" providerId="LiveId" clId="{44B426D3-944E-4FDB-9D54-00B4CEB50021}" dt="2021-05-09T09:23:44.615" v="11" actId="20577"/>
        <pc:sldMkLst>
          <pc:docMk/>
          <pc:sldMk cId="914513288" sldId="883"/>
        </pc:sldMkLst>
        <pc:spChg chg="mod">
          <ac:chgData name="Fan" userId="73b39abba4055029" providerId="LiveId" clId="{44B426D3-944E-4FDB-9D54-00B4CEB50021}" dt="2021-05-09T09:23:44.615" v="11" actId="20577"/>
          <ac:spMkLst>
            <pc:docMk/>
            <pc:sldMk cId="914513288" sldId="883"/>
            <ac:spMk id="6" creationId="{00000000-0000-0000-0000-000000000000}"/>
          </ac:spMkLst>
        </pc:spChg>
      </pc:sldChg>
    </pc:docChg>
  </pc:docChgLst>
  <pc:docChgLst>
    <pc:chgData name="Cheng Fan" userId="73b39abba4055029" providerId="LiveId" clId="{F1A54762-5E9A-42BB-8893-2FA0610EC9AD}"/>
    <pc:docChg chg="modSld">
      <pc:chgData name="Cheng Fan" userId="73b39abba4055029" providerId="LiveId" clId="{F1A54762-5E9A-42BB-8893-2FA0610EC9AD}" dt="2021-02-17T13:09:17.011" v="2"/>
      <pc:docMkLst>
        <pc:docMk/>
      </pc:docMkLst>
      <pc:sldChg chg="delSp modSp mod modAnim">
        <pc:chgData name="Cheng Fan" userId="73b39abba4055029" providerId="LiveId" clId="{F1A54762-5E9A-42BB-8893-2FA0610EC9AD}" dt="2021-02-17T13:09:17.011" v="2"/>
        <pc:sldMkLst>
          <pc:docMk/>
          <pc:sldMk cId="2040243274" sldId="628"/>
        </pc:sldMkLst>
        <pc:spChg chg="mod">
          <ac:chgData name="Cheng Fan" userId="73b39abba4055029" providerId="LiveId" clId="{F1A54762-5E9A-42BB-8893-2FA0610EC9AD}" dt="2021-02-17T13:09:09.113" v="1" actId="20577"/>
          <ac:spMkLst>
            <pc:docMk/>
            <pc:sldMk cId="2040243274" sldId="628"/>
            <ac:spMk id="5" creationId="{0C494AC4-83F7-A546-AA32-D9C97D2A9A6A}"/>
          </ac:spMkLst>
        </pc:spChg>
        <pc:picChg chg="del">
          <ac:chgData name="Cheng Fan" userId="73b39abba4055029" providerId="LiveId" clId="{F1A54762-5E9A-42BB-8893-2FA0610EC9AD}" dt="2021-02-17T13:09:17.011" v="2"/>
          <ac:picMkLst>
            <pc:docMk/>
            <pc:sldMk cId="2040243274" sldId="628"/>
            <ac:picMk id="4" creationId="{C8763211-32EB-44D2-A1BB-25467BF6F6A5}"/>
          </ac:picMkLst>
        </pc:pic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2267203452" sldId="775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2267203452" sldId="775"/>
            <ac:picMk id="6" creationId="{0944AE61-A65D-4101-9CA0-92D890E24461}"/>
          </ac:picMkLst>
        </pc:pic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3123049775" sldId="868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3123049775" sldId="868"/>
            <ac:picMk id="10" creationId="{57F907E4-D28C-41DB-936F-2874480AA1F1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3123049775" sldId="868"/>
            <ac:inkMk id="9" creationId="{05BEACB9-F41D-4FC7-A31E-33F923BB4046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1017524685" sldId="869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1017524685" sldId="869"/>
            <ac:picMk id="7" creationId="{2F2A057D-44C5-4683-A098-2C56428B40AC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1017524685" sldId="869"/>
            <ac:inkMk id="6" creationId="{1BF4FA83-6854-40E5-BE74-06C0A5E727A0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1204611944" sldId="871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1204611944" sldId="871"/>
            <ac:picMk id="6" creationId="{24C728BA-2414-4950-8452-2137ACB4749D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1204611944" sldId="871"/>
            <ac:inkMk id="5" creationId="{A42DDFB4-F1F0-4219-85F7-2B05A64857E7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1047455592" sldId="872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1047455592" sldId="872"/>
            <ac:picMk id="3" creationId="{7B272D8F-92A3-4606-A1F0-AFC7E2AAABA1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1047455592" sldId="872"/>
            <ac:inkMk id="2" creationId="{C9A5F291-5017-4400-B5E5-27659F53154F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2958079138" sldId="873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2958079138" sldId="873"/>
            <ac:picMk id="3" creationId="{50816A15-D0DE-45BB-A638-EC24DE1F1F7A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2958079138" sldId="873"/>
            <ac:inkMk id="2" creationId="{A0D369AF-2465-4C9B-BDAE-2845B29702B4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778850640" sldId="881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778850640" sldId="881"/>
            <ac:picMk id="5" creationId="{A4C02610-F1AC-4EAC-BCC7-22E40D1788F9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778850640" sldId="881"/>
            <ac:inkMk id="3" creationId="{E55C9C30-BBEB-4458-8EFA-72C2C35B8323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3698816104" sldId="882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3698816104" sldId="882"/>
            <ac:picMk id="3" creationId="{8B011D11-57C7-4F36-A1CC-517825685AC8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3698816104" sldId="882"/>
            <ac:inkMk id="2" creationId="{9D60628F-D375-4540-B8C6-31AA4EC9284B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914513288" sldId="883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914513288" sldId="883"/>
            <ac:picMk id="3" creationId="{E0C7D06D-6499-4A8E-BA62-6C0448ABEC0B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914513288" sldId="883"/>
            <ac:inkMk id="2" creationId="{C820B025-1777-4CA9-8076-4DC69A582BF0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768252488" sldId="884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768252488" sldId="884"/>
            <ac:picMk id="3" creationId="{404932D4-13D4-45DA-AE4A-E2B720C46FD2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768252488" sldId="884"/>
            <ac:inkMk id="2" creationId="{669D40DC-D9FA-4CED-BE83-325B3B513CF8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3960762652" sldId="885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3960762652" sldId="885"/>
            <ac:picMk id="6" creationId="{A86AB415-4B9D-487B-891F-16D869835DE7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3960762652" sldId="885"/>
            <ac:inkMk id="5" creationId="{71DBAAA5-8B53-4589-A276-380F10824DD1}"/>
          </ac:inkMkLst>
        </pc:ink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3455816909" sldId="894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3455816909" sldId="894"/>
            <ac:picMk id="2" creationId="{A14659C5-C567-4399-B96F-092A924FD016}"/>
          </ac:picMkLst>
        </pc:picChg>
      </pc:sldChg>
      <pc:sldChg chg="delSp modAnim">
        <pc:chgData name="Cheng Fan" userId="73b39abba4055029" providerId="LiveId" clId="{F1A54762-5E9A-42BB-8893-2FA0610EC9AD}" dt="2021-02-17T13:09:17.011" v="2"/>
        <pc:sldMkLst>
          <pc:docMk/>
          <pc:sldMk cId="1013569148" sldId="895"/>
        </pc:sldMkLst>
        <pc:picChg chg="del">
          <ac:chgData name="Cheng Fan" userId="73b39abba4055029" providerId="LiveId" clId="{F1A54762-5E9A-42BB-8893-2FA0610EC9AD}" dt="2021-02-17T13:09:17.011" v="2"/>
          <ac:picMkLst>
            <pc:docMk/>
            <pc:sldMk cId="1013569148" sldId="895"/>
            <ac:picMk id="3" creationId="{CC7DDB32-925F-48DB-A2C7-E78B907B47D1}"/>
          </ac:picMkLst>
        </pc:picChg>
        <pc:inkChg chg="del">
          <ac:chgData name="Cheng Fan" userId="73b39abba4055029" providerId="LiveId" clId="{F1A54762-5E9A-42BB-8893-2FA0610EC9AD}" dt="2021-02-17T13:09:17.011" v="2"/>
          <ac:inkMkLst>
            <pc:docMk/>
            <pc:sldMk cId="1013569148" sldId="895"/>
            <ac:inkMk id="2" creationId="{92A4B8E0-77DE-455B-8D38-8BA15C466D5E}"/>
          </ac:inkMkLst>
        </pc:inkChg>
      </pc:sldChg>
    </pc:docChg>
  </pc:docChgLst>
  <pc:docChgLst>
    <pc:chgData name="Cheng Fan" userId="73b39abba4055029" providerId="LiveId" clId="{EA80A84E-3B91-4925-B343-4090A4045E4B}"/>
    <pc:docChg chg="undo custSel addSld delSld modSld sldOrd">
      <pc:chgData name="Cheng Fan" userId="73b39abba4055029" providerId="LiveId" clId="{EA80A84E-3B91-4925-B343-4090A4045E4B}" dt="2020-04-08T08:04:28.450" v="16454" actId="47"/>
      <pc:docMkLst>
        <pc:docMk/>
      </pc:docMkLst>
      <pc:sldChg chg="addSp modSp">
        <pc:chgData name="Cheng Fan" userId="73b39abba4055029" providerId="LiveId" clId="{EA80A84E-3B91-4925-B343-4090A4045E4B}" dt="2020-04-06T00:10:16.668" v="13638"/>
        <pc:sldMkLst>
          <pc:docMk/>
          <pc:sldMk cId="2040243274" sldId="628"/>
        </pc:sldMkLst>
        <pc:picChg chg="add mod">
          <ac:chgData name="Cheng Fan" userId="73b39abba4055029" providerId="LiveId" clId="{EA80A84E-3B91-4925-B343-4090A4045E4B}" dt="2020-04-06T00:10:16.668" v="13638"/>
          <ac:picMkLst>
            <pc:docMk/>
            <pc:sldMk cId="2040243274" sldId="628"/>
            <ac:picMk id="4" creationId="{C8763211-32EB-44D2-A1BB-25467BF6F6A5}"/>
          </ac:picMkLst>
        </pc:picChg>
      </pc:sldChg>
      <pc:sldChg chg="addSp delSp modSp modAnim">
        <pc:chgData name="Cheng Fan" userId="73b39abba4055029" providerId="LiveId" clId="{EA80A84E-3B91-4925-B343-4090A4045E4B}" dt="2020-04-06T01:50:04.847" v="13720" actId="20577"/>
        <pc:sldMkLst>
          <pc:docMk/>
          <pc:sldMk cId="2267203452" sldId="775"/>
        </pc:sldMkLst>
        <pc:spChg chg="mod">
          <ac:chgData name="Cheng Fan" userId="73b39abba4055029" providerId="LiveId" clId="{EA80A84E-3B91-4925-B343-4090A4045E4B}" dt="2020-04-06T01:50:04.847" v="13720" actId="20577"/>
          <ac:spMkLst>
            <pc:docMk/>
            <pc:sldMk cId="2267203452" sldId="775"/>
            <ac:spMk id="5" creationId="{CE91ADF7-DF9B-A947-B5BC-4330D7FFEB59}"/>
          </ac:spMkLst>
        </pc:spChg>
        <pc:picChg chg="add del mod">
          <ac:chgData name="Cheng Fan" userId="73b39abba4055029" providerId="LiveId" clId="{EA80A84E-3B91-4925-B343-4090A4045E4B}" dt="2020-04-06T00:13:09.706" v="13640"/>
          <ac:picMkLst>
            <pc:docMk/>
            <pc:sldMk cId="2267203452" sldId="775"/>
            <ac:picMk id="2" creationId="{B2BC734F-1834-4528-86C8-C51A9EE55C94}"/>
          </ac:picMkLst>
        </pc:picChg>
        <pc:picChg chg="add del mod">
          <ac:chgData name="Cheng Fan" userId="73b39abba4055029" providerId="LiveId" clId="{EA80A84E-3B91-4925-B343-4090A4045E4B}" dt="2020-04-06T00:14:16.342" v="13641"/>
          <ac:picMkLst>
            <pc:docMk/>
            <pc:sldMk cId="2267203452" sldId="775"/>
            <ac:picMk id="3" creationId="{0BE90C1D-EB0B-49B2-A945-C039A4B87265}"/>
          </ac:picMkLst>
        </pc:picChg>
        <pc:picChg chg="add mod">
          <ac:chgData name="Cheng Fan" userId="73b39abba4055029" providerId="LiveId" clId="{EA80A84E-3B91-4925-B343-4090A4045E4B}" dt="2020-04-06T00:14:16.342" v="13641"/>
          <ac:picMkLst>
            <pc:docMk/>
            <pc:sldMk cId="2267203452" sldId="775"/>
            <ac:picMk id="6" creationId="{0944AE61-A65D-4101-9CA0-92D890E24461}"/>
          </ac:picMkLst>
        </pc:picChg>
      </pc:sldChg>
      <pc:sldChg chg="del">
        <pc:chgData name="Cheng Fan" userId="73b39abba4055029" providerId="LiveId" clId="{EA80A84E-3B91-4925-B343-4090A4045E4B}" dt="2020-03-22T01:39:36.144" v="2" actId="2696"/>
        <pc:sldMkLst>
          <pc:docMk/>
          <pc:sldMk cId="851788458" sldId="819"/>
        </pc:sldMkLst>
      </pc:sldChg>
      <pc:sldChg chg="add del">
        <pc:chgData name="Cheng Fan" userId="73b39abba4055029" providerId="LiveId" clId="{EA80A84E-3B91-4925-B343-4090A4045E4B}" dt="2020-03-22T12:04:45.045" v="1264" actId="47"/>
        <pc:sldMkLst>
          <pc:docMk/>
          <pc:sldMk cId="1682302596" sldId="819"/>
        </pc:sldMkLst>
      </pc:sldChg>
      <pc:sldChg chg="del">
        <pc:chgData name="Cheng Fan" userId="73b39abba4055029" providerId="LiveId" clId="{EA80A84E-3B91-4925-B343-4090A4045E4B}" dt="2020-03-22T01:39:03.898" v="0" actId="47"/>
        <pc:sldMkLst>
          <pc:docMk/>
          <pc:sldMk cId="1394213346" sldId="820"/>
        </pc:sldMkLst>
      </pc:sldChg>
      <pc:sldChg chg="del">
        <pc:chgData name="Cheng Fan" userId="73b39abba4055029" providerId="LiveId" clId="{EA80A84E-3B91-4925-B343-4090A4045E4B}" dt="2020-03-22T01:39:03.898" v="0" actId="47"/>
        <pc:sldMkLst>
          <pc:docMk/>
          <pc:sldMk cId="3037779562" sldId="821"/>
        </pc:sldMkLst>
      </pc:sldChg>
      <pc:sldChg chg="modSp">
        <pc:chgData name="Cheng Fan" userId="73b39abba4055029" providerId="LiveId" clId="{EA80A84E-3B91-4925-B343-4090A4045E4B}" dt="2020-03-22T11:53:50.634" v="1263" actId="6549"/>
        <pc:sldMkLst>
          <pc:docMk/>
          <pc:sldMk cId="2368993379" sldId="842"/>
        </pc:sldMkLst>
        <pc:spChg chg="mod">
          <ac:chgData name="Cheng Fan" userId="73b39abba4055029" providerId="LiveId" clId="{EA80A84E-3B91-4925-B343-4090A4045E4B}" dt="2020-03-22T10:45:03.126" v="894" actId="20577"/>
          <ac:spMkLst>
            <pc:docMk/>
            <pc:sldMk cId="2368993379" sldId="842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3-22T11:53:50.634" v="1263" actId="6549"/>
          <ac:spMkLst>
            <pc:docMk/>
            <pc:sldMk cId="2368993379" sldId="842"/>
            <ac:spMk id="5" creationId="{00000000-0000-0000-0000-000000000000}"/>
          </ac:spMkLst>
        </pc:spChg>
      </pc:sldChg>
      <pc:sldChg chg="del">
        <pc:chgData name="Cheng Fan" userId="73b39abba4055029" providerId="LiveId" clId="{EA80A84E-3B91-4925-B343-4090A4045E4B}" dt="2020-03-22T01:39:22.185" v="1" actId="47"/>
        <pc:sldMkLst>
          <pc:docMk/>
          <pc:sldMk cId="1324714205" sldId="845"/>
        </pc:sldMkLst>
      </pc:sldChg>
      <pc:sldChg chg="add del">
        <pc:chgData name="Cheng Fan" userId="73b39abba4055029" providerId="LiveId" clId="{EA80A84E-3B91-4925-B343-4090A4045E4B}" dt="2020-03-22T12:04:49.162" v="1265" actId="47"/>
        <pc:sldMkLst>
          <pc:docMk/>
          <pc:sldMk cId="3042387030" sldId="846"/>
        </pc:sldMkLst>
      </pc:sldChg>
      <pc:sldChg chg="del">
        <pc:chgData name="Cheng Fan" userId="73b39abba4055029" providerId="LiveId" clId="{EA80A84E-3B91-4925-B343-4090A4045E4B}" dt="2020-03-22T01:39:36.144" v="2" actId="2696"/>
        <pc:sldMkLst>
          <pc:docMk/>
          <pc:sldMk cId="3601630774" sldId="846"/>
        </pc:sldMkLst>
      </pc:sldChg>
      <pc:sldChg chg="modSp add del">
        <pc:chgData name="Cheng Fan" userId="73b39abba4055029" providerId="LiveId" clId="{EA80A84E-3B91-4925-B343-4090A4045E4B}" dt="2020-03-22T12:04:49.162" v="1265" actId="47"/>
        <pc:sldMkLst>
          <pc:docMk/>
          <pc:sldMk cId="3074629811" sldId="859"/>
        </pc:sldMkLst>
        <pc:spChg chg="mod">
          <ac:chgData name="Cheng Fan" userId="73b39abba4055029" providerId="LiveId" clId="{EA80A84E-3B91-4925-B343-4090A4045E4B}" dt="2020-03-22T01:43:49.885" v="17" actId="1076"/>
          <ac:spMkLst>
            <pc:docMk/>
            <pc:sldMk cId="3074629811" sldId="859"/>
            <ac:spMk id="13" creationId="{00000000-0000-0000-0000-000000000000}"/>
          </ac:spMkLst>
        </pc:spChg>
      </pc:sldChg>
      <pc:sldChg chg="del">
        <pc:chgData name="Cheng Fan" userId="73b39abba4055029" providerId="LiveId" clId="{EA80A84E-3B91-4925-B343-4090A4045E4B}" dt="2020-03-22T01:39:36.144" v="2" actId="2696"/>
        <pc:sldMkLst>
          <pc:docMk/>
          <pc:sldMk cId="3360282517" sldId="859"/>
        </pc:sldMkLst>
      </pc:sldChg>
      <pc:sldChg chg="del">
        <pc:chgData name="Cheng Fan" userId="73b39abba4055029" providerId="LiveId" clId="{EA80A84E-3B91-4925-B343-4090A4045E4B}" dt="2020-03-22T01:39:36.144" v="2" actId="2696"/>
        <pc:sldMkLst>
          <pc:docMk/>
          <pc:sldMk cId="3020306139" sldId="860"/>
        </pc:sldMkLst>
      </pc:sldChg>
      <pc:sldChg chg="add del">
        <pc:chgData name="Cheng Fan" userId="73b39abba4055029" providerId="LiveId" clId="{EA80A84E-3B91-4925-B343-4090A4045E4B}" dt="2020-03-22T12:04:58.872" v="1266" actId="47"/>
        <pc:sldMkLst>
          <pc:docMk/>
          <pc:sldMk cId="3803041497" sldId="860"/>
        </pc:sldMkLst>
      </pc:sldChg>
      <pc:sldChg chg="del">
        <pc:chgData name="Cheng Fan" userId="73b39abba4055029" providerId="LiveId" clId="{EA80A84E-3B91-4925-B343-4090A4045E4B}" dt="2020-03-22T01:39:36.144" v="2" actId="2696"/>
        <pc:sldMkLst>
          <pc:docMk/>
          <pc:sldMk cId="3058638628" sldId="861"/>
        </pc:sldMkLst>
      </pc:sldChg>
      <pc:sldChg chg="add del">
        <pc:chgData name="Cheng Fan" userId="73b39abba4055029" providerId="LiveId" clId="{EA80A84E-3B91-4925-B343-4090A4045E4B}" dt="2020-03-22T12:04:58.872" v="1266" actId="47"/>
        <pc:sldMkLst>
          <pc:docMk/>
          <pc:sldMk cId="3816376289" sldId="861"/>
        </pc:sldMkLst>
      </pc:sldChg>
      <pc:sldChg chg="del">
        <pc:chgData name="Cheng Fan" userId="73b39abba4055029" providerId="LiveId" clId="{EA80A84E-3B91-4925-B343-4090A4045E4B}" dt="2020-03-22T01:39:22.185" v="1" actId="47"/>
        <pc:sldMkLst>
          <pc:docMk/>
          <pc:sldMk cId="4173725996" sldId="862"/>
        </pc:sldMkLst>
      </pc:sldChg>
      <pc:sldChg chg="del">
        <pc:chgData name="Cheng Fan" userId="73b39abba4055029" providerId="LiveId" clId="{EA80A84E-3B91-4925-B343-4090A4045E4B}" dt="2020-03-22T01:39:22.185" v="1" actId="47"/>
        <pc:sldMkLst>
          <pc:docMk/>
          <pc:sldMk cId="596858438" sldId="863"/>
        </pc:sldMkLst>
      </pc:sldChg>
      <pc:sldChg chg="del">
        <pc:chgData name="Cheng Fan" userId="73b39abba4055029" providerId="LiveId" clId="{EA80A84E-3B91-4925-B343-4090A4045E4B}" dt="2020-03-22T01:39:22.185" v="1" actId="47"/>
        <pc:sldMkLst>
          <pc:docMk/>
          <pc:sldMk cId="2981348818" sldId="864"/>
        </pc:sldMkLst>
      </pc:sldChg>
      <pc:sldChg chg="del">
        <pc:chgData name="Cheng Fan" userId="73b39abba4055029" providerId="LiveId" clId="{EA80A84E-3B91-4925-B343-4090A4045E4B}" dt="2020-03-22T01:39:03.898" v="0" actId="47"/>
        <pc:sldMkLst>
          <pc:docMk/>
          <pc:sldMk cId="2915671976" sldId="865"/>
        </pc:sldMkLst>
      </pc:sldChg>
      <pc:sldChg chg="del">
        <pc:chgData name="Cheng Fan" userId="73b39abba4055029" providerId="LiveId" clId="{EA80A84E-3B91-4925-B343-4090A4045E4B}" dt="2020-03-22T01:39:22.185" v="1" actId="47"/>
        <pc:sldMkLst>
          <pc:docMk/>
          <pc:sldMk cId="62236084" sldId="866"/>
        </pc:sldMkLst>
      </pc:sldChg>
      <pc:sldChg chg="del">
        <pc:chgData name="Cheng Fan" userId="73b39abba4055029" providerId="LiveId" clId="{EA80A84E-3B91-4925-B343-4090A4045E4B}" dt="2020-03-22T01:39:22.185" v="1" actId="47"/>
        <pc:sldMkLst>
          <pc:docMk/>
          <pc:sldMk cId="1114584930" sldId="867"/>
        </pc:sldMkLst>
      </pc:sldChg>
      <pc:sldChg chg="modSp del">
        <pc:chgData name="Cheng Fan" userId="73b39abba4055029" providerId="LiveId" clId="{EA80A84E-3B91-4925-B343-4090A4045E4B}" dt="2020-03-22T11:39:50.949" v="1114" actId="2696"/>
        <pc:sldMkLst>
          <pc:docMk/>
          <pc:sldMk cId="328900364" sldId="868"/>
        </pc:sldMkLst>
        <pc:picChg chg="mod">
          <ac:chgData name="Cheng Fan" userId="73b39abba4055029" providerId="LiveId" clId="{EA80A84E-3B91-4925-B343-4090A4045E4B}" dt="2020-03-22T02:31:31.044" v="777" actId="1440"/>
          <ac:picMkLst>
            <pc:docMk/>
            <pc:sldMk cId="328900364" sldId="868"/>
            <ac:picMk id="2" creationId="{00000000-0000-0000-0000-000000000000}"/>
          </ac:picMkLst>
        </pc:picChg>
      </pc:sldChg>
      <pc:sldChg chg="addSp delSp modSp add ord">
        <pc:chgData name="Cheng Fan" userId="73b39abba4055029" providerId="LiveId" clId="{EA80A84E-3B91-4925-B343-4090A4045E4B}" dt="2020-04-08T07:00:51.387" v="16410" actId="20577"/>
        <pc:sldMkLst>
          <pc:docMk/>
          <pc:sldMk cId="3123049775" sldId="868"/>
        </pc:sldMkLst>
        <pc:spChg chg="mod">
          <ac:chgData name="Cheng Fan" userId="73b39abba4055029" providerId="LiveId" clId="{EA80A84E-3B91-4925-B343-4090A4045E4B}" dt="2020-04-06T01:53:34.796" v="13732"/>
          <ac:spMkLst>
            <pc:docMk/>
            <pc:sldMk cId="3123049775" sldId="868"/>
            <ac:spMk id="7" creationId="{A769FA6D-63BB-2049-B3CC-A3243E97C4F5}"/>
          </ac:spMkLst>
        </pc:spChg>
        <pc:spChg chg="mod">
          <ac:chgData name="Cheng Fan" userId="73b39abba4055029" providerId="LiveId" clId="{EA80A84E-3B91-4925-B343-4090A4045E4B}" dt="2020-04-06T01:54:04.508" v="13735" actId="1076"/>
          <ac:spMkLst>
            <pc:docMk/>
            <pc:sldMk cId="3123049775" sldId="868"/>
            <ac:spMk id="8" creationId="{D7B12816-635B-D249-BE4E-A4969E8EEF6E}"/>
          </ac:spMkLst>
        </pc:spChg>
        <pc:spChg chg="add mod">
          <ac:chgData name="Cheng Fan" userId="73b39abba4055029" providerId="LiveId" clId="{EA80A84E-3B91-4925-B343-4090A4045E4B}" dt="2020-04-08T07:00:51.387" v="16410" actId="20577"/>
          <ac:spMkLst>
            <pc:docMk/>
            <pc:sldMk cId="3123049775" sldId="868"/>
            <ac:spMk id="11" creationId="{DF99D2E6-4F3A-4DE0-881D-977CF5B8FA31}"/>
          </ac:spMkLst>
        </pc:spChg>
        <pc:picChg chg="mod">
          <ac:chgData name="Cheng Fan" userId="73b39abba4055029" providerId="LiveId" clId="{EA80A84E-3B91-4925-B343-4090A4045E4B}" dt="2020-04-06T01:54:00.683" v="13734" actId="1076"/>
          <ac:picMkLst>
            <pc:docMk/>
            <pc:sldMk cId="3123049775" sldId="868"/>
            <ac:picMk id="2" creationId="{00000000-0000-0000-0000-000000000000}"/>
          </ac:picMkLst>
        </pc:picChg>
        <pc:picChg chg="add del mod">
          <ac:chgData name="Cheng Fan" userId="73b39abba4055029" providerId="LiveId" clId="{EA80A84E-3B91-4925-B343-4090A4045E4B}" dt="2020-04-06T01:57:20.770" v="13737"/>
          <ac:picMkLst>
            <pc:docMk/>
            <pc:sldMk cId="3123049775" sldId="868"/>
            <ac:picMk id="3" creationId="{B326AEC8-CCDB-4908-96A3-26876FC26311}"/>
          </ac:picMkLst>
        </pc:picChg>
        <pc:picChg chg="add del mod">
          <ac:chgData name="Cheng Fan" userId="73b39abba4055029" providerId="LiveId" clId="{EA80A84E-3B91-4925-B343-4090A4045E4B}" dt="2020-04-06T02:07:27.447" v="13738"/>
          <ac:picMkLst>
            <pc:docMk/>
            <pc:sldMk cId="3123049775" sldId="868"/>
            <ac:picMk id="5" creationId="{2E629208-D838-4EEA-BA3E-8E9FEFF840F2}"/>
          </ac:picMkLst>
        </pc:picChg>
        <pc:picChg chg="add mod">
          <ac:chgData name="Cheng Fan" userId="73b39abba4055029" providerId="LiveId" clId="{EA80A84E-3B91-4925-B343-4090A4045E4B}" dt="2020-04-06T01:53:59.240" v="13733" actId="1076"/>
          <ac:picMkLst>
            <pc:docMk/>
            <pc:sldMk cId="3123049775" sldId="868"/>
            <ac:picMk id="6" creationId="{B2001F58-BBD0-4835-8D57-CE22F5553AF7}"/>
          </ac:picMkLst>
        </pc:picChg>
        <pc:picChg chg="add mod">
          <ac:chgData name="Cheng Fan" userId="73b39abba4055029" providerId="LiveId" clId="{EA80A84E-3B91-4925-B343-4090A4045E4B}" dt="2020-04-06T02:07:27.447" v="13738"/>
          <ac:picMkLst>
            <pc:docMk/>
            <pc:sldMk cId="3123049775" sldId="868"/>
            <ac:picMk id="10" creationId="{57F907E4-D28C-41DB-936F-2874480AA1F1}"/>
          </ac:picMkLst>
        </pc:picChg>
        <pc:inkChg chg="add">
          <ac:chgData name="Cheng Fan" userId="73b39abba4055029" providerId="LiveId" clId="{EA80A84E-3B91-4925-B343-4090A4045E4B}" dt="2020-04-06T02:07:27.447" v="13738"/>
          <ac:inkMkLst>
            <pc:docMk/>
            <pc:sldMk cId="3123049775" sldId="868"/>
            <ac:inkMk id="9" creationId="{05BEACB9-F41D-4FC7-A31E-33F923BB4046}"/>
          </ac:inkMkLst>
        </pc:inkChg>
      </pc:sldChg>
      <pc:sldChg chg="addSp delSp modSp modAnim">
        <pc:chgData name="Cheng Fan" userId="73b39abba4055029" providerId="LiveId" clId="{EA80A84E-3B91-4925-B343-4090A4045E4B}" dt="2020-04-06T00:25:21.967" v="13644"/>
        <pc:sldMkLst>
          <pc:docMk/>
          <pc:sldMk cId="1017524685" sldId="869"/>
        </pc:sldMkLst>
        <pc:spChg chg="add del mod">
          <ac:chgData name="Cheng Fan" userId="73b39abba4055029" providerId="LiveId" clId="{EA80A84E-3B91-4925-B343-4090A4045E4B}" dt="2020-04-03T15:00:08.195" v="5817" actId="478"/>
          <ac:spMkLst>
            <pc:docMk/>
            <pc:sldMk cId="1017524685" sldId="869"/>
            <ac:spMk id="3" creationId="{51D52E3B-35E5-4219-AE40-A142EDF0AFCB}"/>
          </ac:spMkLst>
        </pc:spChg>
        <pc:spChg chg="add del mod">
          <ac:chgData name="Cheng Fan" userId="73b39abba4055029" providerId="LiveId" clId="{EA80A84E-3B91-4925-B343-4090A4045E4B}" dt="2020-03-22T02:22:41.829" v="678" actId="478"/>
          <ac:spMkLst>
            <pc:docMk/>
            <pc:sldMk cId="1017524685" sldId="869"/>
            <ac:spMk id="3" creationId="{6DCE5499-2CA8-4E52-9572-11FBFFE7B222}"/>
          </ac:spMkLst>
        </pc:spChg>
        <pc:spChg chg="mod">
          <ac:chgData name="Cheng Fan" userId="73b39abba4055029" providerId="LiveId" clId="{EA80A84E-3B91-4925-B343-4090A4045E4B}" dt="2020-04-03T14:49:27.467" v="5511" actId="20577"/>
          <ac:spMkLst>
            <pc:docMk/>
            <pc:sldMk cId="1017524685" sldId="869"/>
            <ac:spMk id="4" creationId="{CC2434E4-16B7-E540-A13C-960B63D56793}"/>
          </ac:spMkLst>
        </pc:spChg>
        <pc:spChg chg="del mod">
          <ac:chgData name="Cheng Fan" userId="73b39abba4055029" providerId="LiveId" clId="{EA80A84E-3B91-4925-B343-4090A4045E4B}" dt="2020-04-03T14:58:36.917" v="5774" actId="478"/>
          <ac:spMkLst>
            <pc:docMk/>
            <pc:sldMk cId="1017524685" sldId="869"/>
            <ac:spMk id="9" creationId="{D7B12816-635B-D249-BE4E-A4969E8EEF6E}"/>
          </ac:spMkLst>
        </pc:spChg>
        <pc:spChg chg="add del">
          <ac:chgData name="Cheng Fan" userId="73b39abba4055029" providerId="LiveId" clId="{EA80A84E-3B91-4925-B343-4090A4045E4B}" dt="2020-03-22T02:16:42.318" v="615"/>
          <ac:spMkLst>
            <pc:docMk/>
            <pc:sldMk cId="1017524685" sldId="869"/>
            <ac:spMk id="10" creationId="{F8869CE9-560A-4703-AE00-80EE47AD6B07}"/>
          </ac:spMkLst>
        </pc:spChg>
        <pc:spChg chg="add mod">
          <ac:chgData name="Cheng Fan" userId="73b39abba4055029" providerId="LiveId" clId="{EA80A84E-3B91-4925-B343-4090A4045E4B}" dt="2020-04-04T00:27:06.138" v="6814" actId="20577"/>
          <ac:spMkLst>
            <pc:docMk/>
            <pc:sldMk cId="1017524685" sldId="869"/>
            <ac:spMk id="11" creationId="{4CAA8B25-EEE5-481F-ABD6-C70426C0BB49}"/>
          </ac:spMkLst>
        </pc:spChg>
        <pc:spChg chg="del mod">
          <ac:chgData name="Cheng Fan" userId="73b39abba4055029" providerId="LiveId" clId="{EA80A84E-3B91-4925-B343-4090A4045E4B}" dt="2020-03-31T07:54:33.031" v="1284" actId="478"/>
          <ac:spMkLst>
            <pc:docMk/>
            <pc:sldMk cId="1017524685" sldId="869"/>
            <ac:spMk id="12" creationId="{A769FA6D-63BB-2049-B3CC-A3243E97C4F5}"/>
          </ac:spMkLst>
        </pc:spChg>
        <pc:spChg chg="add mod">
          <ac:chgData name="Cheng Fan" userId="73b39abba4055029" providerId="LiveId" clId="{EA80A84E-3B91-4925-B343-4090A4045E4B}" dt="2020-04-04T00:26:36.635" v="6806" actId="14100"/>
          <ac:spMkLst>
            <pc:docMk/>
            <pc:sldMk cId="1017524685" sldId="869"/>
            <ac:spMk id="12" creationId="{D7A29CA5-86FA-466B-B85E-3AE3BC9A6D9A}"/>
          </ac:spMkLst>
        </pc:spChg>
        <pc:spChg chg="del">
          <ac:chgData name="Cheng Fan" userId="73b39abba4055029" providerId="LiveId" clId="{EA80A84E-3B91-4925-B343-4090A4045E4B}" dt="2020-03-22T01:41:29.546" v="6" actId="478"/>
          <ac:spMkLst>
            <pc:docMk/>
            <pc:sldMk cId="1017524685" sldId="869"/>
            <ac:spMk id="13" creationId="{00000000-0000-0000-0000-000000000000}"/>
          </ac:spMkLst>
        </pc:spChg>
        <pc:spChg chg="add mod">
          <ac:chgData name="Cheng Fan" userId="73b39abba4055029" providerId="LiveId" clId="{EA80A84E-3B91-4925-B343-4090A4045E4B}" dt="2020-04-03T15:50:21.576" v="6184" actId="1076"/>
          <ac:spMkLst>
            <pc:docMk/>
            <pc:sldMk cId="1017524685" sldId="869"/>
            <ac:spMk id="13" creationId="{7B083D35-6F5F-4EEF-B868-68C9D256070C}"/>
          </ac:spMkLst>
        </pc:spChg>
        <pc:picChg chg="mod">
          <ac:chgData name="Cheng Fan" userId="73b39abba4055029" providerId="LiveId" clId="{EA80A84E-3B91-4925-B343-4090A4045E4B}" dt="2020-04-06T00:16:20.449" v="13643" actId="1076"/>
          <ac:picMkLst>
            <pc:docMk/>
            <pc:sldMk cId="1017524685" sldId="869"/>
            <ac:picMk id="2" creationId="{00000000-0000-0000-0000-000000000000}"/>
          </ac:picMkLst>
        </pc:picChg>
        <pc:picChg chg="add del mod">
          <ac:chgData name="Cheng Fan" userId="73b39abba4055029" providerId="LiveId" clId="{EA80A84E-3B91-4925-B343-4090A4045E4B}" dt="2020-04-06T00:25:21.967" v="13644"/>
          <ac:picMkLst>
            <pc:docMk/>
            <pc:sldMk cId="1017524685" sldId="869"/>
            <ac:picMk id="3" creationId="{C2DBADA0-4B2E-4C77-81FE-323039351B8B}"/>
          </ac:picMkLst>
        </pc:picChg>
        <pc:picChg chg="add del">
          <ac:chgData name="Cheng Fan" userId="73b39abba4055029" providerId="LiveId" clId="{EA80A84E-3B91-4925-B343-4090A4045E4B}" dt="2020-03-31T07:53:03.740" v="1278" actId="478"/>
          <ac:picMkLst>
            <pc:docMk/>
            <pc:sldMk cId="1017524685" sldId="869"/>
            <ac:picMk id="3" creationId="{D25D7A23-05B3-40DA-B376-470C139C0A59}"/>
          </ac:picMkLst>
        </pc:picChg>
        <pc:picChg chg="add mod">
          <ac:chgData name="Cheng Fan" userId="73b39abba4055029" providerId="LiveId" clId="{EA80A84E-3B91-4925-B343-4090A4045E4B}" dt="2020-03-31T08:25:24.669" v="2293" actId="1076"/>
          <ac:picMkLst>
            <pc:docMk/>
            <pc:sldMk cId="1017524685" sldId="869"/>
            <ac:picMk id="5" creationId="{928E1A57-E566-4276-8DF0-F9A992AC249E}"/>
          </ac:picMkLst>
        </pc:picChg>
        <pc:picChg chg="add mod">
          <ac:chgData name="Cheng Fan" userId="73b39abba4055029" providerId="LiveId" clId="{EA80A84E-3B91-4925-B343-4090A4045E4B}" dt="2020-04-06T00:25:21.967" v="13644"/>
          <ac:picMkLst>
            <pc:docMk/>
            <pc:sldMk cId="1017524685" sldId="869"/>
            <ac:picMk id="7" creationId="{2F2A057D-44C5-4683-A098-2C56428B40AC}"/>
          </ac:picMkLst>
        </pc:picChg>
        <pc:picChg chg="add del">
          <ac:chgData name="Cheng Fan" userId="73b39abba4055029" providerId="LiveId" clId="{EA80A84E-3B91-4925-B343-4090A4045E4B}" dt="2020-03-31T07:48:39.899" v="1273"/>
          <ac:picMkLst>
            <pc:docMk/>
            <pc:sldMk cId="1017524685" sldId="869"/>
            <ac:picMk id="1026" creationId="{87CCC9C9-9F53-4E0D-AF2B-4DC910FF3701}"/>
          </ac:picMkLst>
        </pc:picChg>
        <pc:picChg chg="add del mod">
          <ac:chgData name="Cheng Fan" userId="73b39abba4055029" providerId="LiveId" clId="{EA80A84E-3B91-4925-B343-4090A4045E4B}" dt="2020-03-31T07:54:24.336" v="1281" actId="478"/>
          <ac:picMkLst>
            <pc:docMk/>
            <pc:sldMk cId="1017524685" sldId="869"/>
            <ac:picMk id="1028" creationId="{00000000-0000-0000-0000-000000000000}"/>
          </ac:picMkLst>
        </pc:picChg>
        <pc:picChg chg="add del">
          <ac:chgData name="Cheng Fan" userId="73b39abba4055029" providerId="LiveId" clId="{EA80A84E-3B91-4925-B343-4090A4045E4B}" dt="2020-03-31T07:53:02.495" v="1277" actId="478"/>
          <ac:picMkLst>
            <pc:docMk/>
            <pc:sldMk cId="1017524685" sldId="869"/>
            <ac:picMk id="1030" creationId="{17E2B382-98A7-4146-A982-F896D4B292C2}"/>
          </ac:picMkLst>
        </pc:picChg>
        <pc:picChg chg="add mod">
          <ac:chgData name="Cheng Fan" userId="73b39abba4055029" providerId="LiveId" clId="{EA80A84E-3B91-4925-B343-4090A4045E4B}" dt="2020-04-03T14:54:02.610" v="5722" actId="1038"/>
          <ac:picMkLst>
            <pc:docMk/>
            <pc:sldMk cId="1017524685" sldId="869"/>
            <ac:picMk id="1032" creationId="{54270155-FE44-4ECD-B0B2-CA0D08D84609}"/>
          </ac:picMkLst>
        </pc:picChg>
        <pc:picChg chg="add del mod">
          <ac:chgData name="Cheng Fan" userId="73b39abba4055029" providerId="LiveId" clId="{EA80A84E-3B91-4925-B343-4090A4045E4B}" dt="2020-04-03T14:58:53.211" v="5777" actId="478"/>
          <ac:picMkLst>
            <pc:docMk/>
            <pc:sldMk cId="1017524685" sldId="869"/>
            <ac:picMk id="1034" creationId="{1BA35C82-A3C1-4A58-88F5-8F5032AF3960}"/>
          </ac:picMkLst>
        </pc:picChg>
        <pc:inkChg chg="add">
          <ac:chgData name="Cheng Fan" userId="73b39abba4055029" providerId="LiveId" clId="{EA80A84E-3B91-4925-B343-4090A4045E4B}" dt="2020-04-06T00:25:21.967" v="13644"/>
          <ac:inkMkLst>
            <pc:docMk/>
            <pc:sldMk cId="1017524685" sldId="869"/>
            <ac:inkMk id="6" creationId="{1BF4FA83-6854-40E5-BE74-06C0A5E727A0}"/>
          </ac:inkMkLst>
        </pc:inkChg>
      </pc:sldChg>
      <pc:sldChg chg="del">
        <pc:chgData name="Cheng Fan" userId="73b39abba4055029" providerId="LiveId" clId="{EA80A84E-3B91-4925-B343-4090A4045E4B}" dt="2020-03-22T02:25:12.019" v="708" actId="2696"/>
        <pc:sldMkLst>
          <pc:docMk/>
          <pc:sldMk cId="828372539" sldId="870"/>
        </pc:sldMkLst>
      </pc:sldChg>
      <pc:sldChg chg="add del">
        <pc:chgData name="Cheng Fan" userId="73b39abba4055029" providerId="LiveId" clId="{EA80A84E-3B91-4925-B343-4090A4045E4B}" dt="2020-03-22T12:04:45.045" v="1264" actId="47"/>
        <pc:sldMkLst>
          <pc:docMk/>
          <pc:sldMk cId="3727931369" sldId="870"/>
        </pc:sldMkLst>
      </pc:sldChg>
      <pc:sldChg chg="addSp delSp modSp ord delAnim">
        <pc:chgData name="Cheng Fan" userId="73b39abba4055029" providerId="LiveId" clId="{EA80A84E-3B91-4925-B343-4090A4045E4B}" dt="2020-04-06T01:11:27.316" v="13678" actId="20577"/>
        <pc:sldMkLst>
          <pc:docMk/>
          <pc:sldMk cId="1204611944" sldId="871"/>
        </pc:sldMkLst>
        <pc:spChg chg="mod">
          <ac:chgData name="Cheng Fan" userId="73b39abba4055029" providerId="LiveId" clId="{EA80A84E-3B91-4925-B343-4090A4045E4B}" dt="2020-03-22T02:26:40.342" v="758" actId="20577"/>
          <ac:spMkLst>
            <pc:docMk/>
            <pc:sldMk cId="1204611944" sldId="871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4-06T01:11:27.316" v="13678" actId="20577"/>
          <ac:spMkLst>
            <pc:docMk/>
            <pc:sldMk cId="1204611944" sldId="871"/>
            <ac:spMk id="7" creationId="{A769FA6D-63BB-2049-B3CC-A3243E97C4F5}"/>
          </ac:spMkLst>
        </pc:spChg>
        <pc:spChg chg="mod">
          <ac:chgData name="Cheng Fan" userId="73b39abba4055029" providerId="LiveId" clId="{EA80A84E-3B91-4925-B343-4090A4045E4B}" dt="2020-04-04T01:18:39.414" v="7280" actId="20577"/>
          <ac:spMkLst>
            <pc:docMk/>
            <pc:sldMk cId="1204611944" sldId="871"/>
            <ac:spMk id="8" creationId="{00000000-0000-0000-0000-000000000000}"/>
          </ac:spMkLst>
        </pc:spChg>
        <pc:spChg chg="mod">
          <ac:chgData name="Cheng Fan" userId="73b39abba4055029" providerId="LiveId" clId="{EA80A84E-3B91-4925-B343-4090A4045E4B}" dt="2020-03-31T14:02:24.125" v="5411" actId="14100"/>
          <ac:spMkLst>
            <pc:docMk/>
            <pc:sldMk cId="1204611944" sldId="871"/>
            <ac:spMk id="10" creationId="{D7B12816-635B-D249-BE4E-A4969E8EEF6E}"/>
          </ac:spMkLst>
        </pc:spChg>
        <pc:picChg chg="add del mod">
          <ac:chgData name="Cheng Fan" userId="73b39abba4055029" providerId="LiveId" clId="{EA80A84E-3B91-4925-B343-4090A4045E4B}" dt="2020-04-06T01:01:27.011" v="13670"/>
          <ac:picMkLst>
            <pc:docMk/>
            <pc:sldMk cId="1204611944" sldId="871"/>
            <ac:picMk id="2" creationId="{4C43BCEE-60B0-406C-BA16-6FC9E6346196}"/>
          </ac:picMkLst>
        </pc:picChg>
        <pc:picChg chg="add del mod">
          <ac:chgData name="Cheng Fan" userId="73b39abba4055029" providerId="LiveId" clId="{EA80A84E-3B91-4925-B343-4090A4045E4B}" dt="2020-04-06T01:02:10.055" v="13672" actId="478"/>
          <ac:picMkLst>
            <pc:docMk/>
            <pc:sldMk cId="1204611944" sldId="871"/>
            <ac:picMk id="3" creationId="{AF4410DC-63A4-43AE-A203-5D5139996D48}"/>
          </ac:picMkLst>
        </pc:picChg>
        <pc:picChg chg="add mod">
          <ac:chgData name="Cheng Fan" userId="73b39abba4055029" providerId="LiveId" clId="{EA80A84E-3B91-4925-B343-4090A4045E4B}" dt="2020-04-06T01:10:23.519" v="13673"/>
          <ac:picMkLst>
            <pc:docMk/>
            <pc:sldMk cId="1204611944" sldId="871"/>
            <ac:picMk id="6" creationId="{24C728BA-2414-4950-8452-2137ACB4749D}"/>
          </ac:picMkLst>
        </pc:picChg>
        <pc:inkChg chg="add">
          <ac:chgData name="Cheng Fan" userId="73b39abba4055029" providerId="LiveId" clId="{EA80A84E-3B91-4925-B343-4090A4045E4B}" dt="2020-04-06T01:10:23.519" v="13673"/>
          <ac:inkMkLst>
            <pc:docMk/>
            <pc:sldMk cId="1204611944" sldId="871"/>
            <ac:inkMk id="5" creationId="{A42DDFB4-F1F0-4219-85F7-2B05A64857E7}"/>
          </ac:inkMkLst>
        </pc:inkChg>
      </pc:sldChg>
      <pc:sldChg chg="addSp delSp modSp">
        <pc:chgData name="Cheng Fan" userId="73b39abba4055029" providerId="LiveId" clId="{EA80A84E-3B91-4925-B343-4090A4045E4B}" dt="2020-04-06T01:22:55.844" v="13690" actId="114"/>
        <pc:sldMkLst>
          <pc:docMk/>
          <pc:sldMk cId="1047455592" sldId="872"/>
        </pc:sldMkLst>
        <pc:spChg chg="add del">
          <ac:chgData name="Cheng Fan" userId="73b39abba4055029" providerId="LiveId" clId="{EA80A84E-3B91-4925-B343-4090A4045E4B}" dt="2020-03-22T02:41:17.163" v="780" actId="478"/>
          <ac:spMkLst>
            <pc:docMk/>
            <pc:sldMk cId="1047455592" sldId="872"/>
            <ac:spMk id="2" creationId="{741DFC3B-75C4-482A-AC94-4A8CF74586AF}"/>
          </ac:spMkLst>
        </pc:spChg>
        <pc:spChg chg="del mod">
          <ac:chgData name="Cheng Fan" userId="73b39abba4055029" providerId="LiveId" clId="{EA80A84E-3B91-4925-B343-4090A4045E4B}" dt="2020-03-22T10:50:48.440" v="908" actId="478"/>
          <ac:spMkLst>
            <pc:docMk/>
            <pc:sldMk cId="1047455592" sldId="872"/>
            <ac:spMk id="5" creationId="{D7B12816-635B-D249-BE4E-A4969E8EEF6E}"/>
          </ac:spMkLst>
        </pc:spChg>
        <pc:spChg chg="mod">
          <ac:chgData name="Cheng Fan" userId="73b39abba4055029" providerId="LiveId" clId="{EA80A84E-3B91-4925-B343-4090A4045E4B}" dt="2020-03-31T12:20:57.548" v="4048" actId="207"/>
          <ac:spMkLst>
            <pc:docMk/>
            <pc:sldMk cId="1047455592" sldId="872"/>
            <ac:spMk id="7" creationId="{A769FA6D-63BB-2049-B3CC-A3243E97C4F5}"/>
          </ac:spMkLst>
        </pc:spChg>
        <pc:spChg chg="del mod">
          <ac:chgData name="Cheng Fan" userId="73b39abba4055029" providerId="LiveId" clId="{EA80A84E-3B91-4925-B343-4090A4045E4B}" dt="2020-03-22T11:13:15.653" v="935" actId="478"/>
          <ac:spMkLst>
            <pc:docMk/>
            <pc:sldMk cId="1047455592" sldId="872"/>
            <ac:spMk id="8" creationId="{00000000-0000-0000-0000-000000000000}"/>
          </ac:spMkLst>
        </pc:spChg>
        <pc:spChg chg="add del">
          <ac:chgData name="Cheng Fan" userId="73b39abba4055029" providerId="LiveId" clId="{EA80A84E-3B91-4925-B343-4090A4045E4B}" dt="2020-03-22T10:50:10.489" v="899"/>
          <ac:spMkLst>
            <pc:docMk/>
            <pc:sldMk cId="1047455592" sldId="872"/>
            <ac:spMk id="9" creationId="{3DD7E2D3-F25F-4312-9FB3-2E39746E2D34}"/>
          </ac:spMkLst>
        </pc:spChg>
        <pc:spChg chg="add mod">
          <ac:chgData name="Cheng Fan" userId="73b39abba4055029" providerId="LiveId" clId="{EA80A84E-3B91-4925-B343-4090A4045E4B}" dt="2020-04-06T01:22:55.844" v="13690" actId="114"/>
          <ac:spMkLst>
            <pc:docMk/>
            <pc:sldMk cId="1047455592" sldId="872"/>
            <ac:spMk id="12" creationId="{CD0DE5BC-5EC8-4045-AA02-EFF14FE0F64D}"/>
          </ac:spMkLst>
        </pc:spChg>
        <pc:spChg chg="add mod">
          <ac:chgData name="Cheng Fan" userId="73b39abba4055029" providerId="LiveId" clId="{EA80A84E-3B91-4925-B343-4090A4045E4B}" dt="2020-03-31T12:22:20.393" v="4076" actId="14100"/>
          <ac:spMkLst>
            <pc:docMk/>
            <pc:sldMk cId="1047455592" sldId="872"/>
            <ac:spMk id="14" creationId="{1DE88DD7-3C5E-4BA2-BA8F-C8873F95AC91}"/>
          </ac:spMkLst>
        </pc:spChg>
        <pc:picChg chg="add mod">
          <ac:chgData name="Cheng Fan" userId="73b39abba4055029" providerId="LiveId" clId="{EA80A84E-3B91-4925-B343-4090A4045E4B}" dt="2020-04-06T01:22:18.272" v="13683"/>
          <ac:picMkLst>
            <pc:docMk/>
            <pc:sldMk cId="1047455592" sldId="872"/>
            <ac:picMk id="3" creationId="{7B272D8F-92A3-4606-A1F0-AFC7E2AAABA1}"/>
          </ac:picMkLst>
        </pc:picChg>
        <pc:picChg chg="add del mod">
          <ac:chgData name="Cheng Fan" userId="73b39abba4055029" providerId="LiveId" clId="{EA80A84E-3B91-4925-B343-4090A4045E4B}" dt="2020-03-22T10:50:00.860" v="897" actId="478"/>
          <ac:picMkLst>
            <pc:docMk/>
            <pc:sldMk cId="1047455592" sldId="872"/>
            <ac:picMk id="6" creationId="{417FAF7C-18F0-4AEB-B089-5C68E29C8F49}"/>
          </ac:picMkLst>
        </pc:picChg>
        <pc:picChg chg="add del mod">
          <ac:chgData name="Cheng Fan" userId="73b39abba4055029" providerId="LiveId" clId="{EA80A84E-3B91-4925-B343-4090A4045E4B}" dt="2020-03-31T12:22:06.866" v="4074" actId="21"/>
          <ac:picMkLst>
            <pc:docMk/>
            <pc:sldMk cId="1047455592" sldId="872"/>
            <ac:picMk id="11" creationId="{2802C423-2F5B-4A61-B0CD-C1A57372F0E6}"/>
          </ac:picMkLst>
        </pc:picChg>
        <pc:picChg chg="add del mod">
          <ac:chgData name="Cheng Fan" userId="73b39abba4055029" providerId="LiveId" clId="{EA80A84E-3B91-4925-B343-4090A4045E4B}" dt="2020-03-22T02:42:11.045" v="783" actId="478"/>
          <ac:picMkLst>
            <pc:docMk/>
            <pc:sldMk cId="1047455592" sldId="872"/>
            <ac:picMk id="1028" creationId="{9A4CB230-29E6-4B5A-9485-9FA90A6F9A6D}"/>
          </ac:picMkLst>
        </pc:picChg>
        <pc:picChg chg="add del mod">
          <ac:chgData name="Cheng Fan" userId="73b39abba4055029" providerId="LiveId" clId="{EA80A84E-3B91-4925-B343-4090A4045E4B}" dt="2020-03-22T10:49:58.774" v="896" actId="478"/>
          <ac:picMkLst>
            <pc:docMk/>
            <pc:sldMk cId="1047455592" sldId="872"/>
            <ac:picMk id="1030" creationId="{5FB8C1CD-E3BC-41CD-AD1B-BF384275784F}"/>
          </ac:picMkLst>
        </pc:picChg>
        <pc:inkChg chg="add">
          <ac:chgData name="Cheng Fan" userId="73b39abba4055029" providerId="LiveId" clId="{EA80A84E-3B91-4925-B343-4090A4045E4B}" dt="2020-04-06T01:22:18.272" v="13683"/>
          <ac:inkMkLst>
            <pc:docMk/>
            <pc:sldMk cId="1047455592" sldId="872"/>
            <ac:inkMk id="2" creationId="{C9A5F291-5017-4400-B5E5-27659F53154F}"/>
          </ac:inkMkLst>
        </pc:inkChg>
      </pc:sldChg>
      <pc:sldChg chg="addSp delSp modSp">
        <pc:chgData name="Cheng Fan" userId="73b39abba4055029" providerId="LiveId" clId="{EA80A84E-3B91-4925-B343-4090A4045E4B}" dt="2020-04-06T01:38:30.157" v="13698"/>
        <pc:sldMkLst>
          <pc:docMk/>
          <pc:sldMk cId="2958079138" sldId="873"/>
        </pc:sldMkLst>
        <pc:spChg chg="mod">
          <ac:chgData name="Cheng Fan" userId="73b39abba4055029" providerId="LiveId" clId="{EA80A84E-3B91-4925-B343-4090A4045E4B}" dt="2020-04-06T01:30:46.292" v="13697" actId="20577"/>
          <ac:spMkLst>
            <pc:docMk/>
            <pc:sldMk cId="2958079138" sldId="873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4-04T00:56:11.660" v="6956" actId="1076"/>
          <ac:spMkLst>
            <pc:docMk/>
            <pc:sldMk cId="2958079138" sldId="873"/>
            <ac:spMk id="6" creationId="{00000000-0000-0000-0000-000000000000}"/>
          </ac:spMkLst>
        </pc:spChg>
        <pc:spChg chg="mod">
          <ac:chgData name="Cheng Fan" userId="73b39abba4055029" providerId="LiveId" clId="{EA80A84E-3B91-4925-B343-4090A4045E4B}" dt="2020-04-06T01:23:34.447" v="13694"/>
          <ac:spMkLst>
            <pc:docMk/>
            <pc:sldMk cId="2958079138" sldId="873"/>
            <ac:spMk id="7" creationId="{A769FA6D-63BB-2049-B3CC-A3243E97C4F5}"/>
          </ac:spMkLst>
        </pc:spChg>
        <pc:spChg chg="mod">
          <ac:chgData name="Cheng Fan" userId="73b39abba4055029" providerId="LiveId" clId="{EA80A84E-3B91-4925-B343-4090A4045E4B}" dt="2020-04-06T01:23:13.485" v="13691"/>
          <ac:spMkLst>
            <pc:docMk/>
            <pc:sldMk cId="2958079138" sldId="873"/>
            <ac:spMk id="8" creationId="{00000000-0000-0000-0000-000000000000}"/>
          </ac:spMkLst>
        </pc:spChg>
        <pc:spChg chg="add mod">
          <ac:chgData name="Cheng Fan" userId="73b39abba4055029" providerId="LiveId" clId="{EA80A84E-3B91-4925-B343-4090A4045E4B}" dt="2020-04-06T01:23:47.962" v="13695" actId="14100"/>
          <ac:spMkLst>
            <pc:docMk/>
            <pc:sldMk cId="2958079138" sldId="873"/>
            <ac:spMk id="9" creationId="{69ED0202-28F2-4ECE-994A-B08AD3C0D04F}"/>
          </ac:spMkLst>
        </pc:spChg>
        <pc:spChg chg="del">
          <ac:chgData name="Cheng Fan" userId="73b39abba4055029" providerId="LiveId" clId="{EA80A84E-3B91-4925-B343-4090A4045E4B}" dt="2020-04-04T00:49:33.534" v="6835" actId="478"/>
          <ac:spMkLst>
            <pc:docMk/>
            <pc:sldMk cId="2958079138" sldId="873"/>
            <ac:spMk id="10" creationId="{D7B12816-635B-D249-BE4E-A4969E8EEF6E}"/>
          </ac:spMkLst>
        </pc:spChg>
        <pc:picChg chg="del mod">
          <ac:chgData name="Cheng Fan" userId="73b39abba4055029" providerId="LiveId" clId="{EA80A84E-3B91-4925-B343-4090A4045E4B}" dt="2020-04-04T00:51:10.427" v="6846" actId="21"/>
          <ac:picMkLst>
            <pc:docMk/>
            <pc:sldMk cId="2958079138" sldId="873"/>
            <ac:picMk id="2" creationId="{00000000-0000-0000-0000-000000000000}"/>
          </ac:picMkLst>
        </pc:picChg>
        <pc:picChg chg="add mod">
          <ac:chgData name="Cheng Fan" userId="73b39abba4055029" providerId="LiveId" clId="{EA80A84E-3B91-4925-B343-4090A4045E4B}" dt="2020-04-06T01:38:30.157" v="13698"/>
          <ac:picMkLst>
            <pc:docMk/>
            <pc:sldMk cId="2958079138" sldId="873"/>
            <ac:picMk id="3" creationId="{50816A15-D0DE-45BB-A638-EC24DE1F1F7A}"/>
          </ac:picMkLst>
        </pc:picChg>
        <pc:inkChg chg="add">
          <ac:chgData name="Cheng Fan" userId="73b39abba4055029" providerId="LiveId" clId="{EA80A84E-3B91-4925-B343-4090A4045E4B}" dt="2020-04-06T01:38:30.157" v="13698"/>
          <ac:inkMkLst>
            <pc:docMk/>
            <pc:sldMk cId="2958079138" sldId="873"/>
            <ac:inkMk id="2" creationId="{A0D369AF-2465-4C9B-BDAE-2845B29702B4}"/>
          </ac:inkMkLst>
        </pc:inkChg>
      </pc:sldChg>
      <pc:sldChg chg="add del">
        <pc:chgData name="Cheng Fan" userId="73b39abba4055029" providerId="LiveId" clId="{EA80A84E-3B91-4925-B343-4090A4045E4B}" dt="2020-03-22T12:04:58.872" v="1266" actId="47"/>
        <pc:sldMkLst>
          <pc:docMk/>
          <pc:sldMk cId="1625527501" sldId="874"/>
        </pc:sldMkLst>
      </pc:sldChg>
      <pc:sldChg chg="modSp del">
        <pc:chgData name="Cheng Fan" userId="73b39abba4055029" providerId="LiveId" clId="{EA80A84E-3B91-4925-B343-4090A4045E4B}" dt="2020-03-22T11:49:31.018" v="1186" actId="2696"/>
        <pc:sldMkLst>
          <pc:docMk/>
          <pc:sldMk cId="4029663696" sldId="874"/>
        </pc:sldMkLst>
        <pc:spChg chg="mod">
          <ac:chgData name="Cheng Fan" userId="73b39abba4055029" providerId="LiveId" clId="{EA80A84E-3B91-4925-B343-4090A4045E4B}" dt="2020-03-22T11:23:55.823" v="1111" actId="14100"/>
          <ac:spMkLst>
            <pc:docMk/>
            <pc:sldMk cId="4029663696" sldId="874"/>
            <ac:spMk id="7" creationId="{A769FA6D-63BB-2049-B3CC-A3243E97C4F5}"/>
          </ac:spMkLst>
        </pc:spChg>
      </pc:sldChg>
      <pc:sldChg chg="addSp modSp">
        <pc:chgData name="Cheng Fan" userId="73b39abba4055029" providerId="LiveId" clId="{EA80A84E-3B91-4925-B343-4090A4045E4B}" dt="2020-04-04T01:30:43.333" v="7317" actId="1038"/>
        <pc:sldMkLst>
          <pc:docMk/>
          <pc:sldMk cId="1388931504" sldId="875"/>
        </pc:sldMkLst>
        <pc:spChg chg="add mod">
          <ac:chgData name="Cheng Fan" userId="73b39abba4055029" providerId="LiveId" clId="{EA80A84E-3B91-4925-B343-4090A4045E4B}" dt="2020-04-04T01:27:42.094" v="7314" actId="1036"/>
          <ac:spMkLst>
            <pc:docMk/>
            <pc:sldMk cId="1388931504" sldId="875"/>
            <ac:spMk id="2" creationId="{B013D867-9339-4A67-8BCC-17A2968D9BF1}"/>
          </ac:spMkLst>
        </pc:spChg>
        <pc:spChg chg="mod">
          <ac:chgData name="Cheng Fan" userId="73b39abba4055029" providerId="LiveId" clId="{EA80A84E-3B91-4925-B343-4090A4045E4B}" dt="2020-03-22T11:49:52.987" v="1197" actId="20577"/>
          <ac:spMkLst>
            <pc:docMk/>
            <pc:sldMk cId="1388931504" sldId="875"/>
            <ac:spMk id="4" creationId="{CC2434E4-16B7-E540-A13C-960B63D56793}"/>
          </ac:spMkLst>
        </pc:spChg>
        <pc:spChg chg="add mod">
          <ac:chgData name="Cheng Fan" userId="73b39abba4055029" providerId="LiveId" clId="{EA80A84E-3B91-4925-B343-4090A4045E4B}" dt="2020-04-04T01:30:43.333" v="7317" actId="1038"/>
          <ac:spMkLst>
            <pc:docMk/>
            <pc:sldMk cId="1388931504" sldId="875"/>
            <ac:spMk id="6" creationId="{11257B6D-15CE-40B8-9F95-FC3CD5947953}"/>
          </ac:spMkLst>
        </pc:spChg>
        <pc:spChg chg="mod">
          <ac:chgData name="Cheng Fan" userId="73b39abba4055029" providerId="LiveId" clId="{EA80A84E-3B91-4925-B343-4090A4045E4B}" dt="2020-04-04T01:26:55.437" v="7306" actId="14100"/>
          <ac:spMkLst>
            <pc:docMk/>
            <pc:sldMk cId="1388931504" sldId="875"/>
            <ac:spMk id="7" creationId="{A769FA6D-63BB-2049-B3CC-A3243E97C4F5}"/>
          </ac:spMkLst>
        </pc:spChg>
        <pc:picChg chg="mod">
          <ac:chgData name="Cheng Fan" userId="73b39abba4055029" providerId="LiveId" clId="{EA80A84E-3B91-4925-B343-4090A4045E4B}" dt="2020-03-31T14:00:01.432" v="5336" actId="1076"/>
          <ac:picMkLst>
            <pc:docMk/>
            <pc:sldMk cId="1388931504" sldId="875"/>
            <ac:picMk id="9" creationId="{00000000-0000-0000-0000-000000000000}"/>
          </ac:picMkLst>
        </pc:picChg>
      </pc:sldChg>
      <pc:sldChg chg="modSp">
        <pc:chgData name="Cheng Fan" userId="73b39abba4055029" providerId="LiveId" clId="{EA80A84E-3B91-4925-B343-4090A4045E4B}" dt="2020-03-31T13:54:09.282" v="5156" actId="207"/>
        <pc:sldMkLst>
          <pc:docMk/>
          <pc:sldMk cId="1318481413" sldId="876"/>
        </pc:sldMkLst>
        <pc:spChg chg="mod">
          <ac:chgData name="Cheng Fan" userId="73b39abba4055029" providerId="LiveId" clId="{EA80A84E-3B91-4925-B343-4090A4045E4B}" dt="2020-03-31T13:54:09.282" v="5156" actId="207"/>
          <ac:spMkLst>
            <pc:docMk/>
            <pc:sldMk cId="1318481413" sldId="876"/>
            <ac:spMk id="7" creationId="{A769FA6D-63BB-2049-B3CC-A3243E97C4F5}"/>
          </ac:spMkLst>
        </pc:spChg>
      </pc:sldChg>
      <pc:sldChg chg="add del ord">
        <pc:chgData name="Cheng Fan" userId="73b39abba4055029" providerId="LiveId" clId="{EA80A84E-3B91-4925-B343-4090A4045E4B}" dt="2020-03-22T12:04:58.872" v="1266" actId="47"/>
        <pc:sldMkLst>
          <pc:docMk/>
          <pc:sldMk cId="265185167" sldId="877"/>
        </pc:sldMkLst>
      </pc:sldChg>
      <pc:sldChg chg="addSp delSp modSp add ord">
        <pc:chgData name="Cheng Fan" userId="73b39abba4055029" providerId="LiveId" clId="{EA80A84E-3B91-4925-B343-4090A4045E4B}" dt="2020-04-05T11:37:16.536" v="10921" actId="20577"/>
        <pc:sldMkLst>
          <pc:docMk/>
          <pc:sldMk cId="2741413821" sldId="877"/>
        </pc:sldMkLst>
        <pc:spChg chg="add mod">
          <ac:chgData name="Cheng Fan" userId="73b39abba4055029" providerId="LiveId" clId="{EA80A84E-3B91-4925-B343-4090A4045E4B}" dt="2020-04-05T11:34:21.755" v="10831" actId="1076"/>
          <ac:spMkLst>
            <pc:docMk/>
            <pc:sldMk cId="2741413821" sldId="877"/>
            <ac:spMk id="3" creationId="{54D34CA5-757A-4C90-8F0C-3971E68195E5}"/>
          </ac:spMkLst>
        </pc:spChg>
        <pc:spChg chg="del">
          <ac:chgData name="Cheng Fan" userId="73b39abba4055029" providerId="LiveId" clId="{EA80A84E-3B91-4925-B343-4090A4045E4B}" dt="2020-04-05T11:24:20.792" v="10359" actId="478"/>
          <ac:spMkLst>
            <pc:docMk/>
            <pc:sldMk cId="2741413821" sldId="877"/>
            <ac:spMk id="5" creationId="{D7B12816-635B-D249-BE4E-A4969E8EEF6E}"/>
          </ac:spMkLst>
        </pc:spChg>
        <pc:spChg chg="add mod">
          <ac:chgData name="Cheng Fan" userId="73b39abba4055029" providerId="LiveId" clId="{EA80A84E-3B91-4925-B343-4090A4045E4B}" dt="2020-04-05T11:34:33.287" v="10833" actId="1076"/>
          <ac:spMkLst>
            <pc:docMk/>
            <pc:sldMk cId="2741413821" sldId="877"/>
            <ac:spMk id="6" creationId="{1D72CEB1-E7C4-4050-9CFD-1FB6E101218F}"/>
          </ac:spMkLst>
        </pc:spChg>
        <pc:spChg chg="del mod">
          <ac:chgData name="Cheng Fan" userId="73b39abba4055029" providerId="LiveId" clId="{EA80A84E-3B91-4925-B343-4090A4045E4B}" dt="2020-04-05T11:24:22.946" v="10360" actId="478"/>
          <ac:spMkLst>
            <pc:docMk/>
            <pc:sldMk cId="2741413821" sldId="877"/>
            <ac:spMk id="7" creationId="{A769FA6D-63BB-2049-B3CC-A3243E97C4F5}"/>
          </ac:spMkLst>
        </pc:spChg>
        <pc:spChg chg="add mod">
          <ac:chgData name="Cheng Fan" userId="73b39abba4055029" providerId="LiveId" clId="{EA80A84E-3B91-4925-B343-4090A4045E4B}" dt="2020-04-05T11:34:25.785" v="10832" actId="1076"/>
          <ac:spMkLst>
            <pc:docMk/>
            <pc:sldMk cId="2741413821" sldId="877"/>
            <ac:spMk id="8" creationId="{C8ECC632-D7B3-4D20-B56A-FA6B35A9D309}"/>
          </ac:spMkLst>
        </pc:spChg>
        <pc:spChg chg="add mod">
          <ac:chgData name="Cheng Fan" userId="73b39abba4055029" providerId="LiveId" clId="{EA80A84E-3B91-4925-B343-4090A4045E4B}" dt="2020-04-05T11:34:46.420" v="10836" actId="14100"/>
          <ac:spMkLst>
            <pc:docMk/>
            <pc:sldMk cId="2741413821" sldId="877"/>
            <ac:spMk id="9" creationId="{B0FAB9AF-4346-4C0F-8E53-F520669CF415}"/>
          </ac:spMkLst>
        </pc:spChg>
        <pc:spChg chg="add mod">
          <ac:chgData name="Cheng Fan" userId="73b39abba4055029" providerId="LiveId" clId="{EA80A84E-3B91-4925-B343-4090A4045E4B}" dt="2020-04-05T11:34:49.350" v="10837" actId="14100"/>
          <ac:spMkLst>
            <pc:docMk/>
            <pc:sldMk cId="2741413821" sldId="877"/>
            <ac:spMk id="10" creationId="{C7D58EE7-67AD-4234-8BA9-6AEFCF068E4D}"/>
          </ac:spMkLst>
        </pc:spChg>
        <pc:spChg chg="add mod">
          <ac:chgData name="Cheng Fan" userId="73b39abba4055029" providerId="LiveId" clId="{EA80A84E-3B91-4925-B343-4090A4045E4B}" dt="2020-04-05T11:36:38.647" v="10841" actId="1076"/>
          <ac:spMkLst>
            <pc:docMk/>
            <pc:sldMk cId="2741413821" sldId="877"/>
            <ac:spMk id="11" creationId="{99E198CA-9E50-4921-9248-1A56DE3DE798}"/>
          </ac:spMkLst>
        </pc:spChg>
        <pc:spChg chg="add mod">
          <ac:chgData name="Cheng Fan" userId="73b39abba4055029" providerId="LiveId" clId="{EA80A84E-3B91-4925-B343-4090A4045E4B}" dt="2020-04-05T11:37:16.536" v="10921" actId="20577"/>
          <ac:spMkLst>
            <pc:docMk/>
            <pc:sldMk cId="2741413821" sldId="877"/>
            <ac:spMk id="12" creationId="{CB25B5FA-0F5E-4F94-A755-B597981205FB}"/>
          </ac:spMkLst>
        </pc:spChg>
        <pc:picChg chg="mod">
          <ac:chgData name="Cheng Fan" userId="73b39abba4055029" providerId="LiveId" clId="{EA80A84E-3B91-4925-B343-4090A4045E4B}" dt="2020-04-05T11:36:14.320" v="10839" actId="1076"/>
          <ac:picMkLst>
            <pc:docMk/>
            <pc:sldMk cId="2741413821" sldId="877"/>
            <ac:picMk id="2" creationId="{00000000-0000-0000-0000-000000000000}"/>
          </ac:picMkLst>
        </pc:picChg>
      </pc:sldChg>
      <pc:sldChg chg="addSp modSp">
        <pc:chgData name="Cheng Fan" userId="73b39abba4055029" providerId="LiveId" clId="{EA80A84E-3B91-4925-B343-4090A4045E4B}" dt="2020-04-05T00:37:09.517" v="7895" actId="20577"/>
        <pc:sldMkLst>
          <pc:docMk/>
          <pc:sldMk cId="1328431508" sldId="878"/>
        </pc:sldMkLst>
        <pc:spChg chg="mod">
          <ac:chgData name="Cheng Fan" userId="73b39abba4055029" providerId="LiveId" clId="{EA80A84E-3B91-4925-B343-4090A4045E4B}" dt="2020-04-05T00:37:09.517" v="7895" actId="20577"/>
          <ac:spMkLst>
            <pc:docMk/>
            <pc:sldMk cId="1328431508" sldId="878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4-05T00:34:53.090" v="7868" actId="1076"/>
          <ac:spMkLst>
            <pc:docMk/>
            <pc:sldMk cId="1328431508" sldId="878"/>
            <ac:spMk id="6" creationId="{D7B12816-635B-D249-BE4E-A4969E8EEF6E}"/>
          </ac:spMkLst>
        </pc:spChg>
        <pc:spChg chg="mod">
          <ac:chgData name="Cheng Fan" userId="73b39abba4055029" providerId="LiveId" clId="{EA80A84E-3B91-4925-B343-4090A4045E4B}" dt="2020-04-05T00:31:13.838" v="7853" actId="14100"/>
          <ac:spMkLst>
            <pc:docMk/>
            <pc:sldMk cId="1328431508" sldId="878"/>
            <ac:spMk id="7" creationId="{A769FA6D-63BB-2049-B3CC-A3243E97C4F5}"/>
          </ac:spMkLst>
        </pc:spChg>
        <pc:picChg chg="add mod">
          <ac:chgData name="Cheng Fan" userId="73b39abba4055029" providerId="LiveId" clId="{EA80A84E-3B91-4925-B343-4090A4045E4B}" dt="2020-04-05T00:35:31.354" v="7872" actId="1035"/>
          <ac:picMkLst>
            <pc:docMk/>
            <pc:sldMk cId="1328431508" sldId="878"/>
            <ac:picMk id="3" creationId="{CF1E7188-CD88-42B5-BFA1-BAA2EAD95494}"/>
          </ac:picMkLst>
        </pc:picChg>
        <pc:picChg chg="mod">
          <ac:chgData name="Cheng Fan" userId="73b39abba4055029" providerId="LiveId" clId="{EA80A84E-3B91-4925-B343-4090A4045E4B}" dt="2020-04-05T00:33:24.290" v="7857" actId="1076"/>
          <ac:picMkLst>
            <pc:docMk/>
            <pc:sldMk cId="1328431508" sldId="878"/>
            <ac:picMk id="9" creationId="{00000000-0000-0000-0000-000000000000}"/>
          </ac:picMkLst>
        </pc:picChg>
      </pc:sldChg>
      <pc:sldChg chg="delSp modSp">
        <pc:chgData name="Cheng Fan" userId="73b39abba4055029" providerId="LiveId" clId="{EA80A84E-3B91-4925-B343-4090A4045E4B}" dt="2020-04-05T00:37:23.084" v="7911" actId="20577"/>
        <pc:sldMkLst>
          <pc:docMk/>
          <pc:sldMk cId="961281244" sldId="879"/>
        </pc:sldMkLst>
        <pc:spChg chg="mod">
          <ac:chgData name="Cheng Fan" userId="73b39abba4055029" providerId="LiveId" clId="{EA80A84E-3B91-4925-B343-4090A4045E4B}" dt="2020-04-05T00:37:23.084" v="7911" actId="20577"/>
          <ac:spMkLst>
            <pc:docMk/>
            <pc:sldMk cId="961281244" sldId="879"/>
            <ac:spMk id="4" creationId="{CC2434E4-16B7-E540-A13C-960B63D56793}"/>
          </ac:spMkLst>
        </pc:spChg>
        <pc:spChg chg="del mod">
          <ac:chgData name="Cheng Fan" userId="73b39abba4055029" providerId="LiveId" clId="{EA80A84E-3B91-4925-B343-4090A4045E4B}" dt="2020-04-05T00:17:35.823" v="7391" actId="478"/>
          <ac:spMkLst>
            <pc:docMk/>
            <pc:sldMk cId="961281244" sldId="879"/>
            <ac:spMk id="5" creationId="{D7B12816-635B-D249-BE4E-A4969E8EEF6E}"/>
          </ac:spMkLst>
        </pc:spChg>
        <pc:spChg chg="mod">
          <ac:chgData name="Cheng Fan" userId="73b39abba4055029" providerId="LiveId" clId="{EA80A84E-3B91-4925-B343-4090A4045E4B}" dt="2020-04-05T00:21:40.674" v="7426" actId="2711"/>
          <ac:spMkLst>
            <pc:docMk/>
            <pc:sldMk cId="961281244" sldId="879"/>
            <ac:spMk id="7" creationId="{A769FA6D-63BB-2049-B3CC-A3243E97C4F5}"/>
          </ac:spMkLst>
        </pc:spChg>
        <pc:picChg chg="mod">
          <ac:chgData name="Cheng Fan" userId="73b39abba4055029" providerId="LiveId" clId="{EA80A84E-3B91-4925-B343-4090A4045E4B}" dt="2020-03-31T07:45:33.372" v="1268" actId="14100"/>
          <ac:picMkLst>
            <pc:docMk/>
            <pc:sldMk cId="961281244" sldId="879"/>
            <ac:picMk id="9" creationId="{00000000-0000-0000-0000-000000000000}"/>
          </ac:picMkLst>
        </pc:picChg>
      </pc:sldChg>
      <pc:sldChg chg="addSp delSp modSp">
        <pc:chgData name="Cheng Fan" userId="73b39abba4055029" providerId="LiveId" clId="{EA80A84E-3B91-4925-B343-4090A4045E4B}" dt="2020-04-05T01:58:02.157" v="9754" actId="20577"/>
        <pc:sldMkLst>
          <pc:docMk/>
          <pc:sldMk cId="650093804" sldId="880"/>
        </pc:sldMkLst>
        <pc:spChg chg="add mod">
          <ac:chgData name="Cheng Fan" userId="73b39abba4055029" providerId="LiveId" clId="{EA80A84E-3B91-4925-B343-4090A4045E4B}" dt="2020-04-05T01:57:26.726" v="9745" actId="20577"/>
          <ac:spMkLst>
            <pc:docMk/>
            <pc:sldMk cId="650093804" sldId="880"/>
            <ac:spMk id="2" creationId="{001BC48C-95D3-4B04-9FFE-B2514FA3C4F9}"/>
          </ac:spMkLst>
        </pc:spChg>
        <pc:spChg chg="del">
          <ac:chgData name="Cheng Fan" userId="73b39abba4055029" providerId="LiveId" clId="{EA80A84E-3B91-4925-B343-4090A4045E4B}" dt="2020-04-05T01:14:58.551" v="8796" actId="478"/>
          <ac:spMkLst>
            <pc:docMk/>
            <pc:sldMk cId="650093804" sldId="880"/>
            <ac:spMk id="12" creationId="{00000000-0000-0000-0000-000000000000}"/>
          </ac:spMkLst>
        </pc:spChg>
        <pc:spChg chg="del">
          <ac:chgData name="Cheng Fan" userId="73b39abba4055029" providerId="LiveId" clId="{EA80A84E-3B91-4925-B343-4090A4045E4B}" dt="2020-04-05T01:15:09.760" v="8802" actId="478"/>
          <ac:spMkLst>
            <pc:docMk/>
            <pc:sldMk cId="650093804" sldId="880"/>
            <ac:spMk id="13" creationId="{00000000-0000-0000-0000-000000000000}"/>
          </ac:spMkLst>
        </pc:spChg>
        <pc:spChg chg="add mod">
          <ac:chgData name="Cheng Fan" userId="73b39abba4055029" providerId="LiveId" clId="{EA80A84E-3B91-4925-B343-4090A4045E4B}" dt="2020-04-05T01:34:43.315" v="9029" actId="20577"/>
          <ac:spMkLst>
            <pc:docMk/>
            <pc:sldMk cId="650093804" sldId="880"/>
            <ac:spMk id="14" creationId="{170243F3-3045-463B-946B-3B5E66A6BD94}"/>
          </ac:spMkLst>
        </pc:spChg>
        <pc:spChg chg="add mod">
          <ac:chgData name="Cheng Fan" userId="73b39abba4055029" providerId="LiveId" clId="{EA80A84E-3B91-4925-B343-4090A4045E4B}" dt="2020-04-05T01:35:06.974" v="9033" actId="114"/>
          <ac:spMkLst>
            <pc:docMk/>
            <pc:sldMk cId="650093804" sldId="880"/>
            <ac:spMk id="15" creationId="{F699C47F-86DC-4737-9B54-EF78F021B117}"/>
          </ac:spMkLst>
        </pc:spChg>
        <pc:spChg chg="add mod">
          <ac:chgData name="Cheng Fan" userId="73b39abba4055029" providerId="LiveId" clId="{EA80A84E-3B91-4925-B343-4090A4045E4B}" dt="2020-04-05T01:58:02.157" v="9754" actId="20577"/>
          <ac:spMkLst>
            <pc:docMk/>
            <pc:sldMk cId="650093804" sldId="880"/>
            <ac:spMk id="16" creationId="{351D76CC-0A0E-4EFD-868D-934720D84D95}"/>
          </ac:spMkLst>
        </pc:spChg>
        <pc:picChg chg="del">
          <ac:chgData name="Cheng Fan" userId="73b39abba4055029" providerId="LiveId" clId="{EA80A84E-3B91-4925-B343-4090A4045E4B}" dt="2020-04-05T01:15:00.171" v="8797" actId="478"/>
          <ac:picMkLst>
            <pc:docMk/>
            <pc:sldMk cId="650093804" sldId="880"/>
            <ac:picMk id="4" creationId="{00000000-0000-0000-0000-000000000000}"/>
          </ac:picMkLst>
        </pc:picChg>
        <pc:picChg chg="del">
          <ac:chgData name="Cheng Fan" userId="73b39abba4055029" providerId="LiveId" clId="{EA80A84E-3B91-4925-B343-4090A4045E4B}" dt="2020-04-05T01:15:01.569" v="8798" actId="478"/>
          <ac:picMkLst>
            <pc:docMk/>
            <pc:sldMk cId="650093804" sldId="880"/>
            <ac:picMk id="5" creationId="{00000000-0000-0000-0000-000000000000}"/>
          </ac:picMkLst>
        </pc:picChg>
        <pc:picChg chg="del">
          <ac:chgData name="Cheng Fan" userId="73b39abba4055029" providerId="LiveId" clId="{EA80A84E-3B91-4925-B343-4090A4045E4B}" dt="2020-04-05T01:15:03.670" v="8799" actId="478"/>
          <ac:picMkLst>
            <pc:docMk/>
            <pc:sldMk cId="650093804" sldId="880"/>
            <ac:picMk id="6" creationId="{00000000-0000-0000-0000-000000000000}"/>
          </ac:picMkLst>
        </pc:picChg>
        <pc:picChg chg="del">
          <ac:chgData name="Cheng Fan" userId="73b39abba4055029" providerId="LiveId" clId="{EA80A84E-3B91-4925-B343-4090A4045E4B}" dt="2020-04-05T01:15:06.930" v="8801" actId="478"/>
          <ac:picMkLst>
            <pc:docMk/>
            <pc:sldMk cId="650093804" sldId="880"/>
            <ac:picMk id="8" creationId="{00000000-0000-0000-0000-000000000000}"/>
          </ac:picMkLst>
        </pc:picChg>
        <pc:picChg chg="del">
          <ac:chgData name="Cheng Fan" userId="73b39abba4055029" providerId="LiveId" clId="{EA80A84E-3B91-4925-B343-4090A4045E4B}" dt="2020-04-05T01:15:13.158" v="8803" actId="478"/>
          <ac:picMkLst>
            <pc:docMk/>
            <pc:sldMk cId="650093804" sldId="880"/>
            <ac:picMk id="9" creationId="{00000000-0000-0000-0000-000000000000}"/>
          </ac:picMkLst>
        </pc:picChg>
        <pc:picChg chg="del mod">
          <ac:chgData name="Cheng Fan" userId="73b39abba4055029" providerId="LiveId" clId="{EA80A84E-3B91-4925-B343-4090A4045E4B}" dt="2020-04-05T01:15:05.211" v="8800" actId="478"/>
          <ac:picMkLst>
            <pc:docMk/>
            <pc:sldMk cId="650093804" sldId="880"/>
            <ac:picMk id="11" creationId="{00000000-0000-0000-0000-000000000000}"/>
          </ac:picMkLst>
        </pc:picChg>
      </pc:sldChg>
      <pc:sldChg chg="add del">
        <pc:chgData name="Cheng Fan" userId="73b39abba4055029" providerId="LiveId" clId="{EA80A84E-3B91-4925-B343-4090A4045E4B}" dt="2020-03-22T12:04:45.045" v="1264" actId="47"/>
        <pc:sldMkLst>
          <pc:docMk/>
          <pc:sldMk cId="781326" sldId="881"/>
        </pc:sldMkLst>
      </pc:sldChg>
      <pc:sldChg chg="addSp delSp modSp add">
        <pc:chgData name="Cheng Fan" userId="73b39abba4055029" providerId="LiveId" clId="{EA80A84E-3B91-4925-B343-4090A4045E4B}" dt="2020-04-08T02:53:19.808" v="13786" actId="207"/>
        <pc:sldMkLst>
          <pc:docMk/>
          <pc:sldMk cId="778850640" sldId="881"/>
        </pc:sldMkLst>
        <pc:spChg chg="mod">
          <ac:chgData name="Cheng Fan" userId="73b39abba4055029" providerId="LiveId" clId="{EA80A84E-3B91-4925-B343-4090A4045E4B}" dt="2020-03-31T11:36:22.144" v="2579" actId="6549"/>
          <ac:spMkLst>
            <pc:docMk/>
            <pc:sldMk cId="778850640" sldId="881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4-04T00:17:33.837" v="6701" actId="1038"/>
          <ac:spMkLst>
            <pc:docMk/>
            <pc:sldMk cId="778850640" sldId="881"/>
            <ac:spMk id="9" creationId="{D7B12816-635B-D249-BE4E-A4969E8EEF6E}"/>
          </ac:spMkLst>
        </pc:spChg>
        <pc:spChg chg="mod">
          <ac:chgData name="Cheng Fan" userId="73b39abba4055029" providerId="LiveId" clId="{EA80A84E-3B91-4925-B343-4090A4045E4B}" dt="2020-03-31T11:36:15.968" v="2578" actId="1035"/>
          <ac:spMkLst>
            <pc:docMk/>
            <pc:sldMk cId="778850640" sldId="881"/>
            <ac:spMk id="11" creationId="{4CAA8B25-EEE5-481F-ABD6-C70426C0BB49}"/>
          </ac:spMkLst>
        </pc:spChg>
        <pc:spChg chg="mod">
          <ac:chgData name="Cheng Fan" userId="73b39abba4055029" providerId="LiveId" clId="{EA80A84E-3B91-4925-B343-4090A4045E4B}" dt="2020-04-08T02:53:19.808" v="13786" actId="207"/>
          <ac:spMkLst>
            <pc:docMk/>
            <pc:sldMk cId="778850640" sldId="881"/>
            <ac:spMk id="12" creationId="{A769FA6D-63BB-2049-B3CC-A3243E97C4F5}"/>
          </ac:spMkLst>
        </pc:spChg>
        <pc:picChg chg="mod">
          <ac:chgData name="Cheng Fan" userId="73b39abba4055029" providerId="LiveId" clId="{EA80A84E-3B91-4925-B343-4090A4045E4B}" dt="2020-04-03T23:11:05.715" v="6603" actId="1076"/>
          <ac:picMkLst>
            <pc:docMk/>
            <pc:sldMk cId="778850640" sldId="881"/>
            <ac:picMk id="2" creationId="{00000000-0000-0000-0000-000000000000}"/>
          </ac:picMkLst>
        </pc:picChg>
        <pc:picChg chg="add mod">
          <ac:chgData name="Cheng Fan" userId="73b39abba4055029" providerId="LiveId" clId="{EA80A84E-3B91-4925-B343-4090A4045E4B}" dt="2020-04-06T00:54:47.753" v="13667"/>
          <ac:picMkLst>
            <pc:docMk/>
            <pc:sldMk cId="778850640" sldId="881"/>
            <ac:picMk id="5" creationId="{A4C02610-F1AC-4EAC-BCC7-22E40D1788F9}"/>
          </ac:picMkLst>
        </pc:picChg>
        <pc:picChg chg="del">
          <ac:chgData name="Cheng Fan" userId="73b39abba4055029" providerId="LiveId" clId="{EA80A84E-3B91-4925-B343-4090A4045E4B}" dt="2020-03-31T08:15:17.666" v="2095" actId="478"/>
          <ac:picMkLst>
            <pc:docMk/>
            <pc:sldMk cId="778850640" sldId="881"/>
            <ac:picMk id="1028" creationId="{00000000-0000-0000-0000-000000000000}"/>
          </ac:picMkLst>
        </pc:picChg>
        <pc:picChg chg="del">
          <ac:chgData name="Cheng Fan" userId="73b39abba4055029" providerId="LiveId" clId="{EA80A84E-3B91-4925-B343-4090A4045E4B}" dt="2020-03-31T08:15:15.872" v="2094" actId="478"/>
          <ac:picMkLst>
            <pc:docMk/>
            <pc:sldMk cId="778850640" sldId="881"/>
            <ac:picMk id="1032" creationId="{54270155-FE44-4ECD-B0B2-CA0D08D84609}"/>
          </ac:picMkLst>
        </pc:picChg>
        <pc:inkChg chg="add">
          <ac:chgData name="Cheng Fan" userId="73b39abba4055029" providerId="LiveId" clId="{EA80A84E-3B91-4925-B343-4090A4045E4B}" dt="2020-04-06T00:54:47.753" v="13667"/>
          <ac:inkMkLst>
            <pc:docMk/>
            <pc:sldMk cId="778850640" sldId="881"/>
            <ac:inkMk id="3" creationId="{E55C9C30-BBEB-4458-8EFA-72C2C35B8323}"/>
          </ac:inkMkLst>
        </pc:inkChg>
      </pc:sldChg>
      <pc:sldChg chg="del">
        <pc:chgData name="Cheng Fan" userId="73b39abba4055029" providerId="LiveId" clId="{EA80A84E-3B91-4925-B343-4090A4045E4B}" dt="2020-03-22T01:39:36.144" v="2" actId="2696"/>
        <pc:sldMkLst>
          <pc:docMk/>
          <pc:sldMk cId="1366754036" sldId="881"/>
        </pc:sldMkLst>
      </pc:sldChg>
      <pc:sldChg chg="del">
        <pc:chgData name="Cheng Fan" userId="73b39abba4055029" providerId="LiveId" clId="{EA80A84E-3B91-4925-B343-4090A4045E4B}" dt="2020-03-22T01:39:36.144" v="2" actId="2696"/>
        <pc:sldMkLst>
          <pc:docMk/>
          <pc:sldMk cId="443436498" sldId="882"/>
        </pc:sldMkLst>
      </pc:sldChg>
      <pc:sldChg chg="add del">
        <pc:chgData name="Cheng Fan" userId="73b39abba4055029" providerId="LiveId" clId="{EA80A84E-3B91-4925-B343-4090A4045E4B}" dt="2020-03-22T12:04:58.872" v="1266" actId="47"/>
        <pc:sldMkLst>
          <pc:docMk/>
          <pc:sldMk cId="2757144919" sldId="882"/>
        </pc:sldMkLst>
      </pc:sldChg>
      <pc:sldChg chg="addSp delSp modSp add">
        <pc:chgData name="Cheng Fan" userId="73b39abba4055029" providerId="LiveId" clId="{EA80A84E-3B91-4925-B343-4090A4045E4B}" dt="2020-04-06T01:17:33.270" v="13682" actId="20577"/>
        <pc:sldMkLst>
          <pc:docMk/>
          <pc:sldMk cId="3698816104" sldId="882"/>
        </pc:sldMkLst>
        <pc:spChg chg="mod">
          <ac:chgData name="Cheng Fan" userId="73b39abba4055029" providerId="LiveId" clId="{EA80A84E-3B91-4925-B343-4090A4045E4B}" dt="2020-03-31T11:45:54.434" v="2622" actId="20577"/>
          <ac:spMkLst>
            <pc:docMk/>
            <pc:sldMk cId="3698816104" sldId="882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4-06T01:17:33.270" v="13682" actId="20577"/>
          <ac:spMkLst>
            <pc:docMk/>
            <pc:sldMk cId="3698816104" sldId="882"/>
            <ac:spMk id="7" creationId="{A769FA6D-63BB-2049-B3CC-A3243E97C4F5}"/>
          </ac:spMkLst>
        </pc:spChg>
        <pc:spChg chg="mod">
          <ac:chgData name="Cheng Fan" userId="73b39abba4055029" providerId="LiveId" clId="{EA80A84E-3B91-4925-B343-4090A4045E4B}" dt="2020-04-04T00:31:54.683" v="6832" actId="20577"/>
          <ac:spMkLst>
            <pc:docMk/>
            <pc:sldMk cId="3698816104" sldId="882"/>
            <ac:spMk id="8" creationId="{00000000-0000-0000-0000-000000000000}"/>
          </ac:spMkLst>
        </pc:spChg>
        <pc:spChg chg="del mod">
          <ac:chgData name="Cheng Fan" userId="73b39abba4055029" providerId="LiveId" clId="{EA80A84E-3B91-4925-B343-4090A4045E4B}" dt="2020-03-31T12:19:48.570" v="4041" actId="478"/>
          <ac:spMkLst>
            <pc:docMk/>
            <pc:sldMk cId="3698816104" sldId="882"/>
            <ac:spMk id="10" creationId="{D7B12816-635B-D249-BE4E-A4969E8EEF6E}"/>
          </ac:spMkLst>
        </pc:spChg>
        <pc:picChg chg="add mod">
          <ac:chgData name="Cheng Fan" userId="73b39abba4055029" providerId="LiveId" clId="{EA80A84E-3B91-4925-B343-4090A4045E4B}" dt="2020-04-06T01:17:04.978" v="13679"/>
          <ac:picMkLst>
            <pc:docMk/>
            <pc:sldMk cId="3698816104" sldId="882"/>
            <ac:picMk id="3" creationId="{8B011D11-57C7-4F36-A1CC-517825685AC8}"/>
          </ac:picMkLst>
        </pc:picChg>
        <pc:inkChg chg="add">
          <ac:chgData name="Cheng Fan" userId="73b39abba4055029" providerId="LiveId" clId="{EA80A84E-3B91-4925-B343-4090A4045E4B}" dt="2020-04-06T01:17:04.978" v="13679"/>
          <ac:inkMkLst>
            <pc:docMk/>
            <pc:sldMk cId="3698816104" sldId="882"/>
            <ac:inkMk id="2" creationId="{9D60628F-D375-4540-B8C6-31AA4EC9284B}"/>
          </ac:inkMkLst>
        </pc:inkChg>
      </pc:sldChg>
      <pc:sldChg chg="addSp delSp modSp add">
        <pc:chgData name="Cheng Fan" userId="73b39abba4055029" providerId="LiveId" clId="{EA80A84E-3B91-4925-B343-4090A4045E4B}" dt="2020-04-08T07:14:19.386" v="16446" actId="207"/>
        <pc:sldMkLst>
          <pc:docMk/>
          <pc:sldMk cId="914513288" sldId="883"/>
        </pc:sldMkLst>
        <pc:spChg chg="mod">
          <ac:chgData name="Cheng Fan" userId="73b39abba4055029" providerId="LiveId" clId="{EA80A84E-3B91-4925-B343-4090A4045E4B}" dt="2020-03-31T13:01:15.526" v="4359" actId="20577"/>
          <ac:spMkLst>
            <pc:docMk/>
            <pc:sldMk cId="914513288" sldId="883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4-08T07:14:19.386" v="16446" actId="207"/>
          <ac:spMkLst>
            <pc:docMk/>
            <pc:sldMk cId="914513288" sldId="883"/>
            <ac:spMk id="6" creationId="{00000000-0000-0000-0000-000000000000}"/>
          </ac:spMkLst>
        </pc:spChg>
        <pc:spChg chg="mod">
          <ac:chgData name="Cheng Fan" userId="73b39abba4055029" providerId="LiveId" clId="{EA80A84E-3B91-4925-B343-4090A4045E4B}" dt="2020-04-06T01:47:22.034" v="13709" actId="20577"/>
          <ac:spMkLst>
            <pc:docMk/>
            <pc:sldMk cId="914513288" sldId="883"/>
            <ac:spMk id="7" creationId="{A769FA6D-63BB-2049-B3CC-A3243E97C4F5}"/>
          </ac:spMkLst>
        </pc:spChg>
        <pc:spChg chg="del">
          <ac:chgData name="Cheng Fan" userId="73b39abba4055029" providerId="LiveId" clId="{EA80A84E-3B91-4925-B343-4090A4045E4B}" dt="2020-03-31T13:04:20.104" v="4504" actId="478"/>
          <ac:spMkLst>
            <pc:docMk/>
            <pc:sldMk cId="914513288" sldId="883"/>
            <ac:spMk id="8" creationId="{00000000-0000-0000-0000-000000000000}"/>
          </ac:spMkLst>
        </pc:spChg>
        <pc:spChg chg="add mod">
          <ac:chgData name="Cheng Fan" userId="73b39abba4055029" providerId="LiveId" clId="{EA80A84E-3B91-4925-B343-4090A4045E4B}" dt="2020-04-04T01:17:20.666" v="7260" actId="20577"/>
          <ac:spMkLst>
            <pc:docMk/>
            <pc:sldMk cId="914513288" sldId="883"/>
            <ac:spMk id="8" creationId="{AE749857-D06E-4843-8C18-E42ED8D11E30}"/>
          </ac:spMkLst>
        </pc:spChg>
        <pc:spChg chg="add mod">
          <ac:chgData name="Cheng Fan" userId="73b39abba4055029" providerId="LiveId" clId="{EA80A84E-3B91-4925-B343-4090A4045E4B}" dt="2020-04-08T07:13:58.049" v="16444" actId="20577"/>
          <ac:spMkLst>
            <pc:docMk/>
            <pc:sldMk cId="914513288" sldId="883"/>
            <ac:spMk id="9" creationId="{58027942-9D5B-40B9-8C56-EF69BEAED557}"/>
          </ac:spMkLst>
        </pc:spChg>
        <pc:spChg chg="add mod">
          <ac:chgData name="Cheng Fan" userId="73b39abba4055029" providerId="LiveId" clId="{EA80A84E-3B91-4925-B343-4090A4045E4B}" dt="2020-04-08T07:14:11.638" v="16445" actId="207"/>
          <ac:spMkLst>
            <pc:docMk/>
            <pc:sldMk cId="914513288" sldId="883"/>
            <ac:spMk id="10" creationId="{877475FE-CB8E-47E4-8554-8733A51857C0}"/>
          </ac:spMkLst>
        </pc:spChg>
        <pc:spChg chg="del mod">
          <ac:chgData name="Cheng Fan" userId="73b39abba4055029" providerId="LiveId" clId="{EA80A84E-3B91-4925-B343-4090A4045E4B}" dt="2020-03-31T13:13:45.195" v="4812" actId="478"/>
          <ac:spMkLst>
            <pc:docMk/>
            <pc:sldMk cId="914513288" sldId="883"/>
            <ac:spMk id="10" creationId="{D7B12816-635B-D249-BE4E-A4969E8EEF6E}"/>
          </ac:spMkLst>
        </pc:spChg>
        <pc:picChg chg="del mod">
          <ac:chgData name="Cheng Fan" userId="73b39abba4055029" providerId="LiveId" clId="{EA80A84E-3B91-4925-B343-4090A4045E4B}" dt="2020-03-31T13:13:42.724" v="4811" actId="478"/>
          <ac:picMkLst>
            <pc:docMk/>
            <pc:sldMk cId="914513288" sldId="883"/>
            <ac:picMk id="2" creationId="{00000000-0000-0000-0000-000000000000}"/>
          </ac:picMkLst>
        </pc:picChg>
        <pc:picChg chg="add mod">
          <ac:chgData name="Cheng Fan" userId="73b39abba4055029" providerId="LiveId" clId="{EA80A84E-3B91-4925-B343-4090A4045E4B}" dt="2020-04-06T01:46:53.016" v="13705"/>
          <ac:picMkLst>
            <pc:docMk/>
            <pc:sldMk cId="914513288" sldId="883"/>
            <ac:picMk id="3" creationId="{E0C7D06D-6499-4A8E-BA62-6C0448ABEC0B}"/>
          </ac:picMkLst>
        </pc:picChg>
        <pc:picChg chg="add mod">
          <ac:chgData name="Cheng Fan" userId="73b39abba4055029" providerId="LiveId" clId="{EA80A84E-3B91-4925-B343-4090A4045E4B}" dt="2020-04-04T00:56:20.602" v="6957" actId="1076"/>
          <ac:picMkLst>
            <pc:docMk/>
            <pc:sldMk cId="914513288" sldId="883"/>
            <ac:picMk id="5" creationId="{B4E6BE25-464C-4A6C-B761-44030C30F6C5}"/>
          </ac:picMkLst>
        </pc:picChg>
        <pc:inkChg chg="add">
          <ac:chgData name="Cheng Fan" userId="73b39abba4055029" providerId="LiveId" clId="{EA80A84E-3B91-4925-B343-4090A4045E4B}" dt="2020-04-06T01:46:53.016" v="13705"/>
          <ac:inkMkLst>
            <pc:docMk/>
            <pc:sldMk cId="914513288" sldId="883"/>
            <ac:inkMk id="2" creationId="{C820B025-1777-4CA9-8076-4DC69A582BF0}"/>
          </ac:inkMkLst>
        </pc:inkChg>
      </pc:sldChg>
      <pc:sldChg chg="del">
        <pc:chgData name="Cheng Fan" userId="73b39abba4055029" providerId="LiveId" clId="{EA80A84E-3B91-4925-B343-4090A4045E4B}" dt="2020-03-22T01:39:03.898" v="0" actId="47"/>
        <pc:sldMkLst>
          <pc:docMk/>
          <pc:sldMk cId="2842400054" sldId="883"/>
        </pc:sldMkLst>
      </pc:sldChg>
      <pc:sldChg chg="addSp delSp modSp add delAnim">
        <pc:chgData name="Cheng Fan" userId="73b39abba4055029" providerId="LiveId" clId="{EA80A84E-3B91-4925-B343-4090A4045E4B}" dt="2020-04-06T00:35:51.076" v="13647" actId="113"/>
        <pc:sldMkLst>
          <pc:docMk/>
          <pc:sldMk cId="768252488" sldId="884"/>
        </pc:sldMkLst>
        <pc:spChg chg="del">
          <ac:chgData name="Cheng Fan" userId="73b39abba4055029" providerId="LiveId" clId="{EA80A84E-3B91-4925-B343-4090A4045E4B}" dt="2020-04-03T15:11:10.788" v="5903" actId="478"/>
          <ac:spMkLst>
            <pc:docMk/>
            <pc:sldMk cId="768252488" sldId="884"/>
            <ac:spMk id="3" creationId="{51D52E3B-35E5-4219-AE40-A142EDF0AFCB}"/>
          </ac:spMkLst>
        </pc:spChg>
        <pc:spChg chg="mod">
          <ac:chgData name="Cheng Fan" userId="73b39abba4055029" providerId="LiveId" clId="{EA80A84E-3B91-4925-B343-4090A4045E4B}" dt="2020-04-03T14:58:29.307" v="5773" actId="20577"/>
          <ac:spMkLst>
            <pc:docMk/>
            <pc:sldMk cId="768252488" sldId="884"/>
            <ac:spMk id="4" creationId="{CC2434E4-16B7-E540-A13C-960B63D56793}"/>
          </ac:spMkLst>
        </pc:spChg>
        <pc:spChg chg="del mod">
          <ac:chgData name="Cheng Fan" userId="73b39abba4055029" providerId="LiveId" clId="{EA80A84E-3B91-4925-B343-4090A4045E4B}" dt="2020-04-03T15:11:12.808" v="5904" actId="478"/>
          <ac:spMkLst>
            <pc:docMk/>
            <pc:sldMk cId="768252488" sldId="884"/>
            <ac:spMk id="9" creationId="{D7B12816-635B-D249-BE4E-A4969E8EEF6E}"/>
          </ac:spMkLst>
        </pc:spChg>
        <pc:spChg chg="del">
          <ac:chgData name="Cheng Fan" userId="73b39abba4055029" providerId="LiveId" clId="{EA80A84E-3B91-4925-B343-4090A4045E4B}" dt="2020-04-03T15:04:49.697" v="5865" actId="478"/>
          <ac:spMkLst>
            <pc:docMk/>
            <pc:sldMk cId="768252488" sldId="884"/>
            <ac:spMk id="11" creationId="{4CAA8B25-EEE5-481F-ABD6-C70426C0BB49}"/>
          </ac:spMkLst>
        </pc:spChg>
        <pc:spChg chg="mod">
          <ac:chgData name="Cheng Fan" userId="73b39abba4055029" providerId="LiveId" clId="{EA80A84E-3B91-4925-B343-4090A4045E4B}" dt="2020-04-06T00:35:51.076" v="13647" actId="113"/>
          <ac:spMkLst>
            <pc:docMk/>
            <pc:sldMk cId="768252488" sldId="884"/>
            <ac:spMk id="13" creationId="{7B083D35-6F5F-4EEF-B868-68C9D256070C}"/>
          </ac:spMkLst>
        </pc:spChg>
        <pc:spChg chg="add del mod">
          <ac:chgData name="Cheng Fan" userId="73b39abba4055029" providerId="LiveId" clId="{EA80A84E-3B91-4925-B343-4090A4045E4B}" dt="2020-04-03T15:58:48.872" v="6199" actId="478"/>
          <ac:spMkLst>
            <pc:docMk/>
            <pc:sldMk cId="768252488" sldId="884"/>
            <ac:spMk id="14" creationId="{A3E438C4-F7E7-45EA-9BDC-AB99D137A494}"/>
          </ac:spMkLst>
        </pc:spChg>
        <pc:picChg chg="del">
          <ac:chgData name="Cheng Fan" userId="73b39abba4055029" providerId="LiveId" clId="{EA80A84E-3B91-4925-B343-4090A4045E4B}" dt="2020-04-03T15:04:58.439" v="5868" actId="478"/>
          <ac:picMkLst>
            <pc:docMk/>
            <pc:sldMk cId="768252488" sldId="884"/>
            <ac:picMk id="2" creationId="{00000000-0000-0000-0000-000000000000}"/>
          </ac:picMkLst>
        </pc:picChg>
        <pc:picChg chg="add mod">
          <ac:chgData name="Cheng Fan" userId="73b39abba4055029" providerId="LiveId" clId="{EA80A84E-3B91-4925-B343-4090A4045E4B}" dt="2020-04-06T00:35:08.357" v="13645"/>
          <ac:picMkLst>
            <pc:docMk/>
            <pc:sldMk cId="768252488" sldId="884"/>
            <ac:picMk id="3" creationId="{404932D4-13D4-45DA-AE4A-E2B720C46FD2}"/>
          </ac:picMkLst>
        </pc:picChg>
        <pc:picChg chg="del">
          <ac:chgData name="Cheng Fan" userId="73b39abba4055029" providerId="LiveId" clId="{EA80A84E-3B91-4925-B343-4090A4045E4B}" dt="2020-04-03T15:04:53.816" v="5867" actId="478"/>
          <ac:picMkLst>
            <pc:docMk/>
            <pc:sldMk cId="768252488" sldId="884"/>
            <ac:picMk id="5" creationId="{928E1A57-E566-4276-8DF0-F9A992AC249E}"/>
          </ac:picMkLst>
        </pc:picChg>
        <pc:picChg chg="add mod">
          <ac:chgData name="Cheng Fan" userId="73b39abba4055029" providerId="LiveId" clId="{EA80A84E-3B91-4925-B343-4090A4045E4B}" dt="2020-04-03T15:33:21.575" v="5918" actId="1076"/>
          <ac:picMkLst>
            <pc:docMk/>
            <pc:sldMk cId="768252488" sldId="884"/>
            <ac:picMk id="1026" creationId="{2B63033D-AD3F-4EBF-A60F-C87004811833}"/>
          </ac:picMkLst>
        </pc:picChg>
        <pc:picChg chg="add mod">
          <ac:chgData name="Cheng Fan" userId="73b39abba4055029" providerId="LiveId" clId="{EA80A84E-3B91-4925-B343-4090A4045E4B}" dt="2020-04-03T15:33:29.624" v="5919" actId="1076"/>
          <ac:picMkLst>
            <pc:docMk/>
            <pc:sldMk cId="768252488" sldId="884"/>
            <ac:picMk id="1028" creationId="{67C824FB-D1D8-4055-9F4D-F682B86D4142}"/>
          </ac:picMkLst>
        </pc:picChg>
        <pc:picChg chg="del">
          <ac:chgData name="Cheng Fan" userId="73b39abba4055029" providerId="LiveId" clId="{EA80A84E-3B91-4925-B343-4090A4045E4B}" dt="2020-04-03T15:04:51.874" v="5866" actId="478"/>
          <ac:picMkLst>
            <pc:docMk/>
            <pc:sldMk cId="768252488" sldId="884"/>
            <ac:picMk id="1032" creationId="{54270155-FE44-4ECD-B0B2-CA0D08D84609}"/>
          </ac:picMkLst>
        </pc:picChg>
        <pc:picChg chg="mod">
          <ac:chgData name="Cheng Fan" userId="73b39abba4055029" providerId="LiveId" clId="{EA80A84E-3B91-4925-B343-4090A4045E4B}" dt="2020-04-03T15:33:16.800" v="5917" actId="1076"/>
          <ac:picMkLst>
            <pc:docMk/>
            <pc:sldMk cId="768252488" sldId="884"/>
            <ac:picMk id="1034" creationId="{1BA35C82-A3C1-4A58-88F5-8F5032AF3960}"/>
          </ac:picMkLst>
        </pc:picChg>
        <pc:inkChg chg="add">
          <ac:chgData name="Cheng Fan" userId="73b39abba4055029" providerId="LiveId" clId="{EA80A84E-3B91-4925-B343-4090A4045E4B}" dt="2020-04-06T00:35:08.357" v="13645"/>
          <ac:inkMkLst>
            <pc:docMk/>
            <pc:sldMk cId="768252488" sldId="884"/>
            <ac:inkMk id="2" creationId="{669D40DC-D9FA-4CED-BE83-325B3B513CF8}"/>
          </ac:inkMkLst>
        </pc:inkChg>
      </pc:sldChg>
      <pc:sldChg chg="del">
        <pc:chgData name="Cheng Fan" userId="73b39abba4055029" providerId="LiveId" clId="{EA80A84E-3B91-4925-B343-4090A4045E4B}" dt="2020-03-22T01:39:36.144" v="2" actId="2696"/>
        <pc:sldMkLst>
          <pc:docMk/>
          <pc:sldMk cId="1782506046" sldId="884"/>
        </pc:sldMkLst>
      </pc:sldChg>
      <pc:sldChg chg="add del">
        <pc:chgData name="Cheng Fan" userId="73b39abba4055029" providerId="LiveId" clId="{EA80A84E-3B91-4925-B343-4090A4045E4B}" dt="2020-03-22T12:04:49.162" v="1265" actId="47"/>
        <pc:sldMkLst>
          <pc:docMk/>
          <pc:sldMk cId="2610124542" sldId="884"/>
        </pc:sldMkLst>
      </pc:sldChg>
      <pc:sldChg chg="modSp add del ord">
        <pc:chgData name="Cheng Fan" userId="73b39abba4055029" providerId="LiveId" clId="{EA80A84E-3B91-4925-B343-4090A4045E4B}" dt="2020-03-22T02:25:12.019" v="708" actId="2696"/>
        <pc:sldMkLst>
          <pc:docMk/>
          <pc:sldMk cId="622480103" sldId="885"/>
        </pc:sldMkLst>
        <pc:spChg chg="mod">
          <ac:chgData name="Cheng Fan" userId="73b39abba4055029" providerId="LiveId" clId="{EA80A84E-3B91-4925-B343-4090A4045E4B}" dt="2020-03-22T02:17:10.112" v="632" actId="14100"/>
          <ac:spMkLst>
            <pc:docMk/>
            <pc:sldMk cId="622480103" sldId="885"/>
            <ac:spMk id="4" creationId="{CC2434E4-16B7-E540-A13C-960B63D56793}"/>
          </ac:spMkLst>
        </pc:spChg>
        <pc:picChg chg="mod">
          <ac:chgData name="Cheng Fan" userId="73b39abba4055029" providerId="LiveId" clId="{EA80A84E-3B91-4925-B343-4090A4045E4B}" dt="2020-03-22T02:17:20.787" v="636" actId="1036"/>
          <ac:picMkLst>
            <pc:docMk/>
            <pc:sldMk cId="622480103" sldId="885"/>
            <ac:picMk id="2" creationId="{00000000-0000-0000-0000-000000000000}"/>
          </ac:picMkLst>
        </pc:picChg>
        <pc:picChg chg="mod">
          <ac:chgData name="Cheng Fan" userId="73b39abba4055029" providerId="LiveId" clId="{EA80A84E-3B91-4925-B343-4090A4045E4B}" dt="2020-03-22T02:17:15.020" v="633" actId="1076"/>
          <ac:picMkLst>
            <pc:docMk/>
            <pc:sldMk cId="622480103" sldId="885"/>
            <ac:picMk id="1028" creationId="{00000000-0000-0000-0000-000000000000}"/>
          </ac:picMkLst>
        </pc:picChg>
      </pc:sldChg>
      <pc:sldChg chg="del">
        <pc:chgData name="Cheng Fan" userId="73b39abba4055029" providerId="LiveId" clId="{EA80A84E-3B91-4925-B343-4090A4045E4B}" dt="2020-03-22T01:39:03.898" v="0" actId="47"/>
        <pc:sldMkLst>
          <pc:docMk/>
          <pc:sldMk cId="1625501256" sldId="885"/>
        </pc:sldMkLst>
      </pc:sldChg>
      <pc:sldChg chg="add del">
        <pc:chgData name="Cheng Fan" userId="73b39abba4055029" providerId="LiveId" clId="{EA80A84E-3B91-4925-B343-4090A4045E4B}" dt="2020-03-22T12:04:45.045" v="1264" actId="47"/>
        <pc:sldMkLst>
          <pc:docMk/>
          <pc:sldMk cId="3180174299" sldId="885"/>
        </pc:sldMkLst>
      </pc:sldChg>
      <pc:sldChg chg="addSp delSp modSp add delAnim">
        <pc:chgData name="Cheng Fan" userId="73b39abba4055029" providerId="LiveId" clId="{EA80A84E-3B91-4925-B343-4090A4045E4B}" dt="2020-04-08T02:31:17.374" v="13740"/>
        <pc:sldMkLst>
          <pc:docMk/>
          <pc:sldMk cId="3960762652" sldId="885"/>
        </pc:sldMkLst>
        <pc:spChg chg="add del">
          <ac:chgData name="Cheng Fan" userId="73b39abba4055029" providerId="LiveId" clId="{EA80A84E-3B91-4925-B343-4090A4045E4B}" dt="2020-04-08T02:31:17.374" v="13740"/>
          <ac:spMkLst>
            <pc:docMk/>
            <pc:sldMk cId="3960762652" sldId="885"/>
            <ac:spMk id="2" creationId="{48AD7A3A-0917-4006-BA66-4AA2E11390C1}"/>
          </ac:spMkLst>
        </pc:spChg>
        <pc:spChg chg="mod">
          <ac:chgData name="Cheng Fan" userId="73b39abba4055029" providerId="LiveId" clId="{EA80A84E-3B91-4925-B343-4090A4045E4B}" dt="2020-04-03T15:59:03.175" v="6210" actId="20577"/>
          <ac:spMkLst>
            <pc:docMk/>
            <pc:sldMk cId="3960762652" sldId="885"/>
            <ac:spMk id="4" creationId="{CC2434E4-16B7-E540-A13C-960B63D56793}"/>
          </ac:spMkLst>
        </pc:spChg>
        <pc:spChg chg="add mod">
          <ac:chgData name="Cheng Fan" userId="73b39abba4055029" providerId="LiveId" clId="{EA80A84E-3B91-4925-B343-4090A4045E4B}" dt="2020-04-04T00:29:32.813" v="6823" actId="1038"/>
          <ac:spMkLst>
            <pc:docMk/>
            <pc:sldMk cId="3960762652" sldId="885"/>
            <ac:spMk id="7" creationId="{0B5B0BB2-EEE7-46D1-A62C-385AA8204DEA}"/>
          </ac:spMkLst>
        </pc:spChg>
        <pc:spChg chg="mod">
          <ac:chgData name="Cheng Fan" userId="73b39abba4055029" providerId="LiveId" clId="{EA80A84E-3B91-4925-B343-4090A4045E4B}" dt="2020-04-06T00:49:11.884" v="13666" actId="20577"/>
          <ac:spMkLst>
            <pc:docMk/>
            <pc:sldMk cId="3960762652" sldId="885"/>
            <ac:spMk id="13" creationId="{7B083D35-6F5F-4EEF-B868-68C9D256070C}"/>
          </ac:spMkLst>
        </pc:spChg>
        <pc:picChg chg="add del mod">
          <ac:chgData name="Cheng Fan" userId="73b39abba4055029" providerId="LiveId" clId="{EA80A84E-3B91-4925-B343-4090A4045E4B}" dt="2020-04-06T00:48:47.639" v="13663"/>
          <ac:picMkLst>
            <pc:docMk/>
            <pc:sldMk cId="3960762652" sldId="885"/>
            <ac:picMk id="3" creationId="{D9BF0ED6-A782-444D-8D2A-CECD347B7CAD}"/>
          </ac:picMkLst>
        </pc:picChg>
        <pc:picChg chg="add mod">
          <ac:chgData name="Cheng Fan" userId="73b39abba4055029" providerId="LiveId" clId="{EA80A84E-3B91-4925-B343-4090A4045E4B}" dt="2020-04-06T00:48:47.639" v="13663"/>
          <ac:picMkLst>
            <pc:docMk/>
            <pc:sldMk cId="3960762652" sldId="885"/>
            <ac:picMk id="6" creationId="{A86AB415-4B9D-487B-891F-16D869835DE7}"/>
          </ac:picMkLst>
        </pc:picChg>
        <pc:picChg chg="del">
          <ac:chgData name="Cheng Fan" userId="73b39abba4055029" providerId="LiveId" clId="{EA80A84E-3B91-4925-B343-4090A4045E4B}" dt="2020-04-03T15:59:07.307" v="6213" actId="478"/>
          <ac:picMkLst>
            <pc:docMk/>
            <pc:sldMk cId="3960762652" sldId="885"/>
            <ac:picMk id="1026" creationId="{2B63033D-AD3F-4EBF-A60F-C87004811833}"/>
          </ac:picMkLst>
        </pc:picChg>
        <pc:picChg chg="del">
          <ac:chgData name="Cheng Fan" userId="73b39abba4055029" providerId="LiveId" clId="{EA80A84E-3B91-4925-B343-4090A4045E4B}" dt="2020-04-03T15:59:08.736" v="6214" actId="478"/>
          <ac:picMkLst>
            <pc:docMk/>
            <pc:sldMk cId="3960762652" sldId="885"/>
            <ac:picMk id="1028" creationId="{67C824FB-D1D8-4055-9F4D-F682B86D4142}"/>
          </ac:picMkLst>
        </pc:picChg>
        <pc:picChg chg="del mod">
          <ac:chgData name="Cheng Fan" userId="73b39abba4055029" providerId="LiveId" clId="{EA80A84E-3B91-4925-B343-4090A4045E4B}" dt="2020-04-03T15:59:05.677" v="6212" actId="478"/>
          <ac:picMkLst>
            <pc:docMk/>
            <pc:sldMk cId="3960762652" sldId="885"/>
            <ac:picMk id="1034" creationId="{1BA35C82-A3C1-4A58-88F5-8F5032AF3960}"/>
          </ac:picMkLst>
        </pc:picChg>
        <pc:inkChg chg="add del">
          <ac:chgData name="Cheng Fan" userId="73b39abba4055029" providerId="LiveId" clId="{EA80A84E-3B91-4925-B343-4090A4045E4B}" dt="2020-04-06T00:39:26.994" v="13649" actId="478"/>
          <ac:inkMkLst>
            <pc:docMk/>
            <pc:sldMk cId="3960762652" sldId="885"/>
            <ac:inkMk id="2" creationId="{7667BF53-98D6-4897-B47D-BA753CB5F8C5}"/>
          </ac:inkMkLst>
        </pc:inkChg>
        <pc:inkChg chg="add">
          <ac:chgData name="Cheng Fan" userId="73b39abba4055029" providerId="LiveId" clId="{EA80A84E-3B91-4925-B343-4090A4045E4B}" dt="2020-04-06T00:48:47.639" v="13663"/>
          <ac:inkMkLst>
            <pc:docMk/>
            <pc:sldMk cId="3960762652" sldId="885"/>
            <ac:inkMk id="5" creationId="{71DBAAA5-8B53-4589-A276-380F10824DD1}"/>
          </ac:inkMkLst>
        </pc:inkChg>
      </pc:sldChg>
      <pc:sldChg chg="add del">
        <pc:chgData name="Cheng Fan" userId="73b39abba4055029" providerId="LiveId" clId="{EA80A84E-3B91-4925-B343-4090A4045E4B}" dt="2020-03-22T11:36:08.372" v="1113" actId="47"/>
        <pc:sldMkLst>
          <pc:docMk/>
          <pc:sldMk cId="214773683" sldId="886"/>
        </pc:sldMkLst>
      </pc:sldChg>
      <pc:sldChg chg="addSp delSp modSp add">
        <pc:chgData name="Cheng Fan" userId="73b39abba4055029" providerId="LiveId" clId="{EA80A84E-3B91-4925-B343-4090A4045E4B}" dt="2020-04-05T01:16:11.127" v="8808" actId="1076"/>
        <pc:sldMkLst>
          <pc:docMk/>
          <pc:sldMk cId="1393034322" sldId="886"/>
        </pc:sldMkLst>
        <pc:spChg chg="add mod">
          <ac:chgData name="Cheng Fan" userId="73b39abba4055029" providerId="LiveId" clId="{EA80A84E-3B91-4925-B343-4090A4045E4B}" dt="2020-04-05T01:16:06.118" v="8807" actId="1076"/>
          <ac:spMkLst>
            <pc:docMk/>
            <pc:sldMk cId="1393034322" sldId="886"/>
            <ac:spMk id="2" creationId="{C822294A-7684-46C7-A666-3BF11C9B9511}"/>
          </ac:spMkLst>
        </pc:spChg>
        <pc:spChg chg="del">
          <ac:chgData name="Cheng Fan" userId="73b39abba4055029" providerId="LiveId" clId="{EA80A84E-3B91-4925-B343-4090A4045E4B}" dt="2020-04-05T00:27:39.829" v="7815" actId="478"/>
          <ac:spMkLst>
            <pc:docMk/>
            <pc:sldMk cId="1393034322" sldId="886"/>
            <ac:spMk id="12" creationId="{00000000-0000-0000-0000-000000000000}"/>
          </ac:spMkLst>
        </pc:spChg>
        <pc:spChg chg="mod">
          <ac:chgData name="Cheng Fan" userId="73b39abba4055029" providerId="LiveId" clId="{EA80A84E-3B91-4925-B343-4090A4045E4B}" dt="2020-04-05T01:16:02.310" v="8806" actId="1076"/>
          <ac:spMkLst>
            <pc:docMk/>
            <pc:sldMk cId="1393034322" sldId="886"/>
            <ac:spMk id="13" creationId="{00000000-0000-0000-0000-000000000000}"/>
          </ac:spMkLst>
        </pc:spChg>
        <pc:spChg chg="add mod">
          <ac:chgData name="Cheng Fan" userId="73b39abba4055029" providerId="LiveId" clId="{EA80A84E-3B91-4925-B343-4090A4045E4B}" dt="2020-04-05T01:15:54.564" v="8805" actId="14100"/>
          <ac:spMkLst>
            <pc:docMk/>
            <pc:sldMk cId="1393034322" sldId="886"/>
            <ac:spMk id="14" creationId="{F2317872-8339-4A7E-A012-3BBAED7D3D2D}"/>
          </ac:spMkLst>
        </pc:spChg>
        <pc:spChg chg="add mod">
          <ac:chgData name="Cheng Fan" userId="73b39abba4055029" providerId="LiveId" clId="{EA80A84E-3B91-4925-B343-4090A4045E4B}" dt="2020-04-05T01:16:11.127" v="8808" actId="1076"/>
          <ac:spMkLst>
            <pc:docMk/>
            <pc:sldMk cId="1393034322" sldId="886"/>
            <ac:spMk id="15" creationId="{F7F640B6-70A0-421F-9A94-229FAA85866A}"/>
          </ac:spMkLst>
        </pc:spChg>
        <pc:picChg chg="del mod">
          <ac:chgData name="Cheng Fan" userId="73b39abba4055029" providerId="LiveId" clId="{EA80A84E-3B91-4925-B343-4090A4045E4B}" dt="2020-04-05T00:28:40.106" v="7821" actId="478"/>
          <ac:picMkLst>
            <pc:docMk/>
            <pc:sldMk cId="1393034322" sldId="886"/>
            <ac:picMk id="4" creationId="{00000000-0000-0000-0000-000000000000}"/>
          </ac:picMkLst>
        </pc:picChg>
        <pc:picChg chg="del">
          <ac:chgData name="Cheng Fan" userId="73b39abba4055029" providerId="LiveId" clId="{EA80A84E-3B91-4925-B343-4090A4045E4B}" dt="2020-04-05T00:28:41.546" v="7822" actId="478"/>
          <ac:picMkLst>
            <pc:docMk/>
            <pc:sldMk cId="1393034322" sldId="886"/>
            <ac:picMk id="5" creationId="{00000000-0000-0000-0000-000000000000}"/>
          </ac:picMkLst>
        </pc:picChg>
        <pc:picChg chg="del mod">
          <ac:chgData name="Cheng Fan" userId="73b39abba4055029" providerId="LiveId" clId="{EA80A84E-3B91-4925-B343-4090A4045E4B}" dt="2020-04-05T00:28:48.535" v="7826" actId="478"/>
          <ac:picMkLst>
            <pc:docMk/>
            <pc:sldMk cId="1393034322" sldId="886"/>
            <ac:picMk id="6" creationId="{00000000-0000-0000-0000-000000000000}"/>
          </ac:picMkLst>
        </pc:picChg>
        <pc:picChg chg="del">
          <ac:chgData name="Cheng Fan" userId="73b39abba4055029" providerId="LiveId" clId="{EA80A84E-3B91-4925-B343-4090A4045E4B}" dt="2020-04-05T00:28:43.606" v="7823" actId="478"/>
          <ac:picMkLst>
            <pc:docMk/>
            <pc:sldMk cId="1393034322" sldId="886"/>
            <ac:picMk id="8" creationId="{00000000-0000-0000-0000-000000000000}"/>
          </ac:picMkLst>
        </pc:picChg>
        <pc:picChg chg="del">
          <ac:chgData name="Cheng Fan" userId="73b39abba4055029" providerId="LiveId" clId="{EA80A84E-3B91-4925-B343-4090A4045E4B}" dt="2020-04-05T00:28:46.885" v="7825" actId="478"/>
          <ac:picMkLst>
            <pc:docMk/>
            <pc:sldMk cId="1393034322" sldId="886"/>
            <ac:picMk id="9" creationId="{00000000-0000-0000-0000-000000000000}"/>
          </ac:picMkLst>
        </pc:picChg>
        <pc:picChg chg="del mod">
          <ac:chgData name="Cheng Fan" userId="73b39abba4055029" providerId="LiveId" clId="{EA80A84E-3B91-4925-B343-4090A4045E4B}" dt="2020-04-05T00:28:45.565" v="7824" actId="478"/>
          <ac:picMkLst>
            <pc:docMk/>
            <pc:sldMk cId="1393034322" sldId="886"/>
            <ac:picMk id="11" creationId="{00000000-0000-0000-0000-000000000000}"/>
          </ac:picMkLst>
        </pc:picChg>
      </pc:sldChg>
      <pc:sldChg chg="add del">
        <pc:chgData name="Cheng Fan" userId="73b39abba4055029" providerId="LiveId" clId="{EA80A84E-3B91-4925-B343-4090A4045E4B}" dt="2020-04-05T03:08:20.325" v="9757" actId="2696"/>
        <pc:sldMkLst>
          <pc:docMk/>
          <pc:sldMk cId="145413654" sldId="887"/>
        </pc:sldMkLst>
      </pc:sldChg>
      <pc:sldChg chg="addSp delSp modSp add">
        <pc:chgData name="Cheng Fan" userId="73b39abba4055029" providerId="LiveId" clId="{EA80A84E-3B91-4925-B343-4090A4045E4B}" dt="2020-04-05T15:48:01.485" v="13607" actId="113"/>
        <pc:sldMkLst>
          <pc:docMk/>
          <pc:sldMk cId="3733596698" sldId="887"/>
        </pc:sldMkLst>
        <pc:spChg chg="add mod">
          <ac:chgData name="Cheng Fan" userId="73b39abba4055029" providerId="LiveId" clId="{EA80A84E-3B91-4925-B343-4090A4045E4B}" dt="2020-04-05T14:57:57.889" v="12361" actId="207"/>
          <ac:spMkLst>
            <pc:docMk/>
            <pc:sldMk cId="3733596698" sldId="887"/>
            <ac:spMk id="2" creationId="{72EC4736-D5F7-4789-B330-A0C7F82B20BF}"/>
          </ac:spMkLst>
        </pc:spChg>
        <pc:spChg chg="mod">
          <ac:chgData name="Cheng Fan" userId="73b39abba4055029" providerId="LiveId" clId="{EA80A84E-3B91-4925-B343-4090A4045E4B}" dt="2020-04-05T15:11:34.785" v="12493" actId="20577"/>
          <ac:spMkLst>
            <pc:docMk/>
            <pc:sldMk cId="3733596698" sldId="887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4-05T15:22:16.844" v="13007" actId="20577"/>
          <ac:spMkLst>
            <pc:docMk/>
            <pc:sldMk cId="3733596698" sldId="887"/>
            <ac:spMk id="9" creationId="{D7B12816-635B-D249-BE4E-A4969E8EEF6E}"/>
          </ac:spMkLst>
        </pc:spChg>
        <pc:spChg chg="del">
          <ac:chgData name="Cheng Fan" userId="73b39abba4055029" providerId="LiveId" clId="{EA80A84E-3B91-4925-B343-4090A4045E4B}" dt="2020-04-05T14:00:30.064" v="12195" actId="478"/>
          <ac:spMkLst>
            <pc:docMk/>
            <pc:sldMk cId="3733596698" sldId="887"/>
            <ac:spMk id="11" creationId="{4CAA8B25-EEE5-481F-ABD6-C70426C0BB49}"/>
          </ac:spMkLst>
        </pc:spChg>
        <pc:spChg chg="mod">
          <ac:chgData name="Cheng Fan" userId="73b39abba4055029" providerId="LiveId" clId="{EA80A84E-3B91-4925-B343-4090A4045E4B}" dt="2020-04-05T15:13:18.301" v="12508" actId="14100"/>
          <ac:spMkLst>
            <pc:docMk/>
            <pc:sldMk cId="3733596698" sldId="887"/>
            <ac:spMk id="12" creationId="{A769FA6D-63BB-2049-B3CC-A3243E97C4F5}"/>
          </ac:spMkLst>
        </pc:spChg>
        <pc:spChg chg="add mod">
          <ac:chgData name="Cheng Fan" userId="73b39abba4055029" providerId="LiveId" clId="{EA80A84E-3B91-4925-B343-4090A4045E4B}" dt="2020-04-05T15:48:01.485" v="13607" actId="113"/>
          <ac:spMkLst>
            <pc:docMk/>
            <pc:sldMk cId="3733596698" sldId="887"/>
            <ac:spMk id="16" creationId="{B6D05516-C890-47CA-A70A-5B359C47279A}"/>
          </ac:spMkLst>
        </pc:spChg>
        <pc:picChg chg="add del mod">
          <ac:chgData name="Cheng Fan" userId="73b39abba4055029" providerId="LiveId" clId="{EA80A84E-3B91-4925-B343-4090A4045E4B}" dt="2020-04-05T15:12:58.035" v="12504" actId="478"/>
          <ac:picMkLst>
            <pc:docMk/>
            <pc:sldMk cId="3733596698" sldId="887"/>
            <ac:picMk id="5" creationId="{06FDBF6C-B200-45B9-8086-5E23AC45F3D3}"/>
          </ac:picMkLst>
        </pc:picChg>
        <pc:picChg chg="add del mod">
          <ac:chgData name="Cheng Fan" userId="73b39abba4055029" providerId="LiveId" clId="{EA80A84E-3B91-4925-B343-4090A4045E4B}" dt="2020-04-05T15:07:41.636" v="12457" actId="478"/>
          <ac:picMkLst>
            <pc:docMk/>
            <pc:sldMk cId="3733596698" sldId="887"/>
            <ac:picMk id="7" creationId="{B4C50716-D759-404A-8344-CF01687E045E}"/>
          </ac:picMkLst>
        </pc:picChg>
        <pc:picChg chg="add del mod">
          <ac:chgData name="Cheng Fan" userId="73b39abba4055029" providerId="LiveId" clId="{EA80A84E-3B91-4925-B343-4090A4045E4B}" dt="2020-04-05T15:12:59.643" v="12505" actId="478"/>
          <ac:picMkLst>
            <pc:docMk/>
            <pc:sldMk cId="3733596698" sldId="887"/>
            <ac:picMk id="10" creationId="{366269BE-B6BB-4A05-B265-14DE671BAA9C}"/>
          </ac:picMkLst>
        </pc:picChg>
        <pc:picChg chg="add del mod">
          <ac:chgData name="Cheng Fan" userId="73b39abba4055029" providerId="LiveId" clId="{EA80A84E-3B91-4925-B343-4090A4045E4B}" dt="2020-04-05T15:13:01.144" v="12506" actId="478"/>
          <ac:picMkLst>
            <pc:docMk/>
            <pc:sldMk cId="3733596698" sldId="887"/>
            <ac:picMk id="14" creationId="{6607429D-3D44-44F7-94AE-332D52100A72}"/>
          </ac:picMkLst>
        </pc:picChg>
        <pc:picChg chg="add mod">
          <ac:chgData name="Cheng Fan" userId="73b39abba4055029" providerId="LiveId" clId="{EA80A84E-3B91-4925-B343-4090A4045E4B}" dt="2020-04-05T15:17:25.017" v="12841" actId="1076"/>
          <ac:picMkLst>
            <pc:docMk/>
            <pc:sldMk cId="3733596698" sldId="887"/>
            <ac:picMk id="15" creationId="{B0AE746F-1C6B-4636-BCFA-64B3D0F9F453}"/>
          </ac:picMkLst>
        </pc:picChg>
      </pc:sldChg>
      <pc:sldChg chg="add del">
        <pc:chgData name="Cheng Fan" userId="73b39abba4055029" providerId="LiveId" clId="{EA80A84E-3B91-4925-B343-4090A4045E4B}" dt="2020-04-05T03:08:20.325" v="9757" actId="2696"/>
        <pc:sldMkLst>
          <pc:docMk/>
          <pc:sldMk cId="1041024721" sldId="888"/>
        </pc:sldMkLst>
      </pc:sldChg>
      <pc:sldChg chg="add del">
        <pc:chgData name="Cheng Fan" userId="73b39abba4055029" providerId="LiveId" clId="{EA80A84E-3B91-4925-B343-4090A4045E4B}" dt="2020-04-05T15:11:50.145" v="12495" actId="47"/>
        <pc:sldMkLst>
          <pc:docMk/>
          <pc:sldMk cId="1280543543" sldId="888"/>
        </pc:sldMkLst>
      </pc:sldChg>
      <pc:sldChg chg="addSp delSp modSp add ord">
        <pc:chgData name="Cheng Fan" userId="73b39abba4055029" providerId="LiveId" clId="{EA80A84E-3B91-4925-B343-4090A4045E4B}" dt="2020-04-05T11:24:06.915" v="10357" actId="1076"/>
        <pc:sldMkLst>
          <pc:docMk/>
          <pc:sldMk cId="1023044923" sldId="889"/>
        </pc:sldMkLst>
        <pc:spChg chg="add mod">
          <ac:chgData name="Cheng Fan" userId="73b39abba4055029" providerId="LiveId" clId="{EA80A84E-3B91-4925-B343-4090A4045E4B}" dt="2020-04-05T11:19:33.766" v="10207" actId="1076"/>
          <ac:spMkLst>
            <pc:docMk/>
            <pc:sldMk cId="1023044923" sldId="889"/>
            <ac:spMk id="2" creationId="{A1EB3D8A-ABC5-4661-B9DD-2407AFE25DAB}"/>
          </ac:spMkLst>
        </pc:spChg>
        <pc:spChg chg="mod">
          <ac:chgData name="Cheng Fan" userId="73b39abba4055029" providerId="LiveId" clId="{EA80A84E-3B91-4925-B343-4090A4045E4B}" dt="2020-04-05T11:23:49.948" v="10353" actId="20577"/>
          <ac:spMkLst>
            <pc:docMk/>
            <pc:sldMk cId="1023044923" sldId="889"/>
            <ac:spMk id="7" creationId="{A769FA6D-63BB-2049-B3CC-A3243E97C4F5}"/>
          </ac:spMkLst>
        </pc:spChg>
        <pc:spChg chg="del">
          <ac:chgData name="Cheng Fan" userId="73b39abba4055029" providerId="LiveId" clId="{EA80A84E-3B91-4925-B343-4090A4045E4B}" dt="2020-04-05T11:08:36.022" v="9769" actId="478"/>
          <ac:spMkLst>
            <pc:docMk/>
            <pc:sldMk cId="1023044923" sldId="889"/>
            <ac:spMk id="12" creationId="{CD0DE5BC-5EC8-4045-AA02-EFF14FE0F64D}"/>
          </ac:spMkLst>
        </pc:spChg>
        <pc:spChg chg="add del mod">
          <ac:chgData name="Cheng Fan" userId="73b39abba4055029" providerId="LiveId" clId="{EA80A84E-3B91-4925-B343-4090A4045E4B}" dt="2020-04-05T11:24:06.915" v="10357" actId="1076"/>
          <ac:spMkLst>
            <pc:docMk/>
            <pc:sldMk cId="1023044923" sldId="889"/>
            <ac:spMk id="14" creationId="{1DE88DD7-3C5E-4BA2-BA8F-C8873F95AC91}"/>
          </ac:spMkLst>
        </pc:spChg>
        <pc:picChg chg="add mod">
          <ac:chgData name="Cheng Fan" userId="73b39abba4055029" providerId="LiveId" clId="{EA80A84E-3B91-4925-B343-4090A4045E4B}" dt="2020-04-05T11:18:24.151" v="10193" actId="1076"/>
          <ac:picMkLst>
            <pc:docMk/>
            <pc:sldMk cId="1023044923" sldId="889"/>
            <ac:picMk id="8" creationId="{8CEF8800-322F-4B32-96E7-D9AECAF1FE38}"/>
          </ac:picMkLst>
        </pc:picChg>
        <pc:picChg chg="add del mod">
          <ac:chgData name="Cheng Fan" userId="73b39abba4055029" providerId="LiveId" clId="{EA80A84E-3B91-4925-B343-4090A4045E4B}" dt="2020-04-05T11:14:23.037" v="9967" actId="478"/>
          <ac:picMkLst>
            <pc:docMk/>
            <pc:sldMk cId="1023044923" sldId="889"/>
            <ac:picMk id="11" creationId="{2802C423-2F5B-4A61-B0CD-C1A57372F0E6}"/>
          </ac:picMkLst>
        </pc:picChg>
      </pc:sldChg>
      <pc:sldChg chg="add del">
        <pc:chgData name="Cheng Fan" userId="73b39abba4055029" providerId="LiveId" clId="{EA80A84E-3B91-4925-B343-4090A4045E4B}" dt="2020-04-05T11:39:57.580" v="10927" actId="47"/>
        <pc:sldMkLst>
          <pc:docMk/>
          <pc:sldMk cId="917586758" sldId="890"/>
        </pc:sldMkLst>
      </pc:sldChg>
      <pc:sldChg chg="add del">
        <pc:chgData name="Cheng Fan" userId="73b39abba4055029" providerId="LiveId" clId="{EA80A84E-3B91-4925-B343-4090A4045E4B}" dt="2020-04-05T03:13:06.600" v="9765"/>
        <pc:sldMkLst>
          <pc:docMk/>
          <pc:sldMk cId="2020312237" sldId="890"/>
        </pc:sldMkLst>
      </pc:sldChg>
      <pc:sldChg chg="addSp delSp modSp add ord">
        <pc:chgData name="Cheng Fan" userId="73b39abba4055029" providerId="LiveId" clId="{EA80A84E-3B91-4925-B343-4090A4045E4B}" dt="2020-04-05T13:14:17.903" v="11495" actId="20577"/>
        <pc:sldMkLst>
          <pc:docMk/>
          <pc:sldMk cId="1261059912" sldId="891"/>
        </pc:sldMkLst>
        <pc:spChg chg="mod">
          <ac:chgData name="Cheng Fan" userId="73b39abba4055029" providerId="LiveId" clId="{EA80A84E-3B91-4925-B343-4090A4045E4B}" dt="2020-04-05T13:04:37.630" v="11116" actId="164"/>
          <ac:spMkLst>
            <pc:docMk/>
            <pc:sldMk cId="1261059912" sldId="891"/>
            <ac:spMk id="2" creationId="{C822294A-7684-46C7-A666-3BF11C9B9511}"/>
          </ac:spMkLst>
        </pc:spChg>
        <pc:spChg chg="add mod">
          <ac:chgData name="Cheng Fan" userId="73b39abba4055029" providerId="LiveId" clId="{EA80A84E-3B91-4925-B343-4090A4045E4B}" dt="2020-04-05T13:04:51.166" v="11119" actId="1076"/>
          <ac:spMkLst>
            <pc:docMk/>
            <pc:sldMk cId="1261059912" sldId="891"/>
            <ac:spMk id="5" creationId="{02797B3F-D1BD-403C-BABF-A781CC955CD2}"/>
          </ac:spMkLst>
        </pc:spChg>
        <pc:spChg chg="add del mod">
          <ac:chgData name="Cheng Fan" userId="73b39abba4055029" providerId="LiveId" clId="{EA80A84E-3B91-4925-B343-4090A4045E4B}" dt="2020-04-05T13:11:59.860" v="11418" actId="478"/>
          <ac:spMkLst>
            <pc:docMk/>
            <pc:sldMk cId="1261059912" sldId="891"/>
            <ac:spMk id="8" creationId="{48C9399B-E57B-4EFE-9267-B5217503A59E}"/>
          </ac:spMkLst>
        </pc:spChg>
        <pc:spChg chg="mod">
          <ac:chgData name="Cheng Fan" userId="73b39abba4055029" providerId="LiveId" clId="{EA80A84E-3B91-4925-B343-4090A4045E4B}" dt="2020-04-05T13:03:02.487" v="11105" actId="6549"/>
          <ac:spMkLst>
            <pc:docMk/>
            <pc:sldMk cId="1261059912" sldId="891"/>
            <ac:spMk id="10" creationId="{CC2434E4-16B7-E540-A13C-960B63D56793}"/>
          </ac:spMkLst>
        </pc:spChg>
        <pc:spChg chg="mod">
          <ac:chgData name="Cheng Fan" userId="73b39abba4055029" providerId="LiveId" clId="{EA80A84E-3B91-4925-B343-4090A4045E4B}" dt="2020-04-05T13:04:22.462" v="11113" actId="164"/>
          <ac:spMkLst>
            <pc:docMk/>
            <pc:sldMk cId="1261059912" sldId="891"/>
            <ac:spMk id="13" creationId="{00000000-0000-0000-0000-000000000000}"/>
          </ac:spMkLst>
        </pc:spChg>
        <pc:spChg chg="del mod">
          <ac:chgData name="Cheng Fan" userId="73b39abba4055029" providerId="LiveId" clId="{EA80A84E-3B91-4925-B343-4090A4045E4B}" dt="2020-04-05T13:11:26.158" v="11413" actId="478"/>
          <ac:spMkLst>
            <pc:docMk/>
            <pc:sldMk cId="1261059912" sldId="891"/>
            <ac:spMk id="14" creationId="{F2317872-8339-4A7E-A012-3BBAED7D3D2D}"/>
          </ac:spMkLst>
        </pc:spChg>
        <pc:spChg chg="del">
          <ac:chgData name="Cheng Fan" userId="73b39abba4055029" providerId="LiveId" clId="{EA80A84E-3B91-4925-B343-4090A4045E4B}" dt="2020-04-05T12:58:14.786" v="10928" actId="478"/>
          <ac:spMkLst>
            <pc:docMk/>
            <pc:sldMk cId="1261059912" sldId="891"/>
            <ac:spMk id="15" creationId="{F7F640B6-70A0-421F-9A94-229FAA85866A}"/>
          </ac:spMkLst>
        </pc:spChg>
        <pc:spChg chg="add mod">
          <ac:chgData name="Cheng Fan" userId="73b39abba4055029" providerId="LiveId" clId="{EA80A84E-3B91-4925-B343-4090A4045E4B}" dt="2020-04-05T13:14:17.903" v="11495" actId="20577"/>
          <ac:spMkLst>
            <pc:docMk/>
            <pc:sldMk cId="1261059912" sldId="891"/>
            <ac:spMk id="16" creationId="{F9BA8E33-F446-4DA2-80A9-B0726FDA53F3}"/>
          </ac:spMkLst>
        </pc:spChg>
        <pc:spChg chg="add mod">
          <ac:chgData name="Cheng Fan" userId="73b39abba4055029" providerId="LiveId" clId="{EA80A84E-3B91-4925-B343-4090A4045E4B}" dt="2020-04-05T13:14:00.775" v="11489" actId="1076"/>
          <ac:spMkLst>
            <pc:docMk/>
            <pc:sldMk cId="1261059912" sldId="891"/>
            <ac:spMk id="17" creationId="{6581684C-9CD8-4EBE-927F-A262E297A6C8}"/>
          </ac:spMkLst>
        </pc:spChg>
        <pc:grpChg chg="add mod">
          <ac:chgData name="Cheng Fan" userId="73b39abba4055029" providerId="LiveId" clId="{EA80A84E-3B91-4925-B343-4090A4045E4B}" dt="2020-04-05T13:04:37.630" v="11116" actId="164"/>
          <ac:grpSpMkLst>
            <pc:docMk/>
            <pc:sldMk cId="1261059912" sldId="891"/>
            <ac:grpSpMk id="6" creationId="{77418E7F-454B-4CAF-A092-DEFFD17B3B2A}"/>
          </ac:grpSpMkLst>
        </pc:grpChg>
        <pc:grpChg chg="add mod">
          <ac:chgData name="Cheng Fan" userId="73b39abba4055029" providerId="LiveId" clId="{EA80A84E-3B91-4925-B343-4090A4045E4B}" dt="2020-04-05T13:04:55.177" v="11120" actId="1076"/>
          <ac:grpSpMkLst>
            <pc:docMk/>
            <pc:sldMk cId="1261059912" sldId="891"/>
            <ac:grpSpMk id="7" creationId="{B65BEF37-88C5-4EE4-9FD5-CBE57DD2F4BC}"/>
          </ac:grpSpMkLst>
        </pc:grpChg>
        <pc:picChg chg="add mod">
          <ac:chgData name="Cheng Fan" userId="73b39abba4055029" providerId="LiveId" clId="{EA80A84E-3B91-4925-B343-4090A4045E4B}" dt="2020-04-05T13:04:15.146" v="11112" actId="1440"/>
          <ac:picMkLst>
            <pc:docMk/>
            <pc:sldMk cId="1261059912" sldId="891"/>
            <ac:picMk id="4" creationId="{BA9D86BE-9905-45E3-A156-30051916FE0E}"/>
          </ac:picMkLst>
        </pc:picChg>
      </pc:sldChg>
      <pc:sldChg chg="add del">
        <pc:chgData name="Cheng Fan" userId="73b39abba4055029" providerId="LiveId" clId="{EA80A84E-3B91-4925-B343-4090A4045E4B}" dt="2020-04-05T03:13:06.600" v="9765"/>
        <pc:sldMkLst>
          <pc:docMk/>
          <pc:sldMk cId="1811469766" sldId="891"/>
        </pc:sldMkLst>
      </pc:sldChg>
      <pc:sldChg chg="addSp delSp modSp add">
        <pc:chgData name="Cheng Fan" userId="73b39abba4055029" providerId="LiveId" clId="{EA80A84E-3B91-4925-B343-4090A4045E4B}" dt="2020-04-05T13:59:12.130" v="12193" actId="207"/>
        <pc:sldMkLst>
          <pc:docMk/>
          <pc:sldMk cId="2147415749" sldId="892"/>
        </pc:sldMkLst>
        <pc:spChg chg="mod">
          <ac:chgData name="Cheng Fan" userId="73b39abba4055029" providerId="LiveId" clId="{EA80A84E-3B91-4925-B343-4090A4045E4B}" dt="2020-04-05T13:14:36.618" v="11504" actId="20577"/>
          <ac:spMkLst>
            <pc:docMk/>
            <pc:sldMk cId="2147415749" sldId="892"/>
            <ac:spMk id="10" creationId="{CC2434E4-16B7-E540-A13C-960B63D56793}"/>
          </ac:spMkLst>
        </pc:spChg>
        <pc:spChg chg="add mod">
          <ac:chgData name="Cheng Fan" userId="73b39abba4055029" providerId="LiveId" clId="{EA80A84E-3B91-4925-B343-4090A4045E4B}" dt="2020-04-05T13:59:12.130" v="12193" actId="207"/>
          <ac:spMkLst>
            <pc:docMk/>
            <pc:sldMk cId="2147415749" sldId="892"/>
            <ac:spMk id="11" creationId="{AE71D559-E34F-43FE-892A-EACAD41BE2D0}"/>
          </ac:spMkLst>
        </pc:spChg>
        <pc:spChg chg="mod">
          <ac:chgData name="Cheng Fan" userId="73b39abba4055029" providerId="LiveId" clId="{EA80A84E-3B91-4925-B343-4090A4045E4B}" dt="2020-04-05T13:58:35.909" v="12189"/>
          <ac:spMkLst>
            <pc:docMk/>
            <pc:sldMk cId="2147415749" sldId="892"/>
            <ac:spMk id="16" creationId="{F9BA8E33-F446-4DA2-80A9-B0726FDA53F3}"/>
          </ac:spMkLst>
        </pc:spChg>
        <pc:spChg chg="del">
          <ac:chgData name="Cheng Fan" userId="73b39abba4055029" providerId="LiveId" clId="{EA80A84E-3B91-4925-B343-4090A4045E4B}" dt="2020-04-05T13:18:28.545" v="11642" actId="478"/>
          <ac:spMkLst>
            <pc:docMk/>
            <pc:sldMk cId="2147415749" sldId="892"/>
            <ac:spMk id="17" creationId="{6581684C-9CD8-4EBE-927F-A262E297A6C8}"/>
          </ac:spMkLst>
        </pc:spChg>
        <pc:grpChg chg="del">
          <ac:chgData name="Cheng Fan" userId="73b39abba4055029" providerId="LiveId" clId="{EA80A84E-3B91-4925-B343-4090A4045E4B}" dt="2020-04-05T13:14:40.487" v="11505" actId="478"/>
          <ac:grpSpMkLst>
            <pc:docMk/>
            <pc:sldMk cId="2147415749" sldId="892"/>
            <ac:grpSpMk id="7" creationId="{B65BEF37-88C5-4EE4-9FD5-CBE57DD2F4BC}"/>
          </ac:grpSpMkLst>
        </pc:grpChg>
      </pc:sldChg>
      <pc:sldChg chg="addSp delSp modSp add">
        <pc:chgData name="Cheng Fan" userId="73b39abba4055029" providerId="LiveId" clId="{EA80A84E-3B91-4925-B343-4090A4045E4B}" dt="2020-04-05T15:52:49.382" v="13637" actId="1076"/>
        <pc:sldMkLst>
          <pc:docMk/>
          <pc:sldMk cId="395063786" sldId="893"/>
        </pc:sldMkLst>
        <pc:spChg chg="mod">
          <ac:chgData name="Cheng Fan" userId="73b39abba4055029" providerId="LiveId" clId="{EA80A84E-3B91-4925-B343-4090A4045E4B}" dt="2020-04-05T15:52:42.601" v="13636" actId="20577"/>
          <ac:spMkLst>
            <pc:docMk/>
            <pc:sldMk cId="395063786" sldId="893"/>
            <ac:spMk id="2" creationId="{72EC4736-D5F7-4789-B330-A0C7F82B20BF}"/>
          </ac:spMkLst>
        </pc:spChg>
        <pc:spChg chg="mod">
          <ac:chgData name="Cheng Fan" userId="73b39abba4055029" providerId="LiveId" clId="{EA80A84E-3B91-4925-B343-4090A4045E4B}" dt="2020-04-05T15:12:53.503" v="12503" actId="20577"/>
          <ac:spMkLst>
            <pc:docMk/>
            <pc:sldMk cId="395063786" sldId="893"/>
            <ac:spMk id="4" creationId="{CC2434E4-16B7-E540-A13C-960B63D56793}"/>
          </ac:spMkLst>
        </pc:spChg>
        <pc:spChg chg="add del mod">
          <ac:chgData name="Cheng Fan" userId="73b39abba4055029" providerId="LiveId" clId="{EA80A84E-3B91-4925-B343-4090A4045E4B}" dt="2020-04-05T15:52:37.268" v="13632" actId="478"/>
          <ac:spMkLst>
            <pc:docMk/>
            <pc:sldMk cId="395063786" sldId="893"/>
            <ac:spMk id="7" creationId="{40D89D87-E7A6-4AA3-AA24-0D27033F159A}"/>
          </ac:spMkLst>
        </pc:spChg>
        <pc:spChg chg="mod">
          <ac:chgData name="Cheng Fan" userId="73b39abba4055029" providerId="LiveId" clId="{EA80A84E-3B91-4925-B343-4090A4045E4B}" dt="2020-04-05T15:45:45.643" v="13596" actId="1076"/>
          <ac:spMkLst>
            <pc:docMk/>
            <pc:sldMk cId="395063786" sldId="893"/>
            <ac:spMk id="9" creationId="{D7B12816-635B-D249-BE4E-A4969E8EEF6E}"/>
          </ac:spMkLst>
        </pc:spChg>
        <pc:spChg chg="mod">
          <ac:chgData name="Cheng Fan" userId="73b39abba4055029" providerId="LiveId" clId="{EA80A84E-3B91-4925-B343-4090A4045E4B}" dt="2020-04-05T15:52:49.382" v="13637" actId="1076"/>
          <ac:spMkLst>
            <pc:docMk/>
            <pc:sldMk cId="395063786" sldId="893"/>
            <ac:spMk id="12" creationId="{A769FA6D-63BB-2049-B3CC-A3243E97C4F5}"/>
          </ac:spMkLst>
        </pc:spChg>
        <pc:picChg chg="mod">
          <ac:chgData name="Cheng Fan" userId="73b39abba4055029" providerId="LiveId" clId="{EA80A84E-3B91-4925-B343-4090A4045E4B}" dt="2020-04-05T15:45:53.682" v="13599" actId="1076"/>
          <ac:picMkLst>
            <pc:docMk/>
            <pc:sldMk cId="395063786" sldId="893"/>
            <ac:picMk id="5" creationId="{06FDBF6C-B200-45B9-8086-5E23AC45F3D3}"/>
          </ac:picMkLst>
        </pc:picChg>
        <pc:picChg chg="add mod">
          <ac:chgData name="Cheng Fan" userId="73b39abba4055029" providerId="LiveId" clId="{EA80A84E-3B91-4925-B343-4090A4045E4B}" dt="2020-04-05T15:51:14.954" v="13619" actId="1076"/>
          <ac:picMkLst>
            <pc:docMk/>
            <pc:sldMk cId="395063786" sldId="893"/>
            <ac:picMk id="6" creationId="{26AD46A7-33C5-4067-ABD4-606E935E151D}"/>
          </ac:picMkLst>
        </pc:picChg>
        <pc:picChg chg="mod">
          <ac:chgData name="Cheng Fan" userId="73b39abba4055029" providerId="LiveId" clId="{EA80A84E-3B91-4925-B343-4090A4045E4B}" dt="2020-04-05T15:45:50.207" v="13597" actId="1076"/>
          <ac:picMkLst>
            <pc:docMk/>
            <pc:sldMk cId="395063786" sldId="893"/>
            <ac:picMk id="10" creationId="{366269BE-B6BB-4A05-B265-14DE671BAA9C}"/>
          </ac:picMkLst>
        </pc:picChg>
        <pc:picChg chg="mod">
          <ac:chgData name="Cheng Fan" userId="73b39abba4055029" providerId="LiveId" clId="{EA80A84E-3B91-4925-B343-4090A4045E4B}" dt="2020-04-05T15:45:51.542" v="13598" actId="1076"/>
          <ac:picMkLst>
            <pc:docMk/>
            <pc:sldMk cId="395063786" sldId="893"/>
            <ac:picMk id="14" creationId="{6607429D-3D44-44F7-94AE-332D52100A72}"/>
          </ac:picMkLst>
        </pc:picChg>
        <pc:picChg chg="add mod">
          <ac:chgData name="Cheng Fan" userId="73b39abba4055029" providerId="LiveId" clId="{EA80A84E-3B91-4925-B343-4090A4045E4B}" dt="2020-04-05T15:46:00.640" v="13601" actId="1076"/>
          <ac:picMkLst>
            <pc:docMk/>
            <pc:sldMk cId="395063786" sldId="893"/>
            <ac:picMk id="1026" creationId="{B540DC3B-7575-4935-AE61-ED1E4A61E585}"/>
          </ac:picMkLst>
        </pc:picChg>
        <pc:picChg chg="add mod">
          <ac:chgData name="Cheng Fan" userId="73b39abba4055029" providerId="LiveId" clId="{EA80A84E-3B91-4925-B343-4090A4045E4B}" dt="2020-04-05T15:51:17.704" v="13620" actId="1440"/>
          <ac:picMkLst>
            <pc:docMk/>
            <pc:sldMk cId="395063786" sldId="893"/>
            <ac:picMk id="1028" creationId="{66219794-07D6-48CE-BA81-2F3CEC9E19CB}"/>
          </ac:picMkLst>
        </pc:picChg>
      </pc:sldChg>
      <pc:sldChg chg="addSp modSp add ord">
        <pc:chgData name="Cheng Fan" userId="73b39abba4055029" providerId="LiveId" clId="{EA80A84E-3B91-4925-B343-4090A4045E4B}" dt="2020-04-06T02:07:27.447" v="13738"/>
        <pc:sldMkLst>
          <pc:docMk/>
          <pc:sldMk cId="3455816909" sldId="894"/>
        </pc:sldMkLst>
        <pc:spChg chg="mod">
          <ac:chgData name="Cheng Fan" userId="73b39abba4055029" providerId="LiveId" clId="{EA80A84E-3B91-4925-B343-4090A4045E4B}" dt="2020-04-06T01:48:46.606" v="13715" actId="6549"/>
          <ac:spMkLst>
            <pc:docMk/>
            <pc:sldMk cId="3455816909" sldId="894"/>
            <ac:spMk id="5" creationId="{00000000-0000-0000-0000-000000000000}"/>
          </ac:spMkLst>
        </pc:spChg>
        <pc:picChg chg="add mod">
          <ac:chgData name="Cheng Fan" userId="73b39abba4055029" providerId="LiveId" clId="{EA80A84E-3B91-4925-B343-4090A4045E4B}" dt="2020-04-06T02:07:27.447" v="13738"/>
          <ac:picMkLst>
            <pc:docMk/>
            <pc:sldMk cId="3455816909" sldId="894"/>
            <ac:picMk id="2" creationId="{A14659C5-C567-4399-B96F-092A924FD016}"/>
          </ac:picMkLst>
        </pc:picChg>
      </pc:sldChg>
      <pc:sldChg chg="addSp delSp modSp add del">
        <pc:chgData name="Cheng Fan" userId="73b39abba4055029" providerId="LiveId" clId="{EA80A84E-3B91-4925-B343-4090A4045E4B}" dt="2020-04-08T02:32:35.835" v="13772" actId="47"/>
        <pc:sldMkLst>
          <pc:docMk/>
          <pc:sldMk cId="377610968" sldId="895"/>
        </pc:sldMkLst>
        <pc:spChg chg="del">
          <ac:chgData name="Cheng Fan" userId="73b39abba4055029" providerId="LiveId" clId="{EA80A84E-3B91-4925-B343-4090A4045E4B}" dt="2020-04-08T02:31:29.630" v="13743" actId="478"/>
          <ac:spMkLst>
            <pc:docMk/>
            <pc:sldMk cId="377610968" sldId="895"/>
            <ac:spMk id="2" creationId="{553EB0CC-53EF-464E-A8FC-3181970DE7D8}"/>
          </ac:spMkLst>
        </pc:spChg>
        <pc:spChg chg="del">
          <ac:chgData name="Cheng Fan" userId="73b39abba4055029" providerId="LiveId" clId="{EA80A84E-3B91-4925-B343-4090A4045E4B}" dt="2020-04-08T02:31:27.001" v="13742" actId="478"/>
          <ac:spMkLst>
            <pc:docMk/>
            <pc:sldMk cId="377610968" sldId="895"/>
            <ac:spMk id="3" creationId="{AE2F765C-AF2C-401A-8983-8CC5309B1881}"/>
          </ac:spMkLst>
        </pc:spChg>
        <pc:grpChg chg="mod">
          <ac:chgData name="Cheng Fan" userId="73b39abba4055029" providerId="LiveId" clId="{EA80A84E-3B91-4925-B343-4090A4045E4B}" dt="2020-04-08T02:31:44.565" v="13747"/>
          <ac:grpSpMkLst>
            <pc:docMk/>
            <pc:sldMk cId="377610968" sldId="895"/>
            <ac:grpSpMk id="7" creationId="{E8B35FDC-948E-458F-88F5-B59879D2CD43}"/>
          </ac:grpSpMkLst>
        </pc:grpChg>
        <pc:grpChg chg="del mod">
          <ac:chgData name="Cheng Fan" userId="73b39abba4055029" providerId="LiveId" clId="{EA80A84E-3B91-4925-B343-4090A4045E4B}" dt="2020-04-08T02:31:48.811" v="13756"/>
          <ac:grpSpMkLst>
            <pc:docMk/>
            <pc:sldMk cId="377610968" sldId="895"/>
            <ac:grpSpMk id="16" creationId="{91641D71-031B-4CCA-9DA6-718C70AE5631}"/>
          </ac:grpSpMkLst>
        </pc:grpChg>
        <pc:grpChg chg="mod">
          <ac:chgData name="Cheng Fan" userId="73b39abba4055029" providerId="LiveId" clId="{EA80A84E-3B91-4925-B343-4090A4045E4B}" dt="2020-04-08T02:31:48.811" v="13756"/>
          <ac:grpSpMkLst>
            <pc:docMk/>
            <pc:sldMk cId="377610968" sldId="895"/>
            <ac:grpSpMk id="17" creationId="{566396FA-EFE5-45E5-A2CA-E2F476864BA4}"/>
          </ac:grpSpMkLst>
        </pc:grpChg>
        <pc:grpChg chg="del mod">
          <ac:chgData name="Cheng Fan" userId="73b39abba4055029" providerId="LiveId" clId="{EA80A84E-3B91-4925-B343-4090A4045E4B}" dt="2020-04-08T02:31:55.818" v="13769"/>
          <ac:grpSpMkLst>
            <pc:docMk/>
            <pc:sldMk cId="377610968" sldId="895"/>
            <ac:grpSpMk id="30" creationId="{E9F1DCAD-6EA9-4883-9B2E-89BC4358A033}"/>
          </ac:grpSpMkLst>
        </pc:grpChg>
        <pc:grpChg chg="del mod">
          <ac:chgData name="Cheng Fan" userId="73b39abba4055029" providerId="LiveId" clId="{EA80A84E-3B91-4925-B343-4090A4045E4B}" dt="2020-04-08T02:31:55.818" v="13769"/>
          <ac:grpSpMkLst>
            <pc:docMk/>
            <pc:sldMk cId="377610968" sldId="895"/>
            <ac:grpSpMk id="31" creationId="{7A16E187-4FAB-4D80-B16B-038D054A0620}"/>
          </ac:grpSpMkLst>
        </pc:grpChg>
        <pc:grpChg chg="del mod">
          <ac:chgData name="Cheng Fan" userId="73b39abba4055029" providerId="LiveId" clId="{EA80A84E-3B91-4925-B343-4090A4045E4B}" dt="2020-04-08T02:32:06.107" v="13771"/>
          <ac:grpSpMkLst>
            <pc:docMk/>
            <pc:sldMk cId="377610968" sldId="895"/>
            <ac:grpSpMk id="32" creationId="{BCF96DE3-F2DD-4856-BA6B-009CB1482DE2}"/>
          </ac:grpSpMkLst>
        </pc:grpChg>
        <pc:grpChg chg="mod">
          <ac:chgData name="Cheng Fan" userId="73b39abba4055029" providerId="LiveId" clId="{EA80A84E-3B91-4925-B343-4090A4045E4B}" dt="2020-04-08T02:32:06.107" v="13771"/>
          <ac:grpSpMkLst>
            <pc:docMk/>
            <pc:sldMk cId="377610968" sldId="895"/>
            <ac:grpSpMk id="34" creationId="{228E5F6B-93DA-4C01-8CF1-7E49B79B3549}"/>
          </ac:grpSpMkLst>
        </pc:grpChg>
        <pc:inkChg chg="add mod">
          <ac:chgData name="Cheng Fan" userId="73b39abba4055029" providerId="LiveId" clId="{EA80A84E-3B91-4925-B343-4090A4045E4B}" dt="2020-04-08T02:31:44.565" v="13747"/>
          <ac:inkMkLst>
            <pc:docMk/>
            <pc:sldMk cId="377610968" sldId="895"/>
            <ac:inkMk id="4" creationId="{0A17269E-BFB6-49FC-B5F5-BE708EE3B35B}"/>
          </ac:inkMkLst>
        </pc:inkChg>
        <pc:inkChg chg="add mod">
          <ac:chgData name="Cheng Fan" userId="73b39abba4055029" providerId="LiveId" clId="{EA80A84E-3B91-4925-B343-4090A4045E4B}" dt="2020-04-08T02:31:44.565" v="13747"/>
          <ac:inkMkLst>
            <pc:docMk/>
            <pc:sldMk cId="377610968" sldId="895"/>
            <ac:inkMk id="5" creationId="{CC5CCFD1-7CCF-4FD2-BEF3-D9800F84D8E7}"/>
          </ac:inkMkLst>
        </pc:inkChg>
        <pc:inkChg chg="add">
          <ac:chgData name="Cheng Fan" userId="73b39abba4055029" providerId="LiveId" clId="{EA80A84E-3B91-4925-B343-4090A4045E4B}" dt="2020-04-08T02:31:43.963" v="13746" actId="9405"/>
          <ac:inkMkLst>
            <pc:docMk/>
            <pc:sldMk cId="377610968" sldId="895"/>
            <ac:inkMk id="6" creationId="{53A207BC-14B4-49BF-A1AC-E1700D46F980}"/>
          </ac:inkMkLst>
        </pc:inkChg>
        <pc:inkChg chg="add mod">
          <ac:chgData name="Cheng Fan" userId="73b39abba4055029" providerId="LiveId" clId="{EA80A84E-3B91-4925-B343-4090A4045E4B}" dt="2020-04-08T02:31:48.811" v="13756"/>
          <ac:inkMkLst>
            <pc:docMk/>
            <pc:sldMk cId="377610968" sldId="895"/>
            <ac:inkMk id="8" creationId="{9F9F398C-4723-46E4-A194-D47330969A0E}"/>
          </ac:inkMkLst>
        </pc:inkChg>
        <pc:inkChg chg="add mod">
          <ac:chgData name="Cheng Fan" userId="73b39abba4055029" providerId="LiveId" clId="{EA80A84E-3B91-4925-B343-4090A4045E4B}" dt="2020-04-08T02:31:48.811" v="13756"/>
          <ac:inkMkLst>
            <pc:docMk/>
            <pc:sldMk cId="377610968" sldId="895"/>
            <ac:inkMk id="9" creationId="{0372CB63-779D-478F-9F2D-C6F162DFF3C1}"/>
          </ac:inkMkLst>
        </pc:inkChg>
        <pc:inkChg chg="add mod">
          <ac:chgData name="Cheng Fan" userId="73b39abba4055029" providerId="LiveId" clId="{EA80A84E-3B91-4925-B343-4090A4045E4B}" dt="2020-04-08T02:31:48.811" v="13756"/>
          <ac:inkMkLst>
            <pc:docMk/>
            <pc:sldMk cId="377610968" sldId="895"/>
            <ac:inkMk id="10" creationId="{EB031EF9-4356-4F20-9020-510C6ED2E239}"/>
          </ac:inkMkLst>
        </pc:inkChg>
        <pc:inkChg chg="add mod">
          <ac:chgData name="Cheng Fan" userId="73b39abba4055029" providerId="LiveId" clId="{EA80A84E-3B91-4925-B343-4090A4045E4B}" dt="2020-04-08T02:31:48.811" v="13756"/>
          <ac:inkMkLst>
            <pc:docMk/>
            <pc:sldMk cId="377610968" sldId="895"/>
            <ac:inkMk id="11" creationId="{DAAD1A84-77B0-4E1B-83F7-6A2546E088E9}"/>
          </ac:inkMkLst>
        </pc:inkChg>
        <pc:inkChg chg="add mod">
          <ac:chgData name="Cheng Fan" userId="73b39abba4055029" providerId="LiveId" clId="{EA80A84E-3B91-4925-B343-4090A4045E4B}" dt="2020-04-08T02:31:48.811" v="13756"/>
          <ac:inkMkLst>
            <pc:docMk/>
            <pc:sldMk cId="377610968" sldId="895"/>
            <ac:inkMk id="12" creationId="{3817F07C-D6BE-4CF8-837E-FB86B034ED04}"/>
          </ac:inkMkLst>
        </pc:inkChg>
        <pc:inkChg chg="add mod">
          <ac:chgData name="Cheng Fan" userId="73b39abba4055029" providerId="LiveId" clId="{EA80A84E-3B91-4925-B343-4090A4045E4B}" dt="2020-04-08T02:31:48.811" v="13756"/>
          <ac:inkMkLst>
            <pc:docMk/>
            <pc:sldMk cId="377610968" sldId="895"/>
            <ac:inkMk id="13" creationId="{F51E1A9E-2759-4C6B-8E75-99BD0E4698E6}"/>
          </ac:inkMkLst>
        </pc:inkChg>
        <pc:inkChg chg="add mod">
          <ac:chgData name="Cheng Fan" userId="73b39abba4055029" providerId="LiveId" clId="{EA80A84E-3B91-4925-B343-4090A4045E4B}" dt="2020-04-08T02:31:48.811" v="13756"/>
          <ac:inkMkLst>
            <pc:docMk/>
            <pc:sldMk cId="377610968" sldId="895"/>
            <ac:inkMk id="14" creationId="{6EB2EB02-2E23-45A3-900D-E47A399AAD51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15" creationId="{D4E1BB98-F605-4F5A-8EDA-8FA576A3A3A8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18" creationId="{91F804C1-6B84-40F0-921E-228C09509B6B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19" creationId="{537CCD25-2C08-4771-AFF1-0A1BDCC75FA7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0" creationId="{D3330307-16D0-43CB-B11F-51207C0CC847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1" creationId="{82E84972-B6EC-4B72-A5F6-545740357D9C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2" creationId="{A8CE5677-038C-438F-9202-6769C355E025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3" creationId="{0DC5C872-CD5A-47C6-B272-78B70F28B74B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4" creationId="{5694CD8E-29EE-4F7B-ADF3-7A6F377DCACC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5" creationId="{7D946FF9-5E73-413C-A602-7DCEF6EF2583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6" creationId="{4F1F4BE5-F140-452C-8D6C-B41D814EA7EA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7" creationId="{84B136E8-6679-434A-90E1-00B25D5C19A4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8" creationId="{A6095AE9-DC2B-420C-B69C-BB736612EA94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29" creationId="{2CBAC9E4-DB1D-4F87-BCFF-DD59A5BE6DE6}"/>
          </ac:inkMkLst>
        </pc:inkChg>
        <pc:inkChg chg="add mod">
          <ac:chgData name="Cheng Fan" userId="73b39abba4055029" providerId="LiveId" clId="{EA80A84E-3B91-4925-B343-4090A4045E4B}" dt="2020-04-08T02:32:06.107" v="13771"/>
          <ac:inkMkLst>
            <pc:docMk/>
            <pc:sldMk cId="377610968" sldId="895"/>
            <ac:inkMk id="33" creationId="{C381791B-84AA-49B3-B352-A6B93393A629}"/>
          </ac:inkMkLst>
        </pc:inkChg>
      </pc:sldChg>
      <pc:sldChg chg="delSp modSp add del delAnim">
        <pc:chgData name="Cheng Fan" userId="73b39abba4055029" providerId="LiveId" clId="{EA80A84E-3B91-4925-B343-4090A4045E4B}" dt="2020-04-08T05:31:48.672" v="13822" actId="47"/>
        <pc:sldMkLst>
          <pc:docMk/>
          <pc:sldMk cId="439805994" sldId="895"/>
        </pc:sldMkLst>
        <pc:spChg chg="mod">
          <ac:chgData name="Cheng Fan" userId="73b39abba4055029" providerId="LiveId" clId="{EA80A84E-3B91-4925-B343-4090A4045E4B}" dt="2020-04-08T05:31:25.101" v="13819" actId="20577"/>
          <ac:spMkLst>
            <pc:docMk/>
            <pc:sldMk cId="439805994" sldId="895"/>
            <ac:spMk id="4" creationId="{CC2434E4-16B7-E540-A13C-960B63D56793}"/>
          </ac:spMkLst>
        </pc:spChg>
        <pc:picChg chg="del">
          <ac:chgData name="Cheng Fan" userId="73b39abba4055029" providerId="LiveId" clId="{EA80A84E-3B91-4925-B343-4090A4045E4B}" dt="2020-04-08T05:31:34.830" v="13821" actId="478"/>
          <ac:picMkLst>
            <pc:docMk/>
            <pc:sldMk cId="439805994" sldId="895"/>
            <ac:picMk id="6" creationId="{A86AB415-4B9D-487B-891F-16D869835DE7}"/>
          </ac:picMkLst>
        </pc:picChg>
        <pc:inkChg chg="del">
          <ac:chgData name="Cheng Fan" userId="73b39abba4055029" providerId="LiveId" clId="{EA80A84E-3B91-4925-B343-4090A4045E4B}" dt="2020-04-08T05:31:32.025" v="13820" actId="478"/>
          <ac:inkMkLst>
            <pc:docMk/>
            <pc:sldMk cId="439805994" sldId="895"/>
            <ac:inkMk id="5" creationId="{71DBAAA5-8B53-4589-A276-380F10824DD1}"/>
          </ac:inkMkLst>
        </pc:inkChg>
      </pc:sldChg>
      <pc:sldChg chg="addSp delSp modSp add addAnim delAnim">
        <pc:chgData name="Cheng Fan" userId="73b39abba4055029" providerId="LiveId" clId="{EA80A84E-3B91-4925-B343-4090A4045E4B}" dt="2020-04-08T08:00:05.024" v="16449"/>
        <pc:sldMkLst>
          <pc:docMk/>
          <pc:sldMk cId="1013569148" sldId="895"/>
        </pc:sldMkLst>
        <pc:spChg chg="mod">
          <ac:chgData name="Cheng Fan" userId="73b39abba4055029" providerId="LiveId" clId="{EA80A84E-3B91-4925-B343-4090A4045E4B}" dt="2020-04-08T05:40:52.397" v="14873" actId="20577"/>
          <ac:spMkLst>
            <pc:docMk/>
            <pc:sldMk cId="1013569148" sldId="895"/>
            <ac:spMk id="4" creationId="{CC2434E4-16B7-E540-A13C-960B63D56793}"/>
          </ac:spMkLst>
        </pc:spChg>
        <pc:spChg chg="mod">
          <ac:chgData name="Cheng Fan" userId="73b39abba4055029" providerId="LiveId" clId="{EA80A84E-3B91-4925-B343-4090A4045E4B}" dt="2020-04-08T06:06:07.654" v="15780" actId="14100"/>
          <ac:spMkLst>
            <pc:docMk/>
            <pc:sldMk cId="1013569148" sldId="895"/>
            <ac:spMk id="7" creationId="{A769FA6D-63BB-2049-B3CC-A3243E97C4F5}"/>
          </ac:spMkLst>
        </pc:spChg>
        <pc:spChg chg="add del mod">
          <ac:chgData name="Cheng Fan" userId="73b39abba4055029" providerId="LiveId" clId="{EA80A84E-3B91-4925-B343-4090A4045E4B}" dt="2020-04-08T06:26:28.047" v="16208" actId="20577"/>
          <ac:spMkLst>
            <pc:docMk/>
            <pc:sldMk cId="1013569148" sldId="895"/>
            <ac:spMk id="8" creationId="{00000000-0000-0000-0000-000000000000}"/>
          </ac:spMkLst>
        </pc:spChg>
        <pc:spChg chg="add mod">
          <ac:chgData name="Cheng Fan" userId="73b39abba4055029" providerId="LiveId" clId="{EA80A84E-3B91-4925-B343-4090A4045E4B}" dt="2020-04-08T06:24:03.120" v="16207" actId="1037"/>
          <ac:spMkLst>
            <pc:docMk/>
            <pc:sldMk cId="1013569148" sldId="895"/>
            <ac:spMk id="9" creationId="{F06D99E1-E451-423C-B4FA-47F8BF442E40}"/>
          </ac:spMkLst>
        </pc:spChg>
        <pc:spChg chg="del">
          <ac:chgData name="Cheng Fan" userId="73b39abba4055029" providerId="LiveId" clId="{EA80A84E-3B91-4925-B343-4090A4045E4B}" dt="2020-04-08T05:39:57.964" v="14818" actId="478"/>
          <ac:spMkLst>
            <pc:docMk/>
            <pc:sldMk cId="1013569148" sldId="895"/>
            <ac:spMk id="10" creationId="{D7B12816-635B-D249-BE4E-A4969E8EEF6E}"/>
          </ac:spMkLst>
        </pc:spChg>
        <pc:picChg chg="add mod">
          <ac:chgData name="Cheng Fan" userId="73b39abba4055029" providerId="LiveId" clId="{EA80A84E-3B91-4925-B343-4090A4045E4B}" dt="2020-04-08T08:00:05.024" v="16449"/>
          <ac:picMkLst>
            <pc:docMk/>
            <pc:sldMk cId="1013569148" sldId="895"/>
            <ac:picMk id="3" creationId="{CC7DDB32-925F-48DB-A2C7-E78B907B47D1}"/>
          </ac:picMkLst>
        </pc:picChg>
        <pc:picChg chg="add del">
          <ac:chgData name="Cheng Fan" userId="73b39abba4055029" providerId="LiveId" clId="{EA80A84E-3B91-4925-B343-4090A4045E4B}" dt="2020-04-08T05:32:34.217" v="13846" actId="478"/>
          <ac:picMkLst>
            <pc:docMk/>
            <pc:sldMk cId="1013569148" sldId="895"/>
            <ac:picMk id="6" creationId="{24C728BA-2414-4950-8452-2137ACB4749D}"/>
          </ac:picMkLst>
        </pc:picChg>
        <pc:inkChg chg="add">
          <ac:chgData name="Cheng Fan" userId="73b39abba4055029" providerId="LiveId" clId="{EA80A84E-3B91-4925-B343-4090A4045E4B}" dt="2020-04-08T08:00:05.024" v="16449"/>
          <ac:inkMkLst>
            <pc:docMk/>
            <pc:sldMk cId="1013569148" sldId="895"/>
            <ac:inkMk id="2" creationId="{92A4B8E0-77DE-455B-8D38-8BA15C466D5E}"/>
          </ac:inkMkLst>
        </pc:inkChg>
        <pc:inkChg chg="add del">
          <ac:chgData name="Cheng Fan" userId="73b39abba4055029" providerId="LiveId" clId="{EA80A84E-3B91-4925-B343-4090A4045E4B}" dt="2020-04-08T05:32:37.200" v="13847" actId="478"/>
          <ac:inkMkLst>
            <pc:docMk/>
            <pc:sldMk cId="1013569148" sldId="895"/>
            <ac:inkMk id="5" creationId="{A42DDFB4-F1F0-4219-85F7-2B05A64857E7}"/>
          </ac:inkMkLst>
        </pc:inkChg>
      </pc:sldChg>
      <pc:sldChg chg="addSp modSp add del">
        <pc:chgData name="Cheng Fan" userId="73b39abba4055029" providerId="LiveId" clId="{EA80A84E-3B91-4925-B343-4090A4045E4B}" dt="2020-04-08T08:04:28.450" v="16454" actId="47"/>
        <pc:sldMkLst>
          <pc:docMk/>
          <pc:sldMk cId="175894055" sldId="896"/>
        </pc:sldMkLst>
        <pc:picChg chg="add mod">
          <ac:chgData name="Cheng Fan" userId="73b39abba4055029" providerId="LiveId" clId="{EA80A84E-3B91-4925-B343-4090A4045E4B}" dt="2020-04-08T08:04:11.002" v="16453"/>
          <ac:picMkLst>
            <pc:docMk/>
            <pc:sldMk cId="175894055" sldId="896"/>
            <ac:picMk id="4" creationId="{86353FE9-70D1-4581-AC08-CE6336729CA6}"/>
          </ac:picMkLst>
        </pc:picChg>
      </pc:sldChg>
      <pc:sldChg chg="add del">
        <pc:chgData name="Cheng Fan" userId="73b39abba4055029" providerId="LiveId" clId="{EA80A84E-3B91-4925-B343-4090A4045E4B}" dt="2020-04-08T08:03:34.034" v="16450" actId="47"/>
        <pc:sldMkLst>
          <pc:docMk/>
          <pc:sldMk cId="2261240891" sldId="896"/>
        </pc:sldMkLst>
      </pc:sldChg>
      <pc:sldChg chg="add del">
        <pc:chgData name="Cheng Fan" userId="73b39abba4055029" providerId="LiveId" clId="{EA80A84E-3B91-4925-B343-4090A4045E4B}" dt="2020-04-08T08:03:37.154" v="16451" actId="47"/>
        <pc:sldMkLst>
          <pc:docMk/>
          <pc:sldMk cId="2706931292" sldId="897"/>
        </pc:sldMkLst>
      </pc:sldChg>
    </pc:docChg>
  </pc:docChgLst>
  <pc:docChgLst>
    <pc:chgData name="Fan Cheng" userId="73b39abba4055029" providerId="LiveId" clId="{A6BF6B86-E248-B94F-8AC9-FBB159075346}"/>
    <pc:docChg chg="modSld">
      <pc:chgData name="Fan Cheng" userId="73b39abba4055029" providerId="LiveId" clId="{A6BF6B86-E248-B94F-8AC9-FBB159075346}" dt="2023-03-20T01:20:43.644" v="0"/>
      <pc:docMkLst>
        <pc:docMk/>
      </pc:docMkLst>
      <pc:sldChg chg="addSp">
        <pc:chgData name="Fan Cheng" userId="73b39abba4055029" providerId="LiveId" clId="{A6BF6B86-E248-B94F-8AC9-FBB159075346}" dt="2023-03-20T01:20:43.644" v="0"/>
        <pc:sldMkLst>
          <pc:docMk/>
          <pc:sldMk cId="3123049775" sldId="868"/>
        </pc:sldMkLst>
        <pc:inkChg chg="add">
          <ac:chgData name="Fan Cheng" userId="73b39abba4055029" providerId="LiveId" clId="{A6BF6B86-E248-B94F-8AC9-FBB159075346}" dt="2023-03-20T01:20:43.644" v="0"/>
          <ac:inkMkLst>
            <pc:docMk/>
            <pc:sldMk cId="3123049775" sldId="868"/>
            <ac:inkMk id="3" creationId="{C763C2FB-F4D1-07A4-6912-0A8D9CBDB2DB}"/>
          </ac:inkMkLst>
        </pc:inkChg>
      </pc:sldChg>
    </pc:docChg>
  </pc:docChgLst>
  <pc:docChgLst>
    <pc:chgData name="Fan" userId="73b39abba4055029" providerId="LiveId" clId="{01A7069D-CD58-4797-9671-124AC8FE48C2}"/>
    <pc:docChg chg="undo custSel modSld sldOrd">
      <pc:chgData name="Fan" userId="73b39abba4055029" providerId="LiveId" clId="{01A7069D-CD58-4797-9671-124AC8FE48C2}" dt="2023-03-21T05:19:32.052" v="367" actId="1076"/>
      <pc:docMkLst>
        <pc:docMk/>
      </pc:docMkLst>
      <pc:sldChg chg="modSp mod">
        <pc:chgData name="Fan" userId="73b39abba4055029" providerId="LiveId" clId="{01A7069D-CD58-4797-9671-124AC8FE48C2}" dt="2023-03-07T03:11:19.195" v="1" actId="20577"/>
        <pc:sldMkLst>
          <pc:docMk/>
          <pc:sldMk cId="2040243274" sldId="628"/>
        </pc:sldMkLst>
        <pc:spChg chg="mod">
          <ac:chgData name="Fan" userId="73b39abba4055029" providerId="LiveId" clId="{01A7069D-CD58-4797-9671-124AC8FE48C2}" dt="2023-03-07T03:11:19.195" v="1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delSp mod ord">
        <pc:chgData name="Fan" userId="73b39abba4055029" providerId="LiveId" clId="{01A7069D-CD58-4797-9671-124AC8FE48C2}" dt="2023-03-21T04:37:14.045" v="4"/>
        <pc:sldMkLst>
          <pc:docMk/>
          <pc:sldMk cId="3123049775" sldId="868"/>
        </pc:sldMkLst>
        <pc:inkChg chg="del">
          <ac:chgData name="Fan" userId="73b39abba4055029" providerId="LiveId" clId="{01A7069D-CD58-4797-9671-124AC8FE48C2}" dt="2023-03-21T04:36:22.832" v="2" actId="478"/>
          <ac:inkMkLst>
            <pc:docMk/>
            <pc:sldMk cId="3123049775" sldId="868"/>
            <ac:inkMk id="3" creationId="{C763C2FB-F4D1-07A4-6912-0A8D9CBDB2DB}"/>
          </ac:inkMkLst>
        </pc:inkChg>
      </pc:sldChg>
      <pc:sldChg chg="addSp modSp mod">
        <pc:chgData name="Fan" userId="73b39abba4055029" providerId="LiveId" clId="{01A7069D-CD58-4797-9671-124AC8FE48C2}" dt="2023-03-21T04:40:18.503" v="86" actId="20577"/>
        <pc:sldMkLst>
          <pc:docMk/>
          <pc:sldMk cId="2958079138" sldId="873"/>
        </pc:sldMkLst>
        <pc:spChg chg="add mod">
          <ac:chgData name="Fan" userId="73b39abba4055029" providerId="LiveId" clId="{01A7069D-CD58-4797-9671-124AC8FE48C2}" dt="2023-03-21T04:40:18.503" v="86" actId="20577"/>
          <ac:spMkLst>
            <pc:docMk/>
            <pc:sldMk cId="2958079138" sldId="873"/>
            <ac:spMk id="2" creationId="{3AB7A8DE-2807-B9DE-8D39-B5B98424F56A}"/>
          </ac:spMkLst>
        </pc:spChg>
      </pc:sldChg>
      <pc:sldChg chg="addSp modSp mod">
        <pc:chgData name="Fan" userId="73b39abba4055029" providerId="LiveId" clId="{01A7069D-CD58-4797-9671-124AC8FE48C2}" dt="2023-03-21T05:19:32.052" v="367" actId="1076"/>
        <pc:sldMkLst>
          <pc:docMk/>
          <pc:sldMk cId="914513288" sldId="883"/>
        </pc:sldMkLst>
        <pc:spChg chg="add mod">
          <ac:chgData name="Fan" userId="73b39abba4055029" providerId="LiveId" clId="{01A7069D-CD58-4797-9671-124AC8FE48C2}" dt="2023-03-21T05:19:32.052" v="367" actId="1076"/>
          <ac:spMkLst>
            <pc:docMk/>
            <pc:sldMk cId="914513288" sldId="883"/>
            <ac:spMk id="2" creationId="{9C30245C-7421-3334-C71C-DD2C9F799324}"/>
          </ac:spMkLst>
        </pc:spChg>
        <pc:spChg chg="mod">
          <ac:chgData name="Fan" userId="73b39abba4055029" providerId="LiveId" clId="{01A7069D-CD58-4797-9671-124AC8FE48C2}" dt="2023-03-21T04:44:59.335" v="363" actId="1076"/>
          <ac:spMkLst>
            <pc:docMk/>
            <pc:sldMk cId="914513288" sldId="883"/>
            <ac:spMk id="6" creationId="{00000000-0000-0000-0000-000000000000}"/>
          </ac:spMkLst>
        </pc:spChg>
        <pc:spChg chg="mod">
          <ac:chgData name="Fan" userId="73b39abba4055029" providerId="LiveId" clId="{01A7069D-CD58-4797-9671-124AC8FE48C2}" dt="2023-03-21T04:45:10.581" v="365" actId="1076"/>
          <ac:spMkLst>
            <pc:docMk/>
            <pc:sldMk cId="914513288" sldId="883"/>
            <ac:spMk id="8" creationId="{AE749857-D06E-4843-8C18-E42ED8D11E30}"/>
          </ac:spMkLst>
        </pc:spChg>
        <pc:spChg chg="mod">
          <ac:chgData name="Fan" userId="73b39abba4055029" providerId="LiveId" clId="{01A7069D-CD58-4797-9671-124AC8FE48C2}" dt="2023-03-21T04:45:03.774" v="364" actId="1076"/>
          <ac:spMkLst>
            <pc:docMk/>
            <pc:sldMk cId="914513288" sldId="883"/>
            <ac:spMk id="10" creationId="{877475FE-CB8E-47E4-8554-8733A51857C0}"/>
          </ac:spMkLst>
        </pc:spChg>
        <pc:picChg chg="mod">
          <ac:chgData name="Fan" userId="73b39abba4055029" providerId="LiveId" clId="{01A7069D-CD58-4797-9671-124AC8FE48C2}" dt="2023-03-21T04:45:15.173" v="366" actId="1076"/>
          <ac:picMkLst>
            <pc:docMk/>
            <pc:sldMk cId="914513288" sldId="883"/>
            <ac:picMk id="5" creationId="{B4E6BE25-464C-4A6C-B761-44030C30F6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2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7" Type="http://schemas.openxmlformats.org/officeDocument/2006/relationships/image" Target="../media/image1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7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9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CS258: Information T</a:t>
            </a:r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heory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Spring</a:t>
            </a:r>
            <a:r>
              <a:rPr lang="en-US" sz="2013"/>
              <a:t>, 20</a:t>
            </a:r>
            <a:r>
              <a:rPr lang="en-US" altLang="zh-CN" sz="2013"/>
              <a:t>23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"/>
    </mc:Choice>
    <mc:Fallback xmlns="">
      <p:transition spd="slow" advTm="61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Rate and Capacity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852736" y="3376265"/>
                <a:ext cx="8330490" cy="1215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(Channel coding theorem)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discrete memoryless channel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all rates below capacity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achievable. Specifically, for every rate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&lt;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a sequence of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codes with maximum probability of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→ 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Conversely, any sequence of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codes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→ 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must have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≤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3376265"/>
                <a:ext cx="8330490" cy="1215469"/>
              </a:xfrm>
              <a:prstGeom prst="rect">
                <a:avLst/>
              </a:prstGeom>
              <a:blipFill>
                <a:blip r:embed="rId5"/>
                <a:stretch>
                  <a:fillRect l="-439" t="-2488" r="-950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E88DD7-3C5E-4BA2-BA8F-C8873F95AC91}"/>
                  </a:ext>
                </a:extLst>
              </p:cNvPr>
              <p:cNvSpPr/>
              <p:nvPr/>
            </p:nvSpPr>
            <p:spPr>
              <a:xfrm>
                <a:off x="852736" y="4818557"/>
                <a:ext cx="8330490" cy="14539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rgbClr val="7030A0"/>
                    </a:solidFill>
                  </a:rPr>
                  <a:t>Achievability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</a:rPr>
                  <a:t>, there exists an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𝒏𝒓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</a:rPr>
                  <a:t> code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rgbClr val="7030A0"/>
                    </a:solidFill>
                  </a:rPr>
                  <a:t>Converse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E88DD7-3C5E-4BA2-BA8F-C8873F95A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4818557"/>
                <a:ext cx="8330490" cy="1453939"/>
              </a:xfrm>
              <a:prstGeom prst="rect">
                <a:avLst/>
              </a:prstGeom>
              <a:blipFill>
                <a:blip r:embed="rId6"/>
                <a:stretch>
                  <a:fillRect l="-219" b="-5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0DE5BC-5EC8-4045-AA02-EFF14FE0F64D}"/>
                  </a:ext>
                </a:extLst>
              </p:cNvPr>
              <p:cNvSpPr/>
              <p:nvPr/>
            </p:nvSpPr>
            <p:spPr>
              <a:xfrm>
                <a:off x="852736" y="1374469"/>
                <a:ext cx="8330490" cy="177497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rate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code is 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 i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</m:func>
                      </m:num>
                      <m:den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bits per transmission.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rate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said to be </a:t>
                </a:r>
                <a:r>
                  <a:rPr lang="en-US" altLang="zh-CN" sz="20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achievable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if there exists a sequence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codes such that </a:t>
                </a:r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maximal probability of error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tends to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capacity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a channel is the supremum of all achievable rates.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0DE5BC-5EC8-4045-AA02-EFF14FE0F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1374469"/>
                <a:ext cx="8330490" cy="1774973"/>
              </a:xfrm>
              <a:prstGeom prst="rect">
                <a:avLst/>
              </a:prstGeom>
              <a:blipFill>
                <a:blip r:embed="rId7"/>
                <a:stretch>
                  <a:fillRect l="-585" t="-1361" r="-1243" b="-442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4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266"/>
    </mc:Choice>
    <mc:Fallback xmlns="">
      <p:transition spd="slow" advTm="2192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Intuition for Channel Capacity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564704" y="3738891"/>
                <a:ext cx="8985064" cy="26617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Goal: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no two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sequences produce the same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output sequence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channel has a subset of inputs that produce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essentially disjoint sequences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at the output.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each (typical) input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-sequence, there are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𝑛𝐻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possible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sequences, all of them equally likely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total number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possible (typical)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sequences is 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𝒏𝑯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.This set has to be divided into sets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𝑛𝐻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corresponding to the different input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sequences. 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total number of disjoint sets is less than or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altLang="zh-CN" sz="1800" b="1" i="1" dirty="0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 dirty="0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d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𝒏𝑰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Hence, we can send at most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≈ 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𝑛𝐼</m:t>
                        </m:r>
                        <m:d>
                          <m:dPr>
                            <m:ctrlP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distinguishable sequences of length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3738891"/>
                <a:ext cx="8985064" cy="2661710"/>
              </a:xfrm>
              <a:prstGeom prst="rect">
                <a:avLst/>
              </a:prstGeom>
              <a:blipFill>
                <a:blip r:embed="rId5"/>
                <a:stretch>
                  <a:fillRect l="-407" t="-456" r="-610" b="-2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6685384" y="1929212"/>
                <a:ext cx="3122239" cy="94375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1800" b="1" dirty="0">
                    <a:solidFill>
                      <a:srgbClr val="7030A0"/>
                    </a:solidFill>
                  </a:rPr>
                  <a:t>手电筒</a:t>
                </a:r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1800" b="1" dirty="0">
                    <a:solidFill>
                      <a:srgbClr val="7030A0"/>
                    </a:solidFill>
                  </a:rPr>
                  <a:t>编码在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800" b="1" dirty="0">
                    <a:solidFill>
                      <a:srgbClr val="7030A0"/>
                    </a:solidFill>
                  </a:rPr>
                  <a:t>上定义了一个随机变量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84" y="1929212"/>
                <a:ext cx="3122239" cy="943758"/>
              </a:xfrm>
              <a:prstGeom prst="rect">
                <a:avLst/>
              </a:prstGeom>
              <a:blipFill>
                <a:blip r:embed="rId6"/>
                <a:stretch>
                  <a:fillRect l="-1167" t="-637" r="-584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27" y="1337081"/>
            <a:ext cx="2726351" cy="212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01F58-BBD0-4835-8D57-CE22F555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0" y="1368353"/>
            <a:ext cx="3129514" cy="206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99D2E6-4F3A-4DE0-881D-977CF5B8FA31}"/>
                  </a:ext>
                </a:extLst>
              </p:cNvPr>
              <p:cNvSpPr/>
              <p:nvPr/>
            </p:nvSpPr>
            <p:spPr>
              <a:xfrm>
                <a:off x="564704" y="6436034"/>
                <a:ext cx="8748360" cy="53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rgbClr val="7030A0"/>
                    </a:solidFill>
                  </a:rPr>
                  <a:t>We could use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𝑛𝐼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 sequences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 to denote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. Thus the information rate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𝑛𝐼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. The capacity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99D2E6-4F3A-4DE0-881D-977CF5B8F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6436034"/>
                <a:ext cx="8748360" cy="539252"/>
              </a:xfrm>
              <a:prstGeom prst="rect">
                <a:avLst/>
              </a:prstGeom>
              <a:blipFill>
                <a:blip r:embed="rId12"/>
                <a:stretch>
                  <a:fillRect l="-13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93"/>
    </mc:Choice>
    <mc:Fallback xmlns="">
      <p:transition spd="slow" advTm="3664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Joint Typicality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08720" y="2010066"/>
                <a:ext cx="8330490" cy="24865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jointly typical sequences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{(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with respect to the distribution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the set of n-sequences with empirical entropies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-close to the true entropies: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={(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i="0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i="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800" b="0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2010066"/>
                <a:ext cx="8330490" cy="2486570"/>
              </a:xfrm>
              <a:prstGeom prst="rect">
                <a:avLst/>
              </a:prstGeom>
              <a:blipFill>
                <a:blip r:embed="rId5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8720" y="1344088"/>
                <a:ext cx="83304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Roughly speaking, we decode a channel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the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index if the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“jointly typical” with the received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1344088"/>
                <a:ext cx="8330490" cy="646331"/>
              </a:xfrm>
              <a:prstGeom prst="rect">
                <a:avLst/>
              </a:prstGeom>
              <a:blipFill>
                <a:blip r:embed="rId6"/>
                <a:stretch>
                  <a:fillRect l="-585"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8720" y="4672409"/>
                <a:ext cx="5904656" cy="1884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Joint AEP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→1</m:t>
                        </m:r>
                      </m:e>
                    </m:func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then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6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4672409"/>
                <a:ext cx="5904656" cy="1884875"/>
              </a:xfrm>
              <a:prstGeom prst="rect">
                <a:avLst/>
              </a:prstGeom>
              <a:blipFill>
                <a:blip r:embed="rId7"/>
                <a:stretch>
                  <a:fillRect l="-929" t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ED0202-28F2-4ECE-994A-B08AD3C0D04F}"/>
                  </a:ext>
                </a:extLst>
              </p:cNvPr>
              <p:cNvSpPr/>
              <p:nvPr/>
            </p:nvSpPr>
            <p:spPr>
              <a:xfrm>
                <a:off x="5893296" y="4744417"/>
                <a:ext cx="3145914" cy="10653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r>
                  <a:rPr lang="en-US" altLang="zh-CN" sz="1800" b="1" dirty="0">
                    <a:solidFill>
                      <a:srgbClr val="C00000"/>
                    </a:solidFill>
                  </a:rPr>
                  <a:t>cannot imply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 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ED0202-28F2-4ECE-994A-B08AD3C0D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96" y="4744417"/>
                <a:ext cx="3145914" cy="1065397"/>
              </a:xfrm>
              <a:prstGeom prst="rect">
                <a:avLst/>
              </a:prstGeom>
              <a:blipFill>
                <a:blip r:embed="rId8"/>
                <a:stretch>
                  <a:fillRect l="-1544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B7A8DE-2807-B9DE-8D39-B5B98424F56A}"/>
                  </a:ext>
                </a:extLst>
              </p:cNvPr>
              <p:cNvSpPr txBox="1"/>
              <p:nvPr/>
            </p:nvSpPr>
            <p:spPr>
              <a:xfrm>
                <a:off x="4884805" y="403493"/>
                <a:ext cx="288386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注意：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可以决定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。反之不成立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B7A8DE-2807-B9DE-8D39-B5B98424F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05" y="403493"/>
                <a:ext cx="2883866" cy="668516"/>
              </a:xfrm>
              <a:prstGeom prst="rect">
                <a:avLst/>
              </a:prstGeom>
              <a:blipFill>
                <a:blip r:embed="rId9"/>
                <a:stretch>
                  <a:fillRect l="-1754" t="-3704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0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865"/>
    </mc:Choice>
    <mc:Fallback xmlns="">
      <p:transition spd="slow" advTm="3318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Joint AEP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36712" y="1342359"/>
                <a:ext cx="8330490" cy="2321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sequences of length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drawn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according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Then: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→1</m:t>
                        </m:r>
                      </m:e>
                    </m:func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42359"/>
                <a:ext cx="8330490" cy="2321938"/>
              </a:xfrm>
              <a:prstGeom prst="rect">
                <a:avLst/>
              </a:prstGeom>
              <a:blipFill>
                <a:blip r:embed="rId5"/>
                <a:stretch>
                  <a:fillRect l="-3944" t="-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73016" y="3839373"/>
                <a:ext cx="6674370" cy="3097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≥(1−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altLang="zh-CN" sz="16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16" y="3839373"/>
                <a:ext cx="6674370" cy="3097002"/>
              </a:xfrm>
              <a:prstGeom prst="rect">
                <a:avLst/>
              </a:prstGeom>
              <a:blipFill>
                <a:blip r:embed="rId6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E6BE25-464C-4A6C-B761-44030C30F6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6" y="3833529"/>
            <a:ext cx="2865887" cy="1771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749857-D06E-4843-8C18-E42ED8D11E30}"/>
                  </a:ext>
                </a:extLst>
              </p:cNvPr>
              <p:cNvSpPr/>
              <p:nvPr/>
            </p:nvSpPr>
            <p:spPr>
              <a:xfrm>
                <a:off x="204664" y="5776666"/>
                <a:ext cx="2880320" cy="10653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b="1" dirty="0">
                    <a:solidFill>
                      <a:srgbClr val="7030A0"/>
                    </a:solidFill>
                  </a:rPr>
                  <a:t>The probability of joint AEP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𝒏𝑰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749857-D06E-4843-8C18-E42ED8D11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4" y="5776666"/>
                <a:ext cx="2880320" cy="1065397"/>
              </a:xfrm>
              <a:prstGeom prst="rect">
                <a:avLst/>
              </a:prstGeom>
              <a:blipFill>
                <a:blip r:embed="rId8"/>
                <a:stretch>
                  <a:fillRect l="-1688" r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027942-9D5B-40B9-8C56-EF69BEAED557}"/>
                  </a:ext>
                </a:extLst>
              </p:cNvPr>
              <p:cNvSpPr/>
              <p:nvPr/>
            </p:nvSpPr>
            <p:spPr>
              <a:xfrm>
                <a:off x="636712" y="951098"/>
                <a:ext cx="8568952" cy="403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 probability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not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027942-9D5B-40B9-8C56-EF69BEAED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951098"/>
                <a:ext cx="8568952" cy="403124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7475FE-CB8E-47E4-8554-8733A51857C0}"/>
                  </a:ext>
                </a:extLst>
              </p:cNvPr>
              <p:cNvSpPr/>
              <p:nvPr/>
            </p:nvSpPr>
            <p:spPr>
              <a:xfrm>
                <a:off x="2986620" y="6327584"/>
                <a:ext cx="1934568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|≥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d>
                      <m:sSup>
                        <m:s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7475FE-CB8E-47E4-8554-8733A5185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20" y="6327584"/>
                <a:ext cx="1934568" cy="289503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30245C-7421-3334-C71C-DD2C9F799324}"/>
                  </a:ext>
                </a:extLst>
              </p:cNvPr>
              <p:cNvSpPr txBox="1"/>
              <p:nvPr/>
            </p:nvSpPr>
            <p:spPr>
              <a:xfrm>
                <a:off x="5798914" y="2042806"/>
                <a:ext cx="4248472" cy="73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注意：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来决定</m:t>
                    </m:r>
                  </m:oMath>
                </a14:m>
                <a:r>
                  <a:rPr lang="zh-CN" altLang="en-US" dirty="0"/>
                  <a:t>，而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的分布</m:t>
                    </m:r>
                  </m:oMath>
                </a14:m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30245C-7421-3334-C71C-DD2C9F799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14" y="2042806"/>
                <a:ext cx="4248472" cy="735201"/>
              </a:xfrm>
              <a:prstGeom prst="rect">
                <a:avLst/>
              </a:prstGeom>
              <a:blipFill>
                <a:blip r:embed="rId14"/>
                <a:stretch>
                  <a:fillRect l="-1291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650"/>
    </mc:Choice>
    <mc:Fallback xmlns="">
      <p:transition spd="slow" advTm="3436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728" y="134531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Cover: </a:t>
            </a:r>
            <a:r>
              <a:rPr lang="en-US" altLang="zh-CN" sz="1800" b="0" dirty="0">
                <a:solidFill>
                  <a:srgbClr val="7030A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7.4, 7.5, 7.6</a:t>
            </a:r>
            <a:endParaRPr lang="en-US" altLang="zh-CN" sz="1800" b="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0"/>
    </mc:Choice>
    <mc:Fallback xmlns="">
      <p:transition spd="slow" advTm="23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45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Channel Model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Channel 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Channel Coding Theorem: Achievability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Channel Coding Theorem: Converse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Feedback 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Source-Channel Separation Theorem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Hamming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18"/>
    </mc:Choice>
    <mc:Fallback xmlns="">
      <p:transition spd="slow" advTm="54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Channel Model for Telegraph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20" y="4038569"/>
            <a:ext cx="5263159" cy="105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AA8B25-EEE5-481F-ABD6-C70426C0BB49}"/>
                  </a:ext>
                </a:extLst>
              </p:cNvPr>
              <p:cNvSpPr/>
              <p:nvPr/>
            </p:nvSpPr>
            <p:spPr>
              <a:xfrm>
                <a:off x="564705" y="1345318"/>
                <a:ext cx="6624736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You are going to send a “Happy holidays” to your friends by telegraph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“Happy holidays”  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−−−−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Telegraph operator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Letter by letter, telegraph operator translates “Happy holidays” to  ./- string:  </a:t>
                </a:r>
              </a:p>
              <a:p>
                <a:r>
                  <a:rPr lang="en-US" altLang="zh-CN" sz="16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</a:t>
                </a:r>
                <a:r>
                  <a:rPr lang="it-IT" altLang="zh-CN" sz="16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.... .- .--. .--. -.-- / .... --- .-.. .. -.. .- -.-- ...</a:t>
                </a:r>
              </a:p>
              <a:p>
                <a:r>
                  <a:rPr lang="it-IT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Di-di-di-dit Di-dah Di-dah-dah-dit Di-dah-dah-dit Dah-di-dah-dah, Di-di-di-dit Dah-dah-dah Di-dah-di-dit Di-dit Dah-di-dit Di-dah Dah-di-dah-dah Di-di-dit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it-IT" altLang="zh-CN" sz="16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Need to press the button over </a:t>
                </a:r>
                <a:r>
                  <a:rPr lang="it-IT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40</a:t>
                </a:r>
                <a:r>
                  <a:rPr lang="it-IT" altLang="zh-CN" sz="16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times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it-IT" altLang="zh-CN" sz="16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Recevier recevied the signals from the air and recovered the message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it-IT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Codebook</a:t>
                </a:r>
                <a:r>
                  <a:rPr lang="it-IT" altLang="zh-CN" sz="16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shared by two sides; e.g. a:110, b:111</a:t>
                </a:r>
                <a:endParaRPr lang="en-US" altLang="zh-CN" sz="16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AA8B25-EEE5-481F-ABD6-C70426C0B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5" y="1345318"/>
                <a:ext cx="6624736" cy="2554545"/>
              </a:xfrm>
              <a:prstGeom prst="rect">
                <a:avLst/>
              </a:prstGeom>
              <a:blipFill>
                <a:blip r:embed="rId8"/>
                <a:stretch>
                  <a:fillRect l="-552" t="-716" r="-829" b="-3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istory of American Mass Media — An animated image of a telegraph ...">
            <a:extLst>
              <a:ext uri="{FF2B5EF4-FFF2-40B4-BE49-F238E27FC236}">
                <a16:creationId xmlns:a16="http://schemas.microsoft.com/office/drawing/2014/main" id="{54270155-FE44-4ECD-B0B2-CA0D08D846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617" y="1420913"/>
            <a:ext cx="2597119" cy="203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/>
              <p:nvPr/>
            </p:nvSpPr>
            <p:spPr>
              <a:xfrm>
                <a:off x="564705" y="5284477"/>
                <a:ext cx="6200069" cy="1527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b="1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could be designed </a:t>
                </a:r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us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out of our control</a:t>
                </a:r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(Physical law)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Aim: a good design with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(=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𝟒𝟎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small as possible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max</m:t>
                      </m:r>
                      <m:f>
                        <m:f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5" y="5284477"/>
                <a:ext cx="6200069" cy="1527880"/>
              </a:xfrm>
              <a:prstGeom prst="rect">
                <a:avLst/>
              </a:prstGeom>
              <a:blipFill>
                <a:blip r:embed="rId10"/>
                <a:stretch>
                  <a:fillRect l="-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A29CA5-86FA-466B-B85E-3AE3BC9A6D9A}"/>
                  </a:ext>
                </a:extLst>
              </p:cNvPr>
              <p:cNvSpPr/>
              <p:nvPr/>
            </p:nvSpPr>
            <p:spPr>
              <a:xfrm>
                <a:off x="6901408" y="5284477"/>
                <a:ext cx="2808312" cy="1527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rgbClr val="7030A0"/>
                    </a:solidFill>
                    <a:latin typeface="PingFang SC"/>
                  </a:rPr>
                  <a:t>“</a:t>
                </a:r>
                <a:r>
                  <a:rPr lang="zh-CN" altLang="en-US" sz="1600" dirty="0">
                    <a:solidFill>
                      <a:srgbClr val="7030A0"/>
                    </a:solidFill>
                    <a:latin typeface="PingFang SC"/>
                  </a:rPr>
                  <a:t>请赐予我力量，去接受我所不能改变的；请赐予我勇气，去改变我所能改变的；并赐予我智慧去分辨两者的不同</a:t>
                </a:r>
                <a:r>
                  <a:rPr lang="en-US" altLang="zh-CN" sz="1600" dirty="0">
                    <a:solidFill>
                      <a:srgbClr val="7030A0"/>
                    </a:solidFill>
                    <a:latin typeface="PingFang SC"/>
                  </a:rPr>
                  <a:t>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A29CA5-86FA-466B-B85E-3AE3BC9A6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08" y="5284477"/>
                <a:ext cx="2808312" cy="1527880"/>
              </a:xfrm>
              <a:prstGeom prst="rect">
                <a:avLst/>
              </a:prstGeom>
              <a:blipFill>
                <a:blip r:embed="rId12"/>
                <a:stretch>
                  <a:fillRect l="-864" r="-1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5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045"/>
    </mc:Choice>
    <mc:Fallback xmlns="">
      <p:transition spd="slow" advTm="4760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Message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17339" y="4207639"/>
                <a:ext cx="8712968" cy="2192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Denote the messages by their index set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ℳ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={1, 2,…,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We need to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bits to represent a symbol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ℳ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Due to the length of the message, we need to use the channel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times on average to send an index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That is, each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ℳ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….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the time of their generation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….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9" y="4207639"/>
                <a:ext cx="8712968" cy="2192962"/>
              </a:xfrm>
              <a:prstGeom prst="rect">
                <a:avLst/>
              </a:prstGeom>
              <a:blipFill>
                <a:blip r:embed="rId5"/>
                <a:stretch>
                  <a:fillRect l="-349" t="-3315" b="-6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7339" y="1345318"/>
                <a:ext cx="871296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People from different countries could use the same telegraph to deliver messages, though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their language may be quite different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message set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consists of all the messages that the sender wishes to send in the communication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“I love this game”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苟利国家生死以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”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messages are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ordered and denoted by their index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1, 2, …., 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ℳ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each message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we just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use its index in commun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ication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example, the set of messages is {“Hello world”, “Good night”}.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We could use 1 bit to represent this message set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ℳ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9" y="1345318"/>
                <a:ext cx="8712968" cy="2862322"/>
              </a:xfrm>
              <a:prstGeom prst="rect">
                <a:avLst/>
              </a:prstGeom>
              <a:blipFill>
                <a:blip r:embed="rId6"/>
                <a:stretch>
                  <a:fillRect l="-420" t="-1279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06D99E1-E451-423C-B4FA-47F8BF442E40}"/>
              </a:ext>
            </a:extLst>
          </p:cNvPr>
          <p:cNvSpPr/>
          <p:nvPr/>
        </p:nvSpPr>
        <p:spPr>
          <a:xfrm>
            <a:off x="6037312" y="6472609"/>
            <a:ext cx="3312368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may also use a stochastic process to model the set of messages </a:t>
            </a:r>
            <a:endParaRPr lang="zh-CN" altLang="en-US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5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135"/>
    </mc:Choice>
    <mc:Fallback xmlns="">
      <p:transition spd="slow" advTm="3441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Memoryless and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/>
              <p:nvPr/>
            </p:nvSpPr>
            <p:spPr>
              <a:xfrm>
                <a:off x="708720" y="3195358"/>
                <a:ext cx="8769040" cy="2880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nth extension of the discrete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memoryless</a:t>
                </a: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channel (DMC) is the channel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p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where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given,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determined by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is independent of all the        </a:t>
                </a:r>
              </a:p>
              <a:p>
                <a:pPr lvl="0"/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generated before time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the channel is used without feedback, i.e., if the input symbols do not depend on the past output symbols, namely, </a:t>
                </a:r>
                <a:endParaRPr lang="en-US" altLang="zh-CN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altLang="zh-CN" sz="18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we refer to the discrete memoryless channel, we mean 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discrete memoryless channel without feedback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unless we state explicitly otherwise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3195358"/>
                <a:ext cx="8769040" cy="2880320"/>
              </a:xfrm>
              <a:prstGeom prst="rect">
                <a:avLst/>
              </a:prstGeom>
              <a:blipFill>
                <a:blip r:embed="rId5"/>
                <a:stretch>
                  <a:fillRect l="-416" t="-1474" r="-763" b="-4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动效｜UI图形临摹-radio - 原创作品- 站酷（ZCOOL)">
            <a:extLst>
              <a:ext uri="{FF2B5EF4-FFF2-40B4-BE49-F238E27FC236}">
                <a16:creationId xmlns:a16="http://schemas.microsoft.com/office/drawing/2014/main" id="{1BA35C82-A3C1-4A58-88F5-8F5032AF39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1345318"/>
            <a:ext cx="2124328" cy="154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63033D-AD3F-4EBF-A60F-C87004811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3" y="1345318"/>
            <a:ext cx="2350386" cy="147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C824FB-D1D8-4055-9F4D-F682B86D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92" y="1345318"/>
            <a:ext cx="2005297" cy="1504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82"/>
    </mc:Choice>
    <mc:Fallback xmlns="">
      <p:transition spd="slow" advTm="5707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Memoryless and Feedback: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/>
              <p:nvPr/>
            </p:nvSpPr>
            <p:spPr>
              <a:xfrm>
                <a:off x="652648" y="1345317"/>
                <a:ext cx="8769040" cy="41911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Memoryless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No feedback </a:t>
                </a:r>
                <a:endParaRPr lang="en-US" altLang="zh-CN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altLang="zh-CN" sz="1800" b="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Memoryless + No Feedback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8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8" y="1345317"/>
                <a:ext cx="8769040" cy="4191188"/>
              </a:xfrm>
              <a:prstGeom prst="rect">
                <a:avLst/>
              </a:prstGeom>
              <a:blipFill>
                <a:blip r:embed="rId5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5B0BB2-EEE7-46D1-A62C-385AA8204DEA}"/>
                  </a:ext>
                </a:extLst>
              </p:cNvPr>
              <p:cNvSpPr/>
              <p:nvPr/>
            </p:nvSpPr>
            <p:spPr>
              <a:xfrm>
                <a:off x="5749280" y="5896544"/>
                <a:ext cx="3672408" cy="5765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Expand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by chain rule, what will you get?</a:t>
                </a:r>
                <a:endParaRPr lang="zh-CN" alt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5B0BB2-EEE7-46D1-A62C-385AA8204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80" y="5896544"/>
                <a:ext cx="3672408" cy="576539"/>
              </a:xfrm>
              <a:prstGeom prst="rect">
                <a:avLst/>
              </a:prstGeom>
              <a:blipFill>
                <a:blip r:embed="rId6"/>
                <a:stretch>
                  <a:fillRect l="-826" t="-2062" b="-16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7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429"/>
    </mc:Choice>
    <mc:Fallback xmlns="">
      <p:transition spd="slow" advTm="3894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Discrete Memoryless Channel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0728" y="3448273"/>
                <a:ext cx="8555934" cy="28083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discrete channel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, denoted by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Memoryless:</a:t>
                </a:r>
                <a:r>
                  <a:rPr lang="en-US" altLang="zh-CN" sz="16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 extension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of the discrete </a:t>
                </a: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memoryless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channel (DMC) is the channel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), 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600" b="1" i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600" b="1" i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NO Feedback: If the channel is used without feedback [i.e., if the input symbols do not depend on the past output symbols, namely,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600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] 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6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Markov chain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en-US" altLang="zh-CN" sz="1600" b="1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448273"/>
                <a:ext cx="8555934" cy="2808312"/>
              </a:xfrm>
              <a:prstGeom prst="rect">
                <a:avLst/>
              </a:prstGeom>
              <a:blipFill>
                <a:blip r:embed="rId5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4495605" y="6328593"/>
                <a:ext cx="4854075" cy="5040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rgbClr val="7030A0"/>
                    </a:solidFill>
                  </a:rPr>
                  <a:t>DMC:</a:t>
                </a:r>
                <a:r>
                  <a:rPr lang="zh-CN" altLang="en-US" sz="16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discrete </a:t>
                </a: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memoryless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 channel without </a:t>
                </a: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feedback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05" y="6328593"/>
                <a:ext cx="4854075" cy="504056"/>
              </a:xfrm>
              <a:prstGeom prst="rect">
                <a:avLst/>
              </a:prstGeom>
              <a:blipFill>
                <a:blip r:embed="rId6"/>
                <a:stretch>
                  <a:fillRect l="-501" t="-10588" b="-1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04" y="1340973"/>
            <a:ext cx="4828691" cy="971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AA8B25-EEE5-481F-ABD6-C70426C0BB49}"/>
                  </a:ext>
                </a:extLst>
              </p:cNvPr>
              <p:cNvSpPr/>
              <p:nvPr/>
            </p:nvSpPr>
            <p:spPr>
              <a:xfrm>
                <a:off x="793746" y="2512169"/>
                <a:ext cx="8330491" cy="93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 message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drawn from the index set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{1, 2, . . . ,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results in the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which is received by the receiver as a random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. 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The receiver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guesses</a:t>
                </a:r>
                <a:r>
                  <a:rPr lang="en-US" altLang="zh-CN" sz="1800" dirty="0"/>
                  <a:t> the index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800" i="1" dirty="0"/>
                  <a:t> </a:t>
                </a:r>
                <a:r>
                  <a:rPr lang="en-US" altLang="zh-CN" sz="1800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 error </a:t>
                </a:r>
                <a:r>
                  <a:rPr lang="en-US" altLang="zh-CN" sz="1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AA8B25-EEE5-481F-ABD6-C70426C0B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46" y="2512169"/>
                <a:ext cx="8330491" cy="930768"/>
              </a:xfrm>
              <a:prstGeom prst="rect">
                <a:avLst/>
              </a:prstGeom>
              <a:blipFill>
                <a:blip r:embed="rId8"/>
                <a:stretch>
                  <a:fillRect l="-439" t="-3268" b="-12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8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516"/>
    </mc:Choice>
    <mc:Fallback xmlns="">
      <p:transition spd="slow" advTm="29451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Channel Model: Code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17338" y="4240361"/>
                <a:ext cx="8876358" cy="1944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the channel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altLang="zh-CN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𝒴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consists of the following: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1. An index set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{1, 2, . . . , 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}.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An encoding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 {1, 2, . . .,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 →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yielding </a:t>
                </a:r>
                <a:r>
                  <a:rPr lang="en-US" altLang="zh-CN" sz="18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codewords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(1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 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(2), . . ., 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 set of codewords is called 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codebook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3.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decoding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𝒴</m:t>
                          </m:r>
                        </m:e>
                        <m:sup>
                          <m:r>
                            <a:rPr lang="en-US" altLang="zh-CN" sz="1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→ {1, 2, . . . , </m:t>
                      </m:r>
                      <m:r>
                        <a:rPr lang="en-US" altLang="zh-CN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which is a deterministic rule that assigns a guess to each possible received vector.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8" y="4240361"/>
                <a:ext cx="8876358" cy="1944216"/>
              </a:xfrm>
              <a:prstGeom prst="rect">
                <a:avLst/>
              </a:prstGeom>
              <a:blipFill>
                <a:blip r:embed="rId5"/>
                <a:stretch>
                  <a:fillRect l="-480" t="-3427" b="-6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7339" y="1345318"/>
                <a:ext cx="8712968" cy="295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code consists of the </a:t>
                </a:r>
                <a:r>
                  <a:rPr lang="en-US" altLang="zh-CN" sz="18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message set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ℳ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an </a:t>
                </a:r>
                <a:r>
                  <a:rPr lang="en-US" altLang="zh-CN" sz="18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encode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 and a </a:t>
                </a:r>
                <a:r>
                  <a:rPr lang="en-US" altLang="zh-CN" sz="18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decoder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Encoder: The channel is used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times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to send a symbol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ℳ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An encoder is a function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ℳ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one-to-one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236635" lvl="2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yields a distribution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m:rPr>
                            <m:brk m:alnAt="2"/>
                          </m:rPr>
                          <a:rPr lang="en-US" altLang="zh-CN" sz="1800" b="1" i="0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𝐃</m:t>
                        </m:r>
                        <m:r>
                          <a:rPr lang="en-US" altLang="zh-CN" sz="1800" b="1" i="0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𝐌𝐂</m:t>
                        </m:r>
                        <m:r>
                          <m:rPr>
                            <m:brk m:alnAt="2"/>
                          </m:r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      </m:t>
                        </m:r>
                      </m:e>
                    </m:groupChr>
                    <m:r>
                      <m:rPr>
                        <m:nor/>
                      </m:rPr>
                      <a:rPr lang="en-US" altLang="zh-CN" sz="1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800" dirty="0"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800" dirty="0"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800" dirty="0"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distribution</m:t>
                    </m:r>
                    <m:r>
                      <m:rPr>
                        <m:nor/>
                      </m:rPr>
                      <a:rPr lang="en-US" altLang="zh-CN" sz="1800" dirty="0"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800" dirty="0"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altLang="zh-CN" sz="1800" b="0" i="0" dirty="0" smtClean="0"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encoding rule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generates a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codebook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码本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codebook is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shared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between the sender and the receiver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given, a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was also defined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Decoder received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decoder need to guess the possible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 some genius manner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the codebook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could be recovered by decoder. Error if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9" y="1345318"/>
                <a:ext cx="8712968" cy="2959080"/>
              </a:xfrm>
              <a:prstGeom prst="rect">
                <a:avLst/>
              </a:prstGeom>
              <a:blipFill>
                <a:blip r:embed="rId6"/>
                <a:stretch>
                  <a:fillRect l="-420" t="-1443" b="-2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5745836" y="6328593"/>
                <a:ext cx="3744416" cy="5760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1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36" y="6328593"/>
                <a:ext cx="3744416" cy="576063"/>
              </a:xfrm>
              <a:prstGeom prst="rect">
                <a:avLst/>
              </a:prstGeom>
              <a:blipFill>
                <a:blip r:embed="rId7"/>
                <a:stretch>
                  <a:fillRect t="-10309" b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6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801"/>
    </mc:Choice>
    <mc:Fallback xmlns="">
      <p:transition spd="slow" advTm="4708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Probability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3978" y="1345318"/>
                <a:ext cx="8565701" cy="3687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Definition (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Conditional probability of error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Let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:=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be the conditional probability of error given that index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was sent, where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(·)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the     </a:t>
                </a: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indicator function.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=1,  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Maximal probability of error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 </a:t>
                </a:r>
                <a:endParaRPr lang="en-US" altLang="zh-CN" sz="180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∈{1,2,…,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The (</a:t>
                </a:r>
                <a:r>
                  <a:rPr lang="en-US" altLang="zh-CN" i="1" dirty="0">
                    <a:solidFill>
                      <a:prstClr val="black"/>
                    </a:solidFill>
                  </a:rPr>
                  <a:t>arithmetic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CN" i="1" dirty="0">
                    <a:solidFill>
                      <a:srgbClr val="7030A0"/>
                    </a:solidFill>
                  </a:rPr>
                  <a:t>average probability of error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8" y="1345318"/>
                <a:ext cx="8565701" cy="3687131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9802" y="5032449"/>
                <a:ext cx="8562449" cy="1509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uniformly distributed,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Pr</m:t>
                              </m:r>
                              <m: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altLang="zh-CN" sz="18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02" y="5032449"/>
                <a:ext cx="8562449" cy="1509003"/>
              </a:xfrm>
              <a:prstGeom prst="rect">
                <a:avLst/>
              </a:prstGeom>
              <a:blipFill>
                <a:blip r:embed="rId4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81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392"/>
    </mc:Choice>
    <mc:Fallback xmlns="">
      <p:transition spd="slow" advTm="2673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73355</TotalTime>
  <Words>1947</Words>
  <Application>Microsoft Macintosh PowerPoint</Application>
  <PresentationFormat>自定义</PresentationFormat>
  <Paragraphs>175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PingFang SC</vt:lpstr>
      <vt:lpstr>Calibri</vt:lpstr>
      <vt:lpstr>Cambria Math</vt:lpstr>
      <vt:lpstr>Tw Cen MT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Cheng</dc:creator>
  <cp:lastModifiedBy>黄 奔皓</cp:lastModifiedBy>
  <cp:revision>3574</cp:revision>
  <cp:lastPrinted>2018-02-19T20:12:03Z</cp:lastPrinted>
  <dcterms:created xsi:type="dcterms:W3CDTF">2012-11-18T11:25:02Z</dcterms:created>
  <dcterms:modified xsi:type="dcterms:W3CDTF">2023-04-25T11:51:50Z</dcterms:modified>
</cp:coreProperties>
</file>