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628" r:id="rId2"/>
    <p:sldId id="775" r:id="rId3"/>
    <p:sldId id="875" r:id="rId4"/>
    <p:sldId id="876" r:id="rId5"/>
    <p:sldId id="878" r:id="rId6"/>
    <p:sldId id="879" r:id="rId7"/>
    <p:sldId id="886" r:id="rId8"/>
    <p:sldId id="895" r:id="rId9"/>
    <p:sldId id="880" r:id="rId10"/>
    <p:sldId id="894" r:id="rId11"/>
    <p:sldId id="889" r:id="rId12"/>
    <p:sldId id="877" r:id="rId13"/>
    <p:sldId id="891" r:id="rId14"/>
    <p:sldId id="892" r:id="rId15"/>
    <p:sldId id="887" r:id="rId16"/>
    <p:sldId id="893" r:id="rId17"/>
    <p:sldId id="842" r:id="rId18"/>
  </p:sldIdLst>
  <p:sldSz cx="10058400" cy="7040563"/>
  <p:notesSz cx="6858000" cy="9144000"/>
  <p:custDataLst>
    <p:tags r:id="rId20"/>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77E086-B5B6-4542-A027-3CD64797269F}" v="22" dt="2023-03-21T05:19:54.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46" autoAdjust="0"/>
    <p:restoredTop sz="97097" autoAdjust="0"/>
  </p:normalViewPr>
  <p:slideViewPr>
    <p:cSldViewPr showGuides="1">
      <p:cViewPr varScale="1">
        <p:scale>
          <a:sx n="125" d="100"/>
          <a:sy n="125" d="100"/>
        </p:scale>
        <p:origin x="944" y="168"/>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Fan" userId="73b39abba4055029" providerId="LiveId" clId="{87B34F3D-325D-43FA-9DEF-349A3FB1986B}"/>
    <pc:docChg chg="undo custSel addSld delSld modSld">
      <pc:chgData name="Cheng Fan" userId="73b39abba4055029" providerId="LiveId" clId="{87B34F3D-325D-43FA-9DEF-349A3FB1986B}" dt="2020-04-09T10:35:50.277" v="1295" actId="47"/>
      <pc:docMkLst>
        <pc:docMk/>
      </pc:docMkLst>
      <pc:sldChg chg="addSp delSp modSp modAnim">
        <pc:chgData name="Cheng Fan" userId="73b39abba4055029" providerId="LiveId" clId="{87B34F3D-325D-43FA-9DEF-349A3FB1986B}" dt="2020-04-06T02:49:17.727" v="26"/>
        <pc:sldMkLst>
          <pc:docMk/>
          <pc:sldMk cId="2040243274" sldId="628"/>
        </pc:sldMkLst>
        <pc:picChg chg="del">
          <ac:chgData name="Cheng Fan" userId="73b39abba4055029" providerId="LiveId" clId="{87B34F3D-325D-43FA-9DEF-349A3FB1986B}" dt="2020-04-06T02:09:58.229" v="0"/>
          <ac:picMkLst>
            <pc:docMk/>
            <pc:sldMk cId="2040243274" sldId="628"/>
            <ac:picMk id="4" creationId="{C8763211-32EB-44D2-A1BB-25467BF6F6A5}"/>
          </ac:picMkLst>
        </pc:picChg>
        <pc:picChg chg="add mod">
          <ac:chgData name="Cheng Fan" userId="73b39abba4055029" providerId="LiveId" clId="{87B34F3D-325D-43FA-9DEF-349A3FB1986B}" dt="2020-04-06T02:49:17.727" v="26"/>
          <ac:picMkLst>
            <pc:docMk/>
            <pc:sldMk cId="2040243274" sldId="628"/>
            <ac:picMk id="4" creationId="{F869DE14-16AE-4DCE-8CB2-E66A408F405E}"/>
          </ac:picMkLst>
        </pc:picChg>
      </pc:sldChg>
      <pc:sldChg chg="addSp delSp modSp delAnim modAnim">
        <pc:chgData name="Cheng Fan" userId="73b39abba4055029" providerId="LiveId" clId="{87B34F3D-325D-43FA-9DEF-349A3FB1986B}" dt="2020-04-06T02:53:06.158" v="33"/>
        <pc:sldMkLst>
          <pc:docMk/>
          <pc:sldMk cId="2267203452" sldId="775"/>
        </pc:sldMkLst>
        <pc:picChg chg="add del mod">
          <ac:chgData name="Cheng Fan" userId="73b39abba4055029" providerId="LiveId" clId="{87B34F3D-325D-43FA-9DEF-349A3FB1986B}" dt="2020-04-06T02:51:42.629" v="31"/>
          <ac:picMkLst>
            <pc:docMk/>
            <pc:sldMk cId="2267203452" sldId="775"/>
            <ac:picMk id="2" creationId="{CCE42FDF-2781-4552-A1FE-F659DB773D84}"/>
          </ac:picMkLst>
        </pc:picChg>
        <pc:picChg chg="add del mod">
          <ac:chgData name="Cheng Fan" userId="73b39abba4055029" providerId="LiveId" clId="{87B34F3D-325D-43FA-9DEF-349A3FB1986B}" dt="2020-04-06T02:52:07.318" v="32" actId="478"/>
          <ac:picMkLst>
            <pc:docMk/>
            <pc:sldMk cId="2267203452" sldId="775"/>
            <ac:picMk id="3" creationId="{29F99EB8-639E-4E6B-ABCB-0492D510E6B0}"/>
          </ac:picMkLst>
        </pc:picChg>
        <pc:picChg chg="del">
          <ac:chgData name="Cheng Fan" userId="73b39abba4055029" providerId="LiveId" clId="{87B34F3D-325D-43FA-9DEF-349A3FB1986B}" dt="2020-04-06T02:09:58.229" v="0"/>
          <ac:picMkLst>
            <pc:docMk/>
            <pc:sldMk cId="2267203452" sldId="775"/>
            <ac:picMk id="6" creationId="{0944AE61-A65D-4101-9CA0-92D890E24461}"/>
          </ac:picMkLst>
        </pc:picChg>
        <pc:picChg chg="add mod">
          <ac:chgData name="Cheng Fan" userId="73b39abba4055029" providerId="LiveId" clId="{87B34F3D-325D-43FA-9DEF-349A3FB1986B}" dt="2020-04-06T02:53:06.158" v="33"/>
          <ac:picMkLst>
            <pc:docMk/>
            <pc:sldMk cId="2267203452" sldId="775"/>
            <ac:picMk id="6" creationId="{7D3A1C10-717C-47AF-A14D-804B8C241FDF}"/>
          </ac:picMkLst>
        </pc:picChg>
      </pc:sldChg>
      <pc:sldChg chg="addSp modSp">
        <pc:chgData name="Cheng Fan" userId="73b39abba4055029" providerId="LiveId" clId="{87B34F3D-325D-43FA-9DEF-349A3FB1986B}" dt="2020-04-06T08:50:52.885" v="275"/>
        <pc:sldMkLst>
          <pc:docMk/>
          <pc:sldMk cId="2368993379" sldId="842"/>
        </pc:sldMkLst>
        <pc:picChg chg="add mod">
          <ac:chgData name="Cheng Fan" userId="73b39abba4055029" providerId="LiveId" clId="{87B34F3D-325D-43FA-9DEF-349A3FB1986B}" dt="2020-04-06T08:50:52.885" v="275"/>
          <ac:picMkLst>
            <pc:docMk/>
            <pc:sldMk cId="2368993379" sldId="842"/>
            <ac:picMk id="2" creationId="{E61750E2-0806-4854-BAA4-76E30B3D5E76}"/>
          </ac:picMkLst>
        </pc:picChg>
      </pc:sldChg>
      <pc:sldChg chg="delSp del modAnim">
        <pc:chgData name="Cheng Fan" userId="73b39abba4055029" providerId="LiveId" clId="{87B34F3D-325D-43FA-9DEF-349A3FB1986B}" dt="2020-04-06T02:10:22.462" v="2" actId="47"/>
        <pc:sldMkLst>
          <pc:docMk/>
          <pc:sldMk cId="3123049775" sldId="868"/>
        </pc:sldMkLst>
        <pc:picChg chg="del">
          <ac:chgData name="Cheng Fan" userId="73b39abba4055029" providerId="LiveId" clId="{87B34F3D-325D-43FA-9DEF-349A3FB1986B}" dt="2020-04-06T02:09:58.229" v="0"/>
          <ac:picMkLst>
            <pc:docMk/>
            <pc:sldMk cId="3123049775" sldId="868"/>
            <ac:picMk id="10" creationId="{57F907E4-D28C-41DB-936F-2874480AA1F1}"/>
          </ac:picMkLst>
        </pc:picChg>
        <pc:inkChg chg="del">
          <ac:chgData name="Cheng Fan" userId="73b39abba4055029" providerId="LiveId" clId="{87B34F3D-325D-43FA-9DEF-349A3FB1986B}" dt="2020-04-06T02:09:58.229" v="0"/>
          <ac:inkMkLst>
            <pc:docMk/>
            <pc:sldMk cId="3123049775" sldId="868"/>
            <ac:inkMk id="9" creationId="{05BEACB9-F41D-4FC7-A31E-33F923BB4046}"/>
          </ac:inkMkLst>
        </pc:inkChg>
      </pc:sldChg>
      <pc:sldChg chg="delSp del modAnim">
        <pc:chgData name="Cheng Fan" userId="73b39abba4055029" providerId="LiveId" clId="{87B34F3D-325D-43FA-9DEF-349A3FB1986B}" dt="2020-04-06T02:10:03.433" v="1" actId="47"/>
        <pc:sldMkLst>
          <pc:docMk/>
          <pc:sldMk cId="1017524685" sldId="869"/>
        </pc:sldMkLst>
        <pc:picChg chg="del">
          <ac:chgData name="Cheng Fan" userId="73b39abba4055029" providerId="LiveId" clId="{87B34F3D-325D-43FA-9DEF-349A3FB1986B}" dt="2020-04-06T02:09:58.229" v="0"/>
          <ac:picMkLst>
            <pc:docMk/>
            <pc:sldMk cId="1017524685" sldId="869"/>
            <ac:picMk id="7" creationId="{2F2A057D-44C5-4683-A098-2C56428B40AC}"/>
          </ac:picMkLst>
        </pc:picChg>
        <pc:inkChg chg="del">
          <ac:chgData name="Cheng Fan" userId="73b39abba4055029" providerId="LiveId" clId="{87B34F3D-325D-43FA-9DEF-349A3FB1986B}" dt="2020-04-06T02:09:58.229" v="0"/>
          <ac:inkMkLst>
            <pc:docMk/>
            <pc:sldMk cId="1017524685" sldId="869"/>
            <ac:inkMk id="6" creationId="{1BF4FA83-6854-40E5-BE74-06C0A5E727A0}"/>
          </ac:inkMkLst>
        </pc:inkChg>
      </pc:sldChg>
      <pc:sldChg chg="delSp del modAnim">
        <pc:chgData name="Cheng Fan" userId="73b39abba4055029" providerId="LiveId" clId="{87B34F3D-325D-43FA-9DEF-349A3FB1986B}" dt="2020-04-06T02:10:22.462" v="2" actId="47"/>
        <pc:sldMkLst>
          <pc:docMk/>
          <pc:sldMk cId="1204611944" sldId="871"/>
        </pc:sldMkLst>
        <pc:picChg chg="del">
          <ac:chgData name="Cheng Fan" userId="73b39abba4055029" providerId="LiveId" clId="{87B34F3D-325D-43FA-9DEF-349A3FB1986B}" dt="2020-04-06T02:09:58.229" v="0"/>
          <ac:picMkLst>
            <pc:docMk/>
            <pc:sldMk cId="1204611944" sldId="871"/>
            <ac:picMk id="6" creationId="{24C728BA-2414-4950-8452-2137ACB4749D}"/>
          </ac:picMkLst>
        </pc:picChg>
        <pc:inkChg chg="del">
          <ac:chgData name="Cheng Fan" userId="73b39abba4055029" providerId="LiveId" clId="{87B34F3D-325D-43FA-9DEF-349A3FB1986B}" dt="2020-04-06T02:09:58.229" v="0"/>
          <ac:inkMkLst>
            <pc:docMk/>
            <pc:sldMk cId="1204611944" sldId="871"/>
            <ac:inkMk id="5" creationId="{A42DDFB4-F1F0-4219-85F7-2B05A64857E7}"/>
          </ac:inkMkLst>
        </pc:inkChg>
      </pc:sldChg>
      <pc:sldChg chg="delSp del modAnim">
        <pc:chgData name="Cheng Fan" userId="73b39abba4055029" providerId="LiveId" clId="{87B34F3D-325D-43FA-9DEF-349A3FB1986B}" dt="2020-04-06T02:10:22.462" v="2" actId="47"/>
        <pc:sldMkLst>
          <pc:docMk/>
          <pc:sldMk cId="1047455592" sldId="872"/>
        </pc:sldMkLst>
        <pc:picChg chg="del">
          <ac:chgData name="Cheng Fan" userId="73b39abba4055029" providerId="LiveId" clId="{87B34F3D-325D-43FA-9DEF-349A3FB1986B}" dt="2020-04-06T02:09:58.229" v="0"/>
          <ac:picMkLst>
            <pc:docMk/>
            <pc:sldMk cId="1047455592" sldId="872"/>
            <ac:picMk id="3" creationId="{7B272D8F-92A3-4606-A1F0-AFC7E2AAABA1}"/>
          </ac:picMkLst>
        </pc:picChg>
        <pc:inkChg chg="del">
          <ac:chgData name="Cheng Fan" userId="73b39abba4055029" providerId="LiveId" clId="{87B34F3D-325D-43FA-9DEF-349A3FB1986B}" dt="2020-04-06T02:09:58.229" v="0"/>
          <ac:inkMkLst>
            <pc:docMk/>
            <pc:sldMk cId="1047455592" sldId="872"/>
            <ac:inkMk id="2" creationId="{C9A5F291-5017-4400-B5E5-27659F53154F}"/>
          </ac:inkMkLst>
        </pc:inkChg>
      </pc:sldChg>
      <pc:sldChg chg="delSp del modAnim">
        <pc:chgData name="Cheng Fan" userId="73b39abba4055029" providerId="LiveId" clId="{87B34F3D-325D-43FA-9DEF-349A3FB1986B}" dt="2020-04-06T02:10:22.462" v="2" actId="47"/>
        <pc:sldMkLst>
          <pc:docMk/>
          <pc:sldMk cId="2958079138" sldId="873"/>
        </pc:sldMkLst>
        <pc:picChg chg="del">
          <ac:chgData name="Cheng Fan" userId="73b39abba4055029" providerId="LiveId" clId="{87B34F3D-325D-43FA-9DEF-349A3FB1986B}" dt="2020-04-06T02:09:58.229" v="0"/>
          <ac:picMkLst>
            <pc:docMk/>
            <pc:sldMk cId="2958079138" sldId="873"/>
            <ac:picMk id="3" creationId="{50816A15-D0DE-45BB-A638-EC24DE1F1F7A}"/>
          </ac:picMkLst>
        </pc:picChg>
        <pc:inkChg chg="del">
          <ac:chgData name="Cheng Fan" userId="73b39abba4055029" providerId="LiveId" clId="{87B34F3D-325D-43FA-9DEF-349A3FB1986B}" dt="2020-04-06T02:09:58.229" v="0"/>
          <ac:inkMkLst>
            <pc:docMk/>
            <pc:sldMk cId="2958079138" sldId="873"/>
            <ac:inkMk id="2" creationId="{A0D369AF-2465-4C9B-BDAE-2845B29702B4}"/>
          </ac:inkMkLst>
        </pc:inkChg>
      </pc:sldChg>
      <pc:sldChg chg="addSp delSp modSp delAnim">
        <pc:chgData name="Cheng Fan" userId="73b39abba4055029" providerId="LiveId" clId="{87B34F3D-325D-43FA-9DEF-349A3FB1986B}" dt="2020-04-06T03:09:49.599" v="70"/>
        <pc:sldMkLst>
          <pc:docMk/>
          <pc:sldMk cId="1388931504" sldId="875"/>
        </pc:sldMkLst>
        <pc:spChg chg="mod">
          <ac:chgData name="Cheng Fan" userId="73b39abba4055029" providerId="LiveId" clId="{87B34F3D-325D-43FA-9DEF-349A3FB1986B}" dt="2020-04-06T02:39:51.448" v="16" actId="1076"/>
          <ac:spMkLst>
            <pc:docMk/>
            <pc:sldMk cId="1388931504" sldId="875"/>
            <ac:spMk id="6" creationId="{11257B6D-15CE-40B8-9F95-FC3CD5947953}"/>
          </ac:spMkLst>
        </pc:spChg>
        <pc:spChg chg="mod">
          <ac:chgData name="Cheng Fan" userId="73b39abba4055029" providerId="LiveId" clId="{87B34F3D-325D-43FA-9DEF-349A3FB1986B}" dt="2020-04-06T03:00:06.387" v="69" actId="20577"/>
          <ac:spMkLst>
            <pc:docMk/>
            <pc:sldMk cId="1388931504" sldId="875"/>
            <ac:spMk id="7" creationId="{A769FA6D-63BB-2049-B3CC-A3243E97C4F5}"/>
          </ac:spMkLst>
        </pc:spChg>
        <pc:picChg chg="add mod">
          <ac:chgData name="Cheng Fan" userId="73b39abba4055029" providerId="LiveId" clId="{87B34F3D-325D-43FA-9DEF-349A3FB1986B}" dt="2020-04-06T03:09:49.599" v="70"/>
          <ac:picMkLst>
            <pc:docMk/>
            <pc:sldMk cId="1388931504" sldId="875"/>
            <ac:picMk id="5" creationId="{224CD504-5975-4BB6-8530-A689C5AA0D5A}"/>
          </ac:picMkLst>
        </pc:picChg>
        <pc:picChg chg="add del mod">
          <ac:chgData name="Cheng Fan" userId="73b39abba4055029" providerId="LiveId" clId="{87B34F3D-325D-43FA-9DEF-349A3FB1986B}" dt="2020-04-06T02:55:48.420" v="35" actId="478"/>
          <ac:picMkLst>
            <pc:docMk/>
            <pc:sldMk cId="1388931504" sldId="875"/>
            <ac:picMk id="5" creationId="{A009A155-582B-464A-8DBD-63E83F77FFEA}"/>
          </ac:picMkLst>
        </pc:picChg>
        <pc:picChg chg="mod">
          <ac:chgData name="Cheng Fan" userId="73b39abba4055029" providerId="LiveId" clId="{87B34F3D-325D-43FA-9DEF-349A3FB1986B}" dt="2020-04-06T02:39:47.816" v="15" actId="1076"/>
          <ac:picMkLst>
            <pc:docMk/>
            <pc:sldMk cId="1388931504" sldId="875"/>
            <ac:picMk id="9" creationId="{00000000-0000-0000-0000-000000000000}"/>
          </ac:picMkLst>
        </pc:picChg>
        <pc:inkChg chg="add del">
          <ac:chgData name="Cheng Fan" userId="73b39abba4055029" providerId="LiveId" clId="{87B34F3D-325D-43FA-9DEF-349A3FB1986B}" dt="2020-04-06T02:55:50.725" v="36" actId="478"/>
          <ac:inkMkLst>
            <pc:docMk/>
            <pc:sldMk cId="1388931504" sldId="875"/>
            <ac:inkMk id="3" creationId="{792B8031-3012-4AA3-AB44-F03B9A2778C2}"/>
          </ac:inkMkLst>
        </pc:inkChg>
        <pc:inkChg chg="add">
          <ac:chgData name="Cheng Fan" userId="73b39abba4055029" providerId="LiveId" clId="{87B34F3D-325D-43FA-9DEF-349A3FB1986B}" dt="2020-04-06T03:09:49.599" v="70"/>
          <ac:inkMkLst>
            <pc:docMk/>
            <pc:sldMk cId="1388931504" sldId="875"/>
            <ac:inkMk id="3" creationId="{AC03A7D2-4F52-401F-9F56-C9A5546990FA}"/>
          </ac:inkMkLst>
        </pc:inkChg>
      </pc:sldChg>
      <pc:sldChg chg="addSp delSp modSp delAnim">
        <pc:chgData name="Cheng Fan" userId="73b39abba4055029" providerId="LiveId" clId="{87B34F3D-325D-43FA-9DEF-349A3FB1986B}" dt="2020-04-06T03:17:09.947" v="76"/>
        <pc:sldMkLst>
          <pc:docMk/>
          <pc:sldMk cId="1318481413" sldId="876"/>
        </pc:sldMkLst>
        <pc:spChg chg="mod">
          <ac:chgData name="Cheng Fan" userId="73b39abba4055029" providerId="LiveId" clId="{87B34F3D-325D-43FA-9DEF-349A3FB1986B}" dt="2020-04-06T03:11:53.795" v="75" actId="113"/>
          <ac:spMkLst>
            <pc:docMk/>
            <pc:sldMk cId="1318481413" sldId="876"/>
            <ac:spMk id="5" creationId="{D7B12816-635B-D249-BE4E-A4969E8EEF6E}"/>
          </ac:spMkLst>
        </pc:spChg>
        <pc:picChg chg="add del mod">
          <ac:chgData name="Cheng Fan" userId="73b39abba4055029" providerId="LiveId" clId="{87B34F3D-325D-43FA-9DEF-349A3FB1986B}" dt="2020-04-06T03:11:41.857" v="73" actId="478"/>
          <ac:picMkLst>
            <pc:docMk/>
            <pc:sldMk cId="1318481413" sldId="876"/>
            <ac:picMk id="3" creationId="{21E43AF8-70AF-4434-9672-32F4EF10EE60}"/>
          </ac:picMkLst>
        </pc:picChg>
        <pc:picChg chg="add mod">
          <ac:chgData name="Cheng Fan" userId="73b39abba4055029" providerId="LiveId" clId="{87B34F3D-325D-43FA-9DEF-349A3FB1986B}" dt="2020-04-06T03:17:09.947" v="76"/>
          <ac:picMkLst>
            <pc:docMk/>
            <pc:sldMk cId="1318481413" sldId="876"/>
            <ac:picMk id="8" creationId="{B70B704A-25FC-40CB-A149-FA6DFFBAB311}"/>
          </ac:picMkLst>
        </pc:picChg>
        <pc:inkChg chg="add del">
          <ac:chgData name="Cheng Fan" userId="73b39abba4055029" providerId="LiveId" clId="{87B34F3D-325D-43FA-9DEF-349A3FB1986B}" dt="2020-04-06T03:11:39.382" v="72" actId="478"/>
          <ac:inkMkLst>
            <pc:docMk/>
            <pc:sldMk cId="1318481413" sldId="876"/>
            <ac:inkMk id="2" creationId="{4A718766-3299-4C9E-863D-21064F17447C}"/>
          </ac:inkMkLst>
        </pc:inkChg>
        <pc:inkChg chg="add">
          <ac:chgData name="Cheng Fan" userId="73b39abba4055029" providerId="LiveId" clId="{87B34F3D-325D-43FA-9DEF-349A3FB1986B}" dt="2020-04-06T03:17:09.947" v="76"/>
          <ac:inkMkLst>
            <pc:docMk/>
            <pc:sldMk cId="1318481413" sldId="876"/>
            <ac:inkMk id="6" creationId="{0999029F-3CE4-4ADE-9E9A-AF0866CE7D92}"/>
          </ac:inkMkLst>
        </pc:inkChg>
      </pc:sldChg>
      <pc:sldChg chg="addSp modSp">
        <pc:chgData name="Cheng Fan" userId="73b39abba4055029" providerId="LiveId" clId="{87B34F3D-325D-43FA-9DEF-349A3FB1986B}" dt="2020-04-06T07:45:26.006" v="239"/>
        <pc:sldMkLst>
          <pc:docMk/>
          <pc:sldMk cId="2741413821" sldId="877"/>
        </pc:sldMkLst>
        <pc:picChg chg="add mod">
          <ac:chgData name="Cheng Fan" userId="73b39abba4055029" providerId="LiveId" clId="{87B34F3D-325D-43FA-9DEF-349A3FB1986B}" dt="2020-04-06T07:45:26.006" v="239"/>
          <ac:picMkLst>
            <pc:docMk/>
            <pc:sldMk cId="2741413821" sldId="877"/>
            <ac:picMk id="7" creationId="{92679209-4058-457B-B71E-0D278735D51A}"/>
          </ac:picMkLst>
        </pc:picChg>
        <pc:inkChg chg="add">
          <ac:chgData name="Cheng Fan" userId="73b39abba4055029" providerId="LiveId" clId="{87B34F3D-325D-43FA-9DEF-349A3FB1986B}" dt="2020-04-06T07:45:26.006" v="239"/>
          <ac:inkMkLst>
            <pc:docMk/>
            <pc:sldMk cId="2741413821" sldId="877"/>
            <ac:inkMk id="5" creationId="{5D9D8685-B988-46DB-A60A-F69692C9C486}"/>
          </ac:inkMkLst>
        </pc:inkChg>
      </pc:sldChg>
      <pc:sldChg chg="addSp modSp">
        <pc:chgData name="Cheng Fan" userId="73b39abba4055029" providerId="LiveId" clId="{87B34F3D-325D-43FA-9DEF-349A3FB1986B}" dt="2020-04-06T03:24:50.158" v="83"/>
        <pc:sldMkLst>
          <pc:docMk/>
          <pc:sldMk cId="1328431508" sldId="878"/>
        </pc:sldMkLst>
        <pc:spChg chg="mod">
          <ac:chgData name="Cheng Fan" userId="73b39abba4055029" providerId="LiveId" clId="{87B34F3D-325D-43FA-9DEF-349A3FB1986B}" dt="2020-04-06T03:18:58.263" v="82" actId="1076"/>
          <ac:spMkLst>
            <pc:docMk/>
            <pc:sldMk cId="1328431508" sldId="878"/>
            <ac:spMk id="6" creationId="{D7B12816-635B-D249-BE4E-A4969E8EEF6E}"/>
          </ac:spMkLst>
        </pc:spChg>
        <pc:spChg chg="mod">
          <ac:chgData name="Cheng Fan" userId="73b39abba4055029" providerId="LiveId" clId="{87B34F3D-325D-43FA-9DEF-349A3FB1986B}" dt="2020-04-06T03:18:47.142" v="81" actId="207"/>
          <ac:spMkLst>
            <pc:docMk/>
            <pc:sldMk cId="1328431508" sldId="878"/>
            <ac:spMk id="7" creationId="{A769FA6D-63BB-2049-B3CC-A3243E97C4F5}"/>
          </ac:spMkLst>
        </pc:spChg>
        <pc:picChg chg="add mod">
          <ac:chgData name="Cheng Fan" userId="73b39abba4055029" providerId="LiveId" clId="{87B34F3D-325D-43FA-9DEF-349A3FB1986B}" dt="2020-04-06T03:24:50.158" v="83"/>
          <ac:picMkLst>
            <pc:docMk/>
            <pc:sldMk cId="1328431508" sldId="878"/>
            <ac:picMk id="5" creationId="{CA50CBB8-F02C-470D-9AB9-A9117AAC69DE}"/>
          </ac:picMkLst>
        </pc:picChg>
        <pc:inkChg chg="add">
          <ac:chgData name="Cheng Fan" userId="73b39abba4055029" providerId="LiveId" clId="{87B34F3D-325D-43FA-9DEF-349A3FB1986B}" dt="2020-04-06T03:24:50.158" v="83"/>
          <ac:inkMkLst>
            <pc:docMk/>
            <pc:sldMk cId="1328431508" sldId="878"/>
            <ac:inkMk id="2" creationId="{2F5B1DB0-A2CB-4F70-8B9F-321C0CB602C8}"/>
          </ac:inkMkLst>
        </pc:inkChg>
      </pc:sldChg>
      <pc:sldChg chg="addSp modSp">
        <pc:chgData name="Cheng Fan" userId="73b39abba4055029" providerId="LiveId" clId="{87B34F3D-325D-43FA-9DEF-349A3FB1986B}" dt="2020-04-06T03:29:27.992" v="84"/>
        <pc:sldMkLst>
          <pc:docMk/>
          <pc:sldMk cId="961281244" sldId="879"/>
        </pc:sldMkLst>
        <pc:picChg chg="add mod">
          <ac:chgData name="Cheng Fan" userId="73b39abba4055029" providerId="LiveId" clId="{87B34F3D-325D-43FA-9DEF-349A3FB1986B}" dt="2020-04-06T03:29:27.992" v="84"/>
          <ac:picMkLst>
            <pc:docMk/>
            <pc:sldMk cId="961281244" sldId="879"/>
            <ac:picMk id="3" creationId="{EFBEB811-DF70-4FF2-941C-F5282AFB159C}"/>
          </ac:picMkLst>
        </pc:picChg>
        <pc:inkChg chg="add">
          <ac:chgData name="Cheng Fan" userId="73b39abba4055029" providerId="LiveId" clId="{87B34F3D-325D-43FA-9DEF-349A3FB1986B}" dt="2020-04-06T03:29:27.992" v="84"/>
          <ac:inkMkLst>
            <pc:docMk/>
            <pc:sldMk cId="961281244" sldId="879"/>
            <ac:inkMk id="2" creationId="{E69EDD7D-48BB-4AB3-AC81-9C3810C66BC9}"/>
          </ac:inkMkLst>
        </pc:inkChg>
      </pc:sldChg>
      <pc:sldChg chg="addSp delSp modSp modTransition modAnim">
        <pc:chgData name="Cheng Fan" userId="73b39abba4055029" providerId="LiveId" clId="{87B34F3D-325D-43FA-9DEF-349A3FB1986B}" dt="2020-04-09T10:02:21.761" v="351" actId="20577"/>
        <pc:sldMkLst>
          <pc:docMk/>
          <pc:sldMk cId="650093804" sldId="880"/>
        </pc:sldMkLst>
        <pc:spChg chg="mod">
          <ac:chgData name="Cheng Fan" userId="73b39abba4055029" providerId="LiveId" clId="{87B34F3D-325D-43FA-9DEF-349A3FB1986B}" dt="2020-04-06T07:21:20.896" v="219" actId="208"/>
          <ac:spMkLst>
            <pc:docMk/>
            <pc:sldMk cId="650093804" sldId="880"/>
            <ac:spMk id="2" creationId="{001BC48C-95D3-4B04-9FFE-B2514FA3C4F9}"/>
          </ac:spMkLst>
        </pc:spChg>
        <pc:spChg chg="mod">
          <ac:chgData name="Cheng Fan" userId="73b39abba4055029" providerId="LiveId" clId="{87B34F3D-325D-43FA-9DEF-349A3FB1986B}" dt="2020-04-09T10:02:21.761" v="351" actId="20577"/>
          <ac:spMkLst>
            <pc:docMk/>
            <pc:sldMk cId="650093804" sldId="880"/>
            <ac:spMk id="10" creationId="{CC2434E4-16B7-E540-A13C-960B63D56793}"/>
          </ac:spMkLst>
        </pc:spChg>
        <pc:spChg chg="mod">
          <ac:chgData name="Cheng Fan" userId="73b39abba4055029" providerId="LiveId" clId="{87B34F3D-325D-43FA-9DEF-349A3FB1986B}" dt="2020-04-06T07:29:44.898" v="228" actId="20577"/>
          <ac:spMkLst>
            <pc:docMk/>
            <pc:sldMk cId="650093804" sldId="880"/>
            <ac:spMk id="14" creationId="{170243F3-3045-463B-946B-3B5E66A6BD94}"/>
          </ac:spMkLst>
        </pc:spChg>
        <pc:spChg chg="mod">
          <ac:chgData name="Cheng Fan" userId="73b39abba4055029" providerId="LiveId" clId="{87B34F3D-325D-43FA-9DEF-349A3FB1986B}" dt="2020-04-08T23:59:07.396" v="333" actId="14100"/>
          <ac:spMkLst>
            <pc:docMk/>
            <pc:sldMk cId="650093804" sldId="880"/>
            <ac:spMk id="16" creationId="{351D76CC-0A0E-4EFD-868D-934720D84D95}"/>
          </ac:spMkLst>
        </pc:spChg>
        <pc:picChg chg="add mod">
          <ac:chgData name="Cheng Fan" userId="73b39abba4055029" providerId="LiveId" clId="{87B34F3D-325D-43FA-9DEF-349A3FB1986B}" dt="2020-04-06T03:50:39.820" v="129"/>
          <ac:picMkLst>
            <pc:docMk/>
            <pc:sldMk cId="650093804" sldId="880"/>
            <ac:picMk id="4" creationId="{044A39B2-AA31-481A-B139-BE94CEB39C25}"/>
          </ac:picMkLst>
        </pc:picChg>
        <pc:picChg chg="add mod">
          <ac:chgData name="Cheng Fan" userId="73b39abba4055029" providerId="LiveId" clId="{87B34F3D-325D-43FA-9DEF-349A3FB1986B}" dt="2020-04-06T07:29:05.928" v="220"/>
          <ac:picMkLst>
            <pc:docMk/>
            <pc:sldMk cId="650093804" sldId="880"/>
            <ac:picMk id="6" creationId="{873FD7E4-7D84-4BDC-9060-7D52F2DDEF74}"/>
          </ac:picMkLst>
        </pc:picChg>
        <pc:inkChg chg="add del">
          <ac:chgData name="Cheng Fan" userId="73b39abba4055029" providerId="LiveId" clId="{87B34F3D-325D-43FA-9DEF-349A3FB1986B}" dt="2020-04-06T03:50:39.820" v="129"/>
          <ac:inkMkLst>
            <pc:docMk/>
            <pc:sldMk cId="650093804" sldId="880"/>
            <ac:inkMk id="3" creationId="{03CECCE1-AD57-451F-A2F2-5B0AEFCAE375}"/>
          </ac:inkMkLst>
        </pc:inkChg>
        <pc:inkChg chg="add">
          <ac:chgData name="Cheng Fan" userId="73b39abba4055029" providerId="LiveId" clId="{87B34F3D-325D-43FA-9DEF-349A3FB1986B}" dt="2020-04-06T07:29:05.928" v="220"/>
          <ac:inkMkLst>
            <pc:docMk/>
            <pc:sldMk cId="650093804" sldId="880"/>
            <ac:inkMk id="5" creationId="{92BCBC3D-EFFF-4BF8-805A-7362C857BA10}"/>
          </ac:inkMkLst>
        </pc:inkChg>
      </pc:sldChg>
      <pc:sldChg chg="delSp del modAnim">
        <pc:chgData name="Cheng Fan" userId="73b39abba4055029" providerId="LiveId" clId="{87B34F3D-325D-43FA-9DEF-349A3FB1986B}" dt="2020-04-06T02:10:22.462" v="2" actId="47"/>
        <pc:sldMkLst>
          <pc:docMk/>
          <pc:sldMk cId="778850640" sldId="881"/>
        </pc:sldMkLst>
        <pc:picChg chg="del">
          <ac:chgData name="Cheng Fan" userId="73b39abba4055029" providerId="LiveId" clId="{87B34F3D-325D-43FA-9DEF-349A3FB1986B}" dt="2020-04-06T02:09:58.229" v="0"/>
          <ac:picMkLst>
            <pc:docMk/>
            <pc:sldMk cId="778850640" sldId="881"/>
            <ac:picMk id="5" creationId="{A4C02610-F1AC-4EAC-BCC7-22E40D1788F9}"/>
          </ac:picMkLst>
        </pc:picChg>
        <pc:inkChg chg="del">
          <ac:chgData name="Cheng Fan" userId="73b39abba4055029" providerId="LiveId" clId="{87B34F3D-325D-43FA-9DEF-349A3FB1986B}" dt="2020-04-06T02:09:58.229" v="0"/>
          <ac:inkMkLst>
            <pc:docMk/>
            <pc:sldMk cId="778850640" sldId="881"/>
            <ac:inkMk id="3" creationId="{E55C9C30-BBEB-4458-8EFA-72C2C35B8323}"/>
          </ac:inkMkLst>
        </pc:inkChg>
      </pc:sldChg>
      <pc:sldChg chg="delSp del modAnim">
        <pc:chgData name="Cheng Fan" userId="73b39abba4055029" providerId="LiveId" clId="{87B34F3D-325D-43FA-9DEF-349A3FB1986B}" dt="2020-04-06T02:10:22.462" v="2" actId="47"/>
        <pc:sldMkLst>
          <pc:docMk/>
          <pc:sldMk cId="3698816104" sldId="882"/>
        </pc:sldMkLst>
        <pc:picChg chg="del">
          <ac:chgData name="Cheng Fan" userId="73b39abba4055029" providerId="LiveId" clId="{87B34F3D-325D-43FA-9DEF-349A3FB1986B}" dt="2020-04-06T02:09:58.229" v="0"/>
          <ac:picMkLst>
            <pc:docMk/>
            <pc:sldMk cId="3698816104" sldId="882"/>
            <ac:picMk id="3" creationId="{8B011D11-57C7-4F36-A1CC-517825685AC8}"/>
          </ac:picMkLst>
        </pc:picChg>
        <pc:inkChg chg="del">
          <ac:chgData name="Cheng Fan" userId="73b39abba4055029" providerId="LiveId" clId="{87B34F3D-325D-43FA-9DEF-349A3FB1986B}" dt="2020-04-06T02:09:58.229" v="0"/>
          <ac:inkMkLst>
            <pc:docMk/>
            <pc:sldMk cId="3698816104" sldId="882"/>
            <ac:inkMk id="2" creationId="{9D60628F-D375-4540-B8C6-31AA4EC9284B}"/>
          </ac:inkMkLst>
        </pc:inkChg>
      </pc:sldChg>
      <pc:sldChg chg="delSp del modAnim">
        <pc:chgData name="Cheng Fan" userId="73b39abba4055029" providerId="LiveId" clId="{87B34F3D-325D-43FA-9DEF-349A3FB1986B}" dt="2020-04-06T02:10:22.462" v="2" actId="47"/>
        <pc:sldMkLst>
          <pc:docMk/>
          <pc:sldMk cId="914513288" sldId="883"/>
        </pc:sldMkLst>
        <pc:picChg chg="del">
          <ac:chgData name="Cheng Fan" userId="73b39abba4055029" providerId="LiveId" clId="{87B34F3D-325D-43FA-9DEF-349A3FB1986B}" dt="2020-04-06T02:09:58.229" v="0"/>
          <ac:picMkLst>
            <pc:docMk/>
            <pc:sldMk cId="914513288" sldId="883"/>
            <ac:picMk id="3" creationId="{E0C7D06D-6499-4A8E-BA62-6C0448ABEC0B}"/>
          </ac:picMkLst>
        </pc:picChg>
        <pc:inkChg chg="del">
          <ac:chgData name="Cheng Fan" userId="73b39abba4055029" providerId="LiveId" clId="{87B34F3D-325D-43FA-9DEF-349A3FB1986B}" dt="2020-04-06T02:09:58.229" v="0"/>
          <ac:inkMkLst>
            <pc:docMk/>
            <pc:sldMk cId="914513288" sldId="883"/>
            <ac:inkMk id="2" creationId="{C820B025-1777-4CA9-8076-4DC69A582BF0}"/>
          </ac:inkMkLst>
        </pc:inkChg>
      </pc:sldChg>
      <pc:sldChg chg="delSp del modAnim">
        <pc:chgData name="Cheng Fan" userId="73b39abba4055029" providerId="LiveId" clId="{87B34F3D-325D-43FA-9DEF-349A3FB1986B}" dt="2020-04-06T02:10:22.462" v="2" actId="47"/>
        <pc:sldMkLst>
          <pc:docMk/>
          <pc:sldMk cId="768252488" sldId="884"/>
        </pc:sldMkLst>
        <pc:picChg chg="del">
          <ac:chgData name="Cheng Fan" userId="73b39abba4055029" providerId="LiveId" clId="{87B34F3D-325D-43FA-9DEF-349A3FB1986B}" dt="2020-04-06T02:09:58.229" v="0"/>
          <ac:picMkLst>
            <pc:docMk/>
            <pc:sldMk cId="768252488" sldId="884"/>
            <ac:picMk id="3" creationId="{404932D4-13D4-45DA-AE4A-E2B720C46FD2}"/>
          </ac:picMkLst>
        </pc:picChg>
        <pc:inkChg chg="del">
          <ac:chgData name="Cheng Fan" userId="73b39abba4055029" providerId="LiveId" clId="{87B34F3D-325D-43FA-9DEF-349A3FB1986B}" dt="2020-04-06T02:09:58.229" v="0"/>
          <ac:inkMkLst>
            <pc:docMk/>
            <pc:sldMk cId="768252488" sldId="884"/>
            <ac:inkMk id="2" creationId="{669D40DC-D9FA-4CED-BE83-325B3B513CF8}"/>
          </ac:inkMkLst>
        </pc:inkChg>
      </pc:sldChg>
      <pc:sldChg chg="delSp del modAnim">
        <pc:chgData name="Cheng Fan" userId="73b39abba4055029" providerId="LiveId" clId="{87B34F3D-325D-43FA-9DEF-349A3FB1986B}" dt="2020-04-06T02:10:22.462" v="2" actId="47"/>
        <pc:sldMkLst>
          <pc:docMk/>
          <pc:sldMk cId="3960762652" sldId="885"/>
        </pc:sldMkLst>
        <pc:picChg chg="del">
          <ac:chgData name="Cheng Fan" userId="73b39abba4055029" providerId="LiveId" clId="{87B34F3D-325D-43FA-9DEF-349A3FB1986B}" dt="2020-04-06T02:09:58.229" v="0"/>
          <ac:picMkLst>
            <pc:docMk/>
            <pc:sldMk cId="3960762652" sldId="885"/>
            <ac:picMk id="6" creationId="{A86AB415-4B9D-487B-891F-16D869835DE7}"/>
          </ac:picMkLst>
        </pc:picChg>
        <pc:inkChg chg="del">
          <ac:chgData name="Cheng Fan" userId="73b39abba4055029" providerId="LiveId" clId="{87B34F3D-325D-43FA-9DEF-349A3FB1986B}" dt="2020-04-06T02:09:58.229" v="0"/>
          <ac:inkMkLst>
            <pc:docMk/>
            <pc:sldMk cId="3960762652" sldId="885"/>
            <ac:inkMk id="5" creationId="{71DBAAA5-8B53-4589-A276-380F10824DD1}"/>
          </ac:inkMkLst>
        </pc:inkChg>
      </pc:sldChg>
      <pc:sldChg chg="addSp delSp modSp modTransition modAnim">
        <pc:chgData name="Cheng Fan" userId="73b39abba4055029" providerId="LiveId" clId="{87B34F3D-325D-43FA-9DEF-349A3FB1986B}" dt="2020-04-06T03:47:08.112" v="127"/>
        <pc:sldMkLst>
          <pc:docMk/>
          <pc:sldMk cId="1393034322" sldId="886"/>
        </pc:sldMkLst>
        <pc:spChg chg="mod">
          <ac:chgData name="Cheng Fan" userId="73b39abba4055029" providerId="LiveId" clId="{87B34F3D-325D-43FA-9DEF-349A3FB1986B}" dt="2020-04-06T03:40:30.530" v="126" actId="20577"/>
          <ac:spMkLst>
            <pc:docMk/>
            <pc:sldMk cId="1393034322" sldId="886"/>
            <ac:spMk id="13" creationId="{00000000-0000-0000-0000-000000000000}"/>
          </ac:spMkLst>
        </pc:spChg>
        <pc:picChg chg="add mod">
          <ac:chgData name="Cheng Fan" userId="73b39abba4055029" providerId="LiveId" clId="{87B34F3D-325D-43FA-9DEF-349A3FB1986B}" dt="2020-04-06T03:37:23.729" v="86"/>
          <ac:picMkLst>
            <pc:docMk/>
            <pc:sldMk cId="1393034322" sldId="886"/>
            <ac:picMk id="4" creationId="{264902DF-C8DE-4DFA-A16D-8EF95C1E822C}"/>
          </ac:picMkLst>
        </pc:picChg>
        <pc:picChg chg="add mod">
          <ac:chgData name="Cheng Fan" userId="73b39abba4055029" providerId="LiveId" clId="{87B34F3D-325D-43FA-9DEF-349A3FB1986B}" dt="2020-04-06T03:47:08.112" v="127"/>
          <ac:picMkLst>
            <pc:docMk/>
            <pc:sldMk cId="1393034322" sldId="886"/>
            <ac:picMk id="7" creationId="{24CE92C2-7790-4890-BEF5-322B923BC6F3}"/>
          </ac:picMkLst>
        </pc:picChg>
        <pc:inkChg chg="add del">
          <ac:chgData name="Cheng Fan" userId="73b39abba4055029" providerId="LiveId" clId="{87B34F3D-325D-43FA-9DEF-349A3FB1986B}" dt="2020-04-06T03:37:23.729" v="86"/>
          <ac:inkMkLst>
            <pc:docMk/>
            <pc:sldMk cId="1393034322" sldId="886"/>
            <ac:inkMk id="3" creationId="{C9325CE6-8A04-483D-ACDD-5758F7CF214D}"/>
          </ac:inkMkLst>
        </pc:inkChg>
        <pc:inkChg chg="add del">
          <ac:chgData name="Cheng Fan" userId="73b39abba4055029" providerId="LiveId" clId="{87B34F3D-325D-43FA-9DEF-349A3FB1986B}" dt="2020-04-06T03:40:10.422" v="101" actId="478"/>
          <ac:inkMkLst>
            <pc:docMk/>
            <pc:sldMk cId="1393034322" sldId="886"/>
            <ac:inkMk id="5" creationId="{47922346-6725-4445-909C-1E9A4E30C9E6}"/>
          </ac:inkMkLst>
        </pc:inkChg>
        <pc:inkChg chg="add">
          <ac:chgData name="Cheng Fan" userId="73b39abba4055029" providerId="LiveId" clId="{87B34F3D-325D-43FA-9DEF-349A3FB1986B}" dt="2020-04-06T03:47:08.112" v="127"/>
          <ac:inkMkLst>
            <pc:docMk/>
            <pc:sldMk cId="1393034322" sldId="886"/>
            <ac:inkMk id="6" creationId="{410FB9A7-CD77-4B18-9F36-E13D98FE9B4B}"/>
          </ac:inkMkLst>
        </pc:inkChg>
      </pc:sldChg>
      <pc:sldChg chg="addSp modSp">
        <pc:chgData name="Cheng Fan" userId="73b39abba4055029" providerId="LiveId" clId="{87B34F3D-325D-43FA-9DEF-349A3FB1986B}" dt="2020-04-06T08:42:36.916" v="274"/>
        <pc:sldMkLst>
          <pc:docMk/>
          <pc:sldMk cId="3733596698" sldId="887"/>
        </pc:sldMkLst>
        <pc:picChg chg="add mod">
          <ac:chgData name="Cheng Fan" userId="73b39abba4055029" providerId="LiveId" clId="{87B34F3D-325D-43FA-9DEF-349A3FB1986B}" dt="2020-04-06T08:42:36.916" v="274"/>
          <ac:picMkLst>
            <pc:docMk/>
            <pc:sldMk cId="3733596698" sldId="887"/>
            <ac:picMk id="5" creationId="{A892E764-B42F-4D64-82FE-87ABCAD262D0}"/>
          </ac:picMkLst>
        </pc:picChg>
        <pc:inkChg chg="add">
          <ac:chgData name="Cheng Fan" userId="73b39abba4055029" providerId="LiveId" clId="{87B34F3D-325D-43FA-9DEF-349A3FB1986B}" dt="2020-04-06T08:42:36.916" v="274"/>
          <ac:inkMkLst>
            <pc:docMk/>
            <pc:sldMk cId="3733596698" sldId="887"/>
            <ac:inkMk id="3" creationId="{9BAB00C5-7B85-43C7-93E5-F031EA52A8C9}"/>
          </ac:inkMkLst>
        </pc:inkChg>
      </pc:sldChg>
      <pc:sldChg chg="addSp modSp">
        <pc:chgData name="Cheng Fan" userId="73b39abba4055029" providerId="LiveId" clId="{87B34F3D-325D-43FA-9DEF-349A3FB1986B}" dt="2020-04-06T07:38:36.685" v="238"/>
        <pc:sldMkLst>
          <pc:docMk/>
          <pc:sldMk cId="1023044923" sldId="889"/>
        </pc:sldMkLst>
        <pc:spChg chg="mod">
          <ac:chgData name="Cheng Fan" userId="73b39abba4055029" providerId="LiveId" clId="{87B34F3D-325D-43FA-9DEF-349A3FB1986B}" dt="2020-04-06T07:33:10.244" v="237" actId="207"/>
          <ac:spMkLst>
            <pc:docMk/>
            <pc:sldMk cId="1023044923" sldId="889"/>
            <ac:spMk id="7" creationId="{A769FA6D-63BB-2049-B3CC-A3243E97C4F5}"/>
          </ac:spMkLst>
        </pc:spChg>
        <pc:picChg chg="add mod">
          <ac:chgData name="Cheng Fan" userId="73b39abba4055029" providerId="LiveId" clId="{87B34F3D-325D-43FA-9DEF-349A3FB1986B}" dt="2020-04-06T07:38:36.685" v="238"/>
          <ac:picMkLst>
            <pc:docMk/>
            <pc:sldMk cId="1023044923" sldId="889"/>
            <ac:picMk id="5" creationId="{B4FECEE0-76C4-4DB7-AFFB-A2BC116CC44C}"/>
          </ac:picMkLst>
        </pc:picChg>
        <pc:inkChg chg="add">
          <ac:chgData name="Cheng Fan" userId="73b39abba4055029" providerId="LiveId" clId="{87B34F3D-325D-43FA-9DEF-349A3FB1986B}" dt="2020-04-06T07:38:36.685" v="238"/>
          <ac:inkMkLst>
            <pc:docMk/>
            <pc:sldMk cId="1023044923" sldId="889"/>
            <ac:inkMk id="3" creationId="{FB3CABB2-B93B-49D4-B9B9-161A1FCF9BD2}"/>
          </ac:inkMkLst>
        </pc:inkChg>
      </pc:sldChg>
      <pc:sldChg chg="addSp modSp modAnim">
        <pc:chgData name="Cheng Fan" userId="73b39abba4055029" providerId="LiveId" clId="{87B34F3D-325D-43FA-9DEF-349A3FB1986B}" dt="2020-04-06T07:54:07.956" v="252" actId="20577"/>
        <pc:sldMkLst>
          <pc:docMk/>
          <pc:sldMk cId="1261059912" sldId="891"/>
        </pc:sldMkLst>
        <pc:spChg chg="mod">
          <ac:chgData name="Cheng Fan" userId="73b39abba4055029" providerId="LiveId" clId="{87B34F3D-325D-43FA-9DEF-349A3FB1986B}" dt="2020-04-06T07:54:07.956" v="252" actId="20577"/>
          <ac:spMkLst>
            <pc:docMk/>
            <pc:sldMk cId="1261059912" sldId="891"/>
            <ac:spMk id="16" creationId="{F9BA8E33-F446-4DA2-80A9-B0726FDA53F3}"/>
          </ac:spMkLst>
        </pc:spChg>
        <pc:picChg chg="add mod">
          <ac:chgData name="Cheng Fan" userId="73b39abba4055029" providerId="LiveId" clId="{87B34F3D-325D-43FA-9DEF-349A3FB1986B}" dt="2020-04-06T07:53:10.942" v="246"/>
          <ac:picMkLst>
            <pc:docMk/>
            <pc:sldMk cId="1261059912" sldId="891"/>
            <ac:picMk id="8" creationId="{FEC218D9-7889-408D-8BBC-005A8C66709A}"/>
          </ac:picMkLst>
        </pc:picChg>
        <pc:inkChg chg="add">
          <ac:chgData name="Cheng Fan" userId="73b39abba4055029" providerId="LiveId" clId="{87B34F3D-325D-43FA-9DEF-349A3FB1986B}" dt="2020-04-06T07:53:10.942" v="246"/>
          <ac:inkMkLst>
            <pc:docMk/>
            <pc:sldMk cId="1261059912" sldId="891"/>
            <ac:inkMk id="3" creationId="{5A5908CD-68FD-49F2-8D41-1379C7212FA3}"/>
          </ac:inkMkLst>
        </pc:inkChg>
      </pc:sldChg>
      <pc:sldChg chg="addSp delSp modSp delAnim">
        <pc:chgData name="Cheng Fan" userId="73b39abba4055029" providerId="LiveId" clId="{87B34F3D-325D-43FA-9DEF-349A3FB1986B}" dt="2020-04-06T08:36:40.064" v="273"/>
        <pc:sldMkLst>
          <pc:docMk/>
          <pc:sldMk cId="2147415749" sldId="892"/>
        </pc:sldMkLst>
        <pc:spChg chg="mod">
          <ac:chgData name="Cheng Fan" userId="73b39abba4055029" providerId="LiveId" clId="{87B34F3D-325D-43FA-9DEF-349A3FB1986B}" dt="2020-04-06T08:28:43.917" v="271" actId="20577"/>
          <ac:spMkLst>
            <pc:docMk/>
            <pc:sldMk cId="2147415749" sldId="892"/>
            <ac:spMk id="11" creationId="{AE71D559-E34F-43FE-892A-EACAD41BE2D0}"/>
          </ac:spMkLst>
        </pc:spChg>
        <pc:spChg chg="mod">
          <ac:chgData name="Cheng Fan" userId="73b39abba4055029" providerId="LiveId" clId="{87B34F3D-325D-43FA-9DEF-349A3FB1986B}" dt="2020-04-06T02:41:25.996" v="23" actId="1035"/>
          <ac:spMkLst>
            <pc:docMk/>
            <pc:sldMk cId="2147415749" sldId="892"/>
            <ac:spMk id="16" creationId="{F9BA8E33-F446-4DA2-80A9-B0726FDA53F3}"/>
          </ac:spMkLst>
        </pc:spChg>
        <pc:picChg chg="add del mod">
          <ac:chgData name="Cheng Fan" userId="73b39abba4055029" providerId="LiveId" clId="{87B34F3D-325D-43FA-9DEF-349A3FB1986B}" dt="2020-04-06T08:06:56.375" v="254" actId="478"/>
          <ac:picMkLst>
            <pc:docMk/>
            <pc:sldMk cId="2147415749" sldId="892"/>
            <ac:picMk id="3" creationId="{21A47F4B-314E-4939-BEA4-4CA90C8EAB83}"/>
          </ac:picMkLst>
        </pc:picChg>
        <pc:picChg chg="mod">
          <ac:chgData name="Cheng Fan" userId="73b39abba4055029" providerId="LiveId" clId="{87B34F3D-325D-43FA-9DEF-349A3FB1986B}" dt="2020-04-06T02:41:22.936" v="21" actId="1035"/>
          <ac:picMkLst>
            <pc:docMk/>
            <pc:sldMk cId="2147415749" sldId="892"/>
            <ac:picMk id="4" creationId="{BA9D86BE-9905-45E3-A156-30051916FE0E}"/>
          </ac:picMkLst>
        </pc:picChg>
        <pc:picChg chg="add del mod">
          <ac:chgData name="Cheng Fan" userId="73b39abba4055029" providerId="LiveId" clId="{87B34F3D-325D-43FA-9DEF-349A3FB1986B}" dt="2020-04-06T08:15:03.958" v="257"/>
          <ac:picMkLst>
            <pc:docMk/>
            <pc:sldMk cId="2147415749" sldId="892"/>
            <ac:picMk id="6" creationId="{01EA7E51-85CD-4DB1-A485-EB5B0632802F}"/>
          </ac:picMkLst>
        </pc:picChg>
        <pc:picChg chg="add del mod">
          <ac:chgData name="Cheng Fan" userId="73b39abba4055029" providerId="LiveId" clId="{87B34F3D-325D-43FA-9DEF-349A3FB1986B}" dt="2020-04-06T08:15:16.410" v="258" actId="478"/>
          <ac:picMkLst>
            <pc:docMk/>
            <pc:sldMk cId="2147415749" sldId="892"/>
            <ac:picMk id="7" creationId="{18608047-D34F-48F4-BD79-11F4362AF570}"/>
          </ac:picMkLst>
        </pc:picChg>
        <pc:picChg chg="add del mod">
          <ac:chgData name="Cheng Fan" userId="73b39abba4055029" providerId="LiveId" clId="{87B34F3D-325D-43FA-9DEF-349A3FB1986B}" dt="2020-04-06T08:28:08.421" v="266"/>
          <ac:picMkLst>
            <pc:docMk/>
            <pc:sldMk cId="2147415749" sldId="892"/>
            <ac:picMk id="8" creationId="{5AAE3AF4-EB6A-4CFD-8695-219D3C6B1C37}"/>
          </ac:picMkLst>
        </pc:picChg>
        <pc:picChg chg="add del mod">
          <ac:chgData name="Cheng Fan" userId="73b39abba4055029" providerId="LiveId" clId="{87B34F3D-325D-43FA-9DEF-349A3FB1986B}" dt="2020-04-06T08:28:50.966" v="272" actId="478"/>
          <ac:picMkLst>
            <pc:docMk/>
            <pc:sldMk cId="2147415749" sldId="892"/>
            <ac:picMk id="12" creationId="{948FE665-5271-4C2F-BD51-5FF59E818EE5}"/>
          </ac:picMkLst>
        </pc:picChg>
        <pc:picChg chg="add mod">
          <ac:chgData name="Cheng Fan" userId="73b39abba4055029" providerId="LiveId" clId="{87B34F3D-325D-43FA-9DEF-349A3FB1986B}" dt="2020-04-06T08:36:40.064" v="273"/>
          <ac:picMkLst>
            <pc:docMk/>
            <pc:sldMk cId="2147415749" sldId="892"/>
            <ac:picMk id="14" creationId="{68B076DF-0188-49E7-B9AB-E876225EA468}"/>
          </ac:picMkLst>
        </pc:picChg>
        <pc:inkChg chg="add del">
          <ac:chgData name="Cheng Fan" userId="73b39abba4055029" providerId="LiveId" clId="{87B34F3D-325D-43FA-9DEF-349A3FB1986B}" dt="2020-04-06T08:06:59.606" v="255" actId="478"/>
          <ac:inkMkLst>
            <pc:docMk/>
            <pc:sldMk cId="2147415749" sldId="892"/>
            <ac:inkMk id="2" creationId="{5B50BDB9-50F6-4078-9498-02AAE23992F7}"/>
          </ac:inkMkLst>
        </pc:inkChg>
        <pc:inkChg chg="add del">
          <ac:chgData name="Cheng Fan" userId="73b39abba4055029" providerId="LiveId" clId="{87B34F3D-325D-43FA-9DEF-349A3FB1986B}" dt="2020-04-06T08:15:03.958" v="257"/>
          <ac:inkMkLst>
            <pc:docMk/>
            <pc:sldMk cId="2147415749" sldId="892"/>
            <ac:inkMk id="5" creationId="{32C818AA-FFE1-4090-A366-F7C1B2937084}"/>
          </ac:inkMkLst>
        </pc:inkChg>
        <pc:inkChg chg="add del">
          <ac:chgData name="Cheng Fan" userId="73b39abba4055029" providerId="LiveId" clId="{87B34F3D-325D-43FA-9DEF-349A3FB1986B}" dt="2020-04-06T08:28:22.589" v="267" actId="478"/>
          <ac:inkMkLst>
            <pc:docMk/>
            <pc:sldMk cId="2147415749" sldId="892"/>
            <ac:inkMk id="9" creationId="{828EE890-42EE-4AE9-AD60-614EFFB358AA}"/>
          </ac:inkMkLst>
        </pc:inkChg>
        <pc:inkChg chg="add">
          <ac:chgData name="Cheng Fan" userId="73b39abba4055029" providerId="LiveId" clId="{87B34F3D-325D-43FA-9DEF-349A3FB1986B}" dt="2020-04-06T08:36:40.064" v="273"/>
          <ac:inkMkLst>
            <pc:docMk/>
            <pc:sldMk cId="2147415749" sldId="892"/>
            <ac:inkMk id="13" creationId="{1268F339-604D-4DDF-B00F-8F178FCF2042}"/>
          </ac:inkMkLst>
        </pc:inkChg>
      </pc:sldChg>
      <pc:sldChg chg="addSp modSp">
        <pc:chgData name="Cheng Fan" userId="73b39abba4055029" providerId="LiveId" clId="{87B34F3D-325D-43FA-9DEF-349A3FB1986B}" dt="2020-04-06T08:52:10.030" v="293" actId="20577"/>
        <pc:sldMkLst>
          <pc:docMk/>
          <pc:sldMk cId="395063786" sldId="893"/>
        </pc:sldMkLst>
        <pc:spChg chg="mod">
          <ac:chgData name="Cheng Fan" userId="73b39abba4055029" providerId="LiveId" clId="{87B34F3D-325D-43FA-9DEF-349A3FB1986B}" dt="2020-04-06T03:55:51.882" v="200" actId="5793"/>
          <ac:spMkLst>
            <pc:docMk/>
            <pc:sldMk cId="395063786" sldId="893"/>
            <ac:spMk id="9" creationId="{D7B12816-635B-D249-BE4E-A4969E8EEF6E}"/>
          </ac:spMkLst>
        </pc:spChg>
        <pc:spChg chg="mod">
          <ac:chgData name="Cheng Fan" userId="73b39abba4055029" providerId="LiveId" clId="{87B34F3D-325D-43FA-9DEF-349A3FB1986B}" dt="2020-04-06T08:52:10.030" v="293" actId="20577"/>
          <ac:spMkLst>
            <pc:docMk/>
            <pc:sldMk cId="395063786" sldId="893"/>
            <ac:spMk id="12" creationId="{A769FA6D-63BB-2049-B3CC-A3243E97C4F5}"/>
          </ac:spMkLst>
        </pc:spChg>
        <pc:picChg chg="mod">
          <ac:chgData name="Cheng Fan" userId="73b39abba4055029" providerId="LiveId" clId="{87B34F3D-325D-43FA-9DEF-349A3FB1986B}" dt="2020-04-06T03:53:47.703" v="138" actId="1038"/>
          <ac:picMkLst>
            <pc:docMk/>
            <pc:sldMk cId="395063786" sldId="893"/>
            <ac:picMk id="6" creationId="{26AD46A7-33C5-4067-ABD4-606E935E151D}"/>
          </ac:picMkLst>
        </pc:picChg>
        <pc:picChg chg="add mod">
          <ac:chgData name="Cheng Fan" userId="73b39abba4055029" providerId="LiveId" clId="{87B34F3D-325D-43FA-9DEF-349A3FB1986B}" dt="2020-04-06T08:50:52.885" v="275"/>
          <ac:picMkLst>
            <pc:docMk/>
            <pc:sldMk cId="395063786" sldId="893"/>
            <ac:picMk id="7" creationId="{1B4ADC7E-BEA0-4F9D-8372-F1A2BADC0861}"/>
          </ac:picMkLst>
        </pc:picChg>
        <pc:inkChg chg="add">
          <ac:chgData name="Cheng Fan" userId="73b39abba4055029" providerId="LiveId" clId="{87B34F3D-325D-43FA-9DEF-349A3FB1986B}" dt="2020-04-06T08:50:52.885" v="275"/>
          <ac:inkMkLst>
            <pc:docMk/>
            <pc:sldMk cId="395063786" sldId="893"/>
            <ac:inkMk id="3" creationId="{E93716A4-45C2-4126-9B3F-C192EF0EF3F4}"/>
          </ac:inkMkLst>
        </pc:inkChg>
      </pc:sldChg>
      <pc:sldChg chg="addSp delSp modSp add delAnim">
        <pc:chgData name="Cheng Fan" userId="73b39abba4055029" providerId="LiveId" clId="{87B34F3D-325D-43FA-9DEF-349A3FB1986B}" dt="2020-04-09T10:35:21.006" v="1293" actId="20577"/>
        <pc:sldMkLst>
          <pc:docMk/>
          <pc:sldMk cId="3027268898" sldId="894"/>
        </pc:sldMkLst>
        <pc:spChg chg="del mod">
          <ac:chgData name="Cheng Fan" userId="73b39abba4055029" providerId="LiveId" clId="{87B34F3D-325D-43FA-9DEF-349A3FB1986B}" dt="2020-04-09T10:09:24.284" v="673" actId="478"/>
          <ac:spMkLst>
            <pc:docMk/>
            <pc:sldMk cId="3027268898" sldId="894"/>
            <ac:spMk id="2" creationId="{001BC48C-95D3-4B04-9FFE-B2514FA3C4F9}"/>
          </ac:spMkLst>
        </pc:spChg>
        <pc:spChg chg="add mod">
          <ac:chgData name="Cheng Fan" userId="73b39abba4055029" providerId="LiveId" clId="{87B34F3D-325D-43FA-9DEF-349A3FB1986B}" dt="2020-04-09T10:35:21.006" v="1293" actId="20577"/>
          <ac:spMkLst>
            <pc:docMk/>
            <pc:sldMk cId="3027268898" sldId="894"/>
            <ac:spMk id="9" creationId="{561FA464-BC0B-45A2-84F9-BF8545EFBD5F}"/>
          </ac:spMkLst>
        </pc:spChg>
        <pc:spChg chg="mod">
          <ac:chgData name="Cheng Fan" userId="73b39abba4055029" providerId="LiveId" clId="{87B34F3D-325D-43FA-9DEF-349A3FB1986B}" dt="2020-04-09T10:03:09.296" v="405" actId="20577"/>
          <ac:spMkLst>
            <pc:docMk/>
            <pc:sldMk cId="3027268898" sldId="894"/>
            <ac:spMk id="10" creationId="{CC2434E4-16B7-E540-A13C-960B63D56793}"/>
          </ac:spMkLst>
        </pc:spChg>
        <pc:spChg chg="mod">
          <ac:chgData name="Cheng Fan" userId="73b39abba4055029" providerId="LiveId" clId="{87B34F3D-325D-43FA-9DEF-349A3FB1986B}" dt="2020-04-09T10:35:15.933" v="1291" actId="20577"/>
          <ac:spMkLst>
            <pc:docMk/>
            <pc:sldMk cId="3027268898" sldId="894"/>
            <ac:spMk id="14" creationId="{170243F3-3045-463B-946B-3B5E66A6BD94}"/>
          </ac:spMkLst>
        </pc:spChg>
        <pc:spChg chg="mod">
          <ac:chgData name="Cheng Fan" userId="73b39abba4055029" providerId="LiveId" clId="{87B34F3D-325D-43FA-9DEF-349A3FB1986B}" dt="2020-04-09T10:23:51.290" v="1197" actId="114"/>
          <ac:spMkLst>
            <pc:docMk/>
            <pc:sldMk cId="3027268898" sldId="894"/>
            <ac:spMk id="15" creationId="{F699C47F-86DC-4737-9B54-EF78F021B117}"/>
          </ac:spMkLst>
        </pc:spChg>
        <pc:spChg chg="del mod">
          <ac:chgData name="Cheng Fan" userId="73b39abba4055029" providerId="LiveId" clId="{87B34F3D-325D-43FA-9DEF-349A3FB1986B}" dt="2020-04-09T10:09:26.801" v="674" actId="478"/>
          <ac:spMkLst>
            <pc:docMk/>
            <pc:sldMk cId="3027268898" sldId="894"/>
            <ac:spMk id="16" creationId="{351D76CC-0A0E-4EFD-868D-934720D84D95}"/>
          </ac:spMkLst>
        </pc:spChg>
        <pc:picChg chg="add mod">
          <ac:chgData name="Cheng Fan" userId="73b39abba4055029" providerId="LiveId" clId="{87B34F3D-325D-43FA-9DEF-349A3FB1986B}" dt="2020-04-09T10:33:02.435" v="1232"/>
          <ac:picMkLst>
            <pc:docMk/>
            <pc:sldMk cId="3027268898" sldId="894"/>
            <ac:picMk id="4" creationId="{F8F85C8A-2C33-4B24-8705-66A717F7A911}"/>
          </ac:picMkLst>
        </pc:picChg>
        <pc:picChg chg="del">
          <ac:chgData name="Cheng Fan" userId="73b39abba4055029" providerId="LiveId" clId="{87B34F3D-325D-43FA-9DEF-349A3FB1986B}" dt="2020-04-09T10:03:16.115" v="406" actId="478"/>
          <ac:picMkLst>
            <pc:docMk/>
            <pc:sldMk cId="3027268898" sldId="894"/>
            <ac:picMk id="6" creationId="{873FD7E4-7D84-4BDC-9060-7D52F2DDEF74}"/>
          </ac:picMkLst>
        </pc:picChg>
        <pc:inkChg chg="add">
          <ac:chgData name="Cheng Fan" userId="73b39abba4055029" providerId="LiveId" clId="{87B34F3D-325D-43FA-9DEF-349A3FB1986B}" dt="2020-04-09T10:33:02.435" v="1232"/>
          <ac:inkMkLst>
            <pc:docMk/>
            <pc:sldMk cId="3027268898" sldId="894"/>
            <ac:inkMk id="3" creationId="{A6585D46-C240-4D65-A2FF-3D85FE0FA7BE}"/>
          </ac:inkMkLst>
        </pc:inkChg>
        <pc:inkChg chg="del">
          <ac:chgData name="Cheng Fan" userId="73b39abba4055029" providerId="LiveId" clId="{87B34F3D-325D-43FA-9DEF-349A3FB1986B}" dt="2020-04-09T10:04:39.201" v="411" actId="478"/>
          <ac:inkMkLst>
            <pc:docMk/>
            <pc:sldMk cId="3027268898" sldId="894"/>
            <ac:inkMk id="5" creationId="{92BCBC3D-EFFF-4BF8-805A-7362C857BA10}"/>
          </ac:inkMkLst>
        </pc:inkChg>
      </pc:sldChg>
      <pc:sldChg chg="delSp del modAnim">
        <pc:chgData name="Cheng Fan" userId="73b39abba4055029" providerId="LiveId" clId="{87B34F3D-325D-43FA-9DEF-349A3FB1986B}" dt="2020-04-06T02:10:22.462" v="2" actId="47"/>
        <pc:sldMkLst>
          <pc:docMk/>
          <pc:sldMk cId="3455816909" sldId="894"/>
        </pc:sldMkLst>
        <pc:picChg chg="del">
          <ac:chgData name="Cheng Fan" userId="73b39abba4055029" providerId="LiveId" clId="{87B34F3D-325D-43FA-9DEF-349A3FB1986B}" dt="2020-04-06T02:09:58.229" v="0"/>
          <ac:picMkLst>
            <pc:docMk/>
            <pc:sldMk cId="3455816909" sldId="894"/>
            <ac:picMk id="2" creationId="{A14659C5-C567-4399-B96F-092A924FD016}"/>
          </ac:picMkLst>
        </pc:picChg>
      </pc:sldChg>
      <pc:sldChg chg="new del">
        <pc:chgData name="Cheng Fan" userId="73b39abba4055029" providerId="LiveId" clId="{87B34F3D-325D-43FA-9DEF-349A3FB1986B}" dt="2020-04-09T10:35:47.456" v="1294" actId="47"/>
        <pc:sldMkLst>
          <pc:docMk/>
          <pc:sldMk cId="1402386830" sldId="895"/>
        </pc:sldMkLst>
      </pc:sldChg>
      <pc:sldChg chg="new del">
        <pc:chgData name="Cheng Fan" userId="73b39abba4055029" providerId="LiveId" clId="{87B34F3D-325D-43FA-9DEF-349A3FB1986B}" dt="2020-04-09T10:35:50.277" v="1295" actId="47"/>
        <pc:sldMkLst>
          <pc:docMk/>
          <pc:sldMk cId="1082285890" sldId="896"/>
        </pc:sldMkLst>
      </pc:sldChg>
      <pc:sldChg chg="new del">
        <pc:chgData name="Cheng Fan" userId="73b39abba4055029" providerId="LiveId" clId="{87B34F3D-325D-43FA-9DEF-349A3FB1986B}" dt="2020-04-09T10:03:24.253" v="409" actId="680"/>
        <pc:sldMkLst>
          <pc:docMk/>
          <pc:sldMk cId="1575578055" sldId="896"/>
        </pc:sldMkLst>
      </pc:sldChg>
    </pc:docChg>
  </pc:docChgLst>
  <pc:docChgLst>
    <pc:chgData name="Cheng Fan" userId="73b39abba4055029" providerId="LiveId" clId="{783EF6CB-D733-4111-B79E-02BDC3C12F30}"/>
    <pc:docChg chg="modSld">
      <pc:chgData name="Cheng Fan" userId="73b39abba4055029" providerId="LiveId" clId="{783EF6CB-D733-4111-B79E-02BDC3C12F30}" dt="2021-02-17T13:08:45.352" v="2"/>
      <pc:docMkLst>
        <pc:docMk/>
      </pc:docMkLst>
      <pc:sldChg chg="delSp modSp mod modAnim">
        <pc:chgData name="Cheng Fan" userId="73b39abba4055029" providerId="LiveId" clId="{783EF6CB-D733-4111-B79E-02BDC3C12F30}" dt="2021-02-17T13:08:45.352" v="2"/>
        <pc:sldMkLst>
          <pc:docMk/>
          <pc:sldMk cId="2040243274" sldId="628"/>
        </pc:sldMkLst>
        <pc:spChg chg="mod">
          <ac:chgData name="Cheng Fan" userId="73b39abba4055029" providerId="LiveId" clId="{783EF6CB-D733-4111-B79E-02BDC3C12F30}" dt="2021-02-17T13:08:36.862" v="1" actId="20577"/>
          <ac:spMkLst>
            <pc:docMk/>
            <pc:sldMk cId="2040243274" sldId="628"/>
            <ac:spMk id="5" creationId="{0C494AC4-83F7-A546-AA32-D9C97D2A9A6A}"/>
          </ac:spMkLst>
        </pc:spChg>
        <pc:picChg chg="del">
          <ac:chgData name="Cheng Fan" userId="73b39abba4055029" providerId="LiveId" clId="{783EF6CB-D733-4111-B79E-02BDC3C12F30}" dt="2021-02-17T13:08:45.352" v="2"/>
          <ac:picMkLst>
            <pc:docMk/>
            <pc:sldMk cId="2040243274" sldId="628"/>
            <ac:picMk id="4" creationId="{F869DE14-16AE-4DCE-8CB2-E66A408F405E}"/>
          </ac:picMkLst>
        </pc:picChg>
      </pc:sldChg>
      <pc:sldChg chg="delSp modAnim">
        <pc:chgData name="Cheng Fan" userId="73b39abba4055029" providerId="LiveId" clId="{783EF6CB-D733-4111-B79E-02BDC3C12F30}" dt="2021-02-17T13:08:45.352" v="2"/>
        <pc:sldMkLst>
          <pc:docMk/>
          <pc:sldMk cId="2267203452" sldId="775"/>
        </pc:sldMkLst>
        <pc:picChg chg="del">
          <ac:chgData name="Cheng Fan" userId="73b39abba4055029" providerId="LiveId" clId="{783EF6CB-D733-4111-B79E-02BDC3C12F30}" dt="2021-02-17T13:08:45.352" v="2"/>
          <ac:picMkLst>
            <pc:docMk/>
            <pc:sldMk cId="2267203452" sldId="775"/>
            <ac:picMk id="6" creationId="{7D3A1C10-717C-47AF-A14D-804B8C241FDF}"/>
          </ac:picMkLst>
        </pc:picChg>
      </pc:sldChg>
      <pc:sldChg chg="delSp modAnim">
        <pc:chgData name="Cheng Fan" userId="73b39abba4055029" providerId="LiveId" clId="{783EF6CB-D733-4111-B79E-02BDC3C12F30}" dt="2021-02-17T13:08:45.352" v="2"/>
        <pc:sldMkLst>
          <pc:docMk/>
          <pc:sldMk cId="2368993379" sldId="842"/>
        </pc:sldMkLst>
        <pc:picChg chg="del">
          <ac:chgData name="Cheng Fan" userId="73b39abba4055029" providerId="LiveId" clId="{783EF6CB-D733-4111-B79E-02BDC3C12F30}" dt="2021-02-17T13:08:45.352" v="2"/>
          <ac:picMkLst>
            <pc:docMk/>
            <pc:sldMk cId="2368993379" sldId="842"/>
            <ac:picMk id="2" creationId="{E61750E2-0806-4854-BAA4-76E30B3D5E76}"/>
          </ac:picMkLst>
        </pc:picChg>
      </pc:sldChg>
      <pc:sldChg chg="delSp modAnim">
        <pc:chgData name="Cheng Fan" userId="73b39abba4055029" providerId="LiveId" clId="{783EF6CB-D733-4111-B79E-02BDC3C12F30}" dt="2021-02-17T13:08:45.352" v="2"/>
        <pc:sldMkLst>
          <pc:docMk/>
          <pc:sldMk cId="1388931504" sldId="875"/>
        </pc:sldMkLst>
        <pc:picChg chg="del">
          <ac:chgData name="Cheng Fan" userId="73b39abba4055029" providerId="LiveId" clId="{783EF6CB-D733-4111-B79E-02BDC3C12F30}" dt="2021-02-17T13:08:45.352" v="2"/>
          <ac:picMkLst>
            <pc:docMk/>
            <pc:sldMk cId="1388931504" sldId="875"/>
            <ac:picMk id="5" creationId="{224CD504-5975-4BB6-8530-A689C5AA0D5A}"/>
          </ac:picMkLst>
        </pc:picChg>
        <pc:inkChg chg="del">
          <ac:chgData name="Cheng Fan" userId="73b39abba4055029" providerId="LiveId" clId="{783EF6CB-D733-4111-B79E-02BDC3C12F30}" dt="2021-02-17T13:08:45.352" v="2"/>
          <ac:inkMkLst>
            <pc:docMk/>
            <pc:sldMk cId="1388931504" sldId="875"/>
            <ac:inkMk id="3" creationId="{AC03A7D2-4F52-401F-9F56-C9A5546990FA}"/>
          </ac:inkMkLst>
        </pc:inkChg>
      </pc:sldChg>
      <pc:sldChg chg="delSp modAnim">
        <pc:chgData name="Cheng Fan" userId="73b39abba4055029" providerId="LiveId" clId="{783EF6CB-D733-4111-B79E-02BDC3C12F30}" dt="2021-02-17T13:08:45.352" v="2"/>
        <pc:sldMkLst>
          <pc:docMk/>
          <pc:sldMk cId="1318481413" sldId="876"/>
        </pc:sldMkLst>
        <pc:picChg chg="del">
          <ac:chgData name="Cheng Fan" userId="73b39abba4055029" providerId="LiveId" clId="{783EF6CB-D733-4111-B79E-02BDC3C12F30}" dt="2021-02-17T13:08:45.352" v="2"/>
          <ac:picMkLst>
            <pc:docMk/>
            <pc:sldMk cId="1318481413" sldId="876"/>
            <ac:picMk id="8" creationId="{B70B704A-25FC-40CB-A149-FA6DFFBAB311}"/>
          </ac:picMkLst>
        </pc:picChg>
        <pc:inkChg chg="del">
          <ac:chgData name="Cheng Fan" userId="73b39abba4055029" providerId="LiveId" clId="{783EF6CB-D733-4111-B79E-02BDC3C12F30}" dt="2021-02-17T13:08:45.352" v="2"/>
          <ac:inkMkLst>
            <pc:docMk/>
            <pc:sldMk cId="1318481413" sldId="876"/>
            <ac:inkMk id="6" creationId="{0999029F-3CE4-4ADE-9E9A-AF0866CE7D92}"/>
          </ac:inkMkLst>
        </pc:inkChg>
      </pc:sldChg>
      <pc:sldChg chg="delSp modAnim">
        <pc:chgData name="Cheng Fan" userId="73b39abba4055029" providerId="LiveId" clId="{783EF6CB-D733-4111-B79E-02BDC3C12F30}" dt="2021-02-17T13:08:45.352" v="2"/>
        <pc:sldMkLst>
          <pc:docMk/>
          <pc:sldMk cId="2741413821" sldId="877"/>
        </pc:sldMkLst>
        <pc:picChg chg="del">
          <ac:chgData name="Cheng Fan" userId="73b39abba4055029" providerId="LiveId" clId="{783EF6CB-D733-4111-B79E-02BDC3C12F30}" dt="2021-02-17T13:08:45.352" v="2"/>
          <ac:picMkLst>
            <pc:docMk/>
            <pc:sldMk cId="2741413821" sldId="877"/>
            <ac:picMk id="7" creationId="{92679209-4058-457B-B71E-0D278735D51A}"/>
          </ac:picMkLst>
        </pc:picChg>
        <pc:inkChg chg="del">
          <ac:chgData name="Cheng Fan" userId="73b39abba4055029" providerId="LiveId" clId="{783EF6CB-D733-4111-B79E-02BDC3C12F30}" dt="2021-02-17T13:08:45.352" v="2"/>
          <ac:inkMkLst>
            <pc:docMk/>
            <pc:sldMk cId="2741413821" sldId="877"/>
            <ac:inkMk id="5" creationId="{5D9D8685-B988-46DB-A60A-F69692C9C486}"/>
          </ac:inkMkLst>
        </pc:inkChg>
      </pc:sldChg>
      <pc:sldChg chg="delSp modAnim">
        <pc:chgData name="Cheng Fan" userId="73b39abba4055029" providerId="LiveId" clId="{783EF6CB-D733-4111-B79E-02BDC3C12F30}" dt="2021-02-17T13:08:45.352" v="2"/>
        <pc:sldMkLst>
          <pc:docMk/>
          <pc:sldMk cId="1328431508" sldId="878"/>
        </pc:sldMkLst>
        <pc:picChg chg="del">
          <ac:chgData name="Cheng Fan" userId="73b39abba4055029" providerId="LiveId" clId="{783EF6CB-D733-4111-B79E-02BDC3C12F30}" dt="2021-02-17T13:08:45.352" v="2"/>
          <ac:picMkLst>
            <pc:docMk/>
            <pc:sldMk cId="1328431508" sldId="878"/>
            <ac:picMk id="5" creationId="{CA50CBB8-F02C-470D-9AB9-A9117AAC69DE}"/>
          </ac:picMkLst>
        </pc:picChg>
        <pc:inkChg chg="del">
          <ac:chgData name="Cheng Fan" userId="73b39abba4055029" providerId="LiveId" clId="{783EF6CB-D733-4111-B79E-02BDC3C12F30}" dt="2021-02-17T13:08:45.352" v="2"/>
          <ac:inkMkLst>
            <pc:docMk/>
            <pc:sldMk cId="1328431508" sldId="878"/>
            <ac:inkMk id="2" creationId="{2F5B1DB0-A2CB-4F70-8B9F-321C0CB602C8}"/>
          </ac:inkMkLst>
        </pc:inkChg>
      </pc:sldChg>
      <pc:sldChg chg="delSp modAnim">
        <pc:chgData name="Cheng Fan" userId="73b39abba4055029" providerId="LiveId" clId="{783EF6CB-D733-4111-B79E-02BDC3C12F30}" dt="2021-02-17T13:08:45.352" v="2"/>
        <pc:sldMkLst>
          <pc:docMk/>
          <pc:sldMk cId="961281244" sldId="879"/>
        </pc:sldMkLst>
        <pc:picChg chg="del">
          <ac:chgData name="Cheng Fan" userId="73b39abba4055029" providerId="LiveId" clId="{783EF6CB-D733-4111-B79E-02BDC3C12F30}" dt="2021-02-17T13:08:45.352" v="2"/>
          <ac:picMkLst>
            <pc:docMk/>
            <pc:sldMk cId="961281244" sldId="879"/>
            <ac:picMk id="3" creationId="{EFBEB811-DF70-4FF2-941C-F5282AFB159C}"/>
          </ac:picMkLst>
        </pc:picChg>
        <pc:inkChg chg="del">
          <ac:chgData name="Cheng Fan" userId="73b39abba4055029" providerId="LiveId" clId="{783EF6CB-D733-4111-B79E-02BDC3C12F30}" dt="2021-02-17T13:08:45.352" v="2"/>
          <ac:inkMkLst>
            <pc:docMk/>
            <pc:sldMk cId="961281244" sldId="879"/>
            <ac:inkMk id="2" creationId="{E69EDD7D-48BB-4AB3-AC81-9C3810C66BC9}"/>
          </ac:inkMkLst>
        </pc:inkChg>
      </pc:sldChg>
      <pc:sldChg chg="delSp modAnim">
        <pc:chgData name="Cheng Fan" userId="73b39abba4055029" providerId="LiveId" clId="{783EF6CB-D733-4111-B79E-02BDC3C12F30}" dt="2021-02-17T13:08:45.352" v="2"/>
        <pc:sldMkLst>
          <pc:docMk/>
          <pc:sldMk cId="650093804" sldId="880"/>
        </pc:sldMkLst>
        <pc:picChg chg="del">
          <ac:chgData name="Cheng Fan" userId="73b39abba4055029" providerId="LiveId" clId="{783EF6CB-D733-4111-B79E-02BDC3C12F30}" dt="2021-02-17T13:08:45.352" v="2"/>
          <ac:picMkLst>
            <pc:docMk/>
            <pc:sldMk cId="650093804" sldId="880"/>
            <ac:picMk id="6" creationId="{873FD7E4-7D84-4BDC-9060-7D52F2DDEF74}"/>
          </ac:picMkLst>
        </pc:picChg>
        <pc:inkChg chg="del">
          <ac:chgData name="Cheng Fan" userId="73b39abba4055029" providerId="LiveId" clId="{783EF6CB-D733-4111-B79E-02BDC3C12F30}" dt="2021-02-17T13:08:45.352" v="2"/>
          <ac:inkMkLst>
            <pc:docMk/>
            <pc:sldMk cId="650093804" sldId="880"/>
            <ac:inkMk id="5" creationId="{92BCBC3D-EFFF-4BF8-805A-7362C857BA10}"/>
          </ac:inkMkLst>
        </pc:inkChg>
      </pc:sldChg>
      <pc:sldChg chg="delSp modAnim">
        <pc:chgData name="Cheng Fan" userId="73b39abba4055029" providerId="LiveId" clId="{783EF6CB-D733-4111-B79E-02BDC3C12F30}" dt="2021-02-17T13:08:45.352" v="2"/>
        <pc:sldMkLst>
          <pc:docMk/>
          <pc:sldMk cId="1393034322" sldId="886"/>
        </pc:sldMkLst>
        <pc:picChg chg="del">
          <ac:chgData name="Cheng Fan" userId="73b39abba4055029" providerId="LiveId" clId="{783EF6CB-D733-4111-B79E-02BDC3C12F30}" dt="2021-02-17T13:08:45.352" v="2"/>
          <ac:picMkLst>
            <pc:docMk/>
            <pc:sldMk cId="1393034322" sldId="886"/>
            <ac:picMk id="7" creationId="{24CE92C2-7790-4890-BEF5-322B923BC6F3}"/>
          </ac:picMkLst>
        </pc:picChg>
        <pc:inkChg chg="del">
          <ac:chgData name="Cheng Fan" userId="73b39abba4055029" providerId="LiveId" clId="{783EF6CB-D733-4111-B79E-02BDC3C12F30}" dt="2021-02-17T13:08:45.352" v="2"/>
          <ac:inkMkLst>
            <pc:docMk/>
            <pc:sldMk cId="1393034322" sldId="886"/>
            <ac:inkMk id="6" creationId="{410FB9A7-CD77-4B18-9F36-E13D98FE9B4B}"/>
          </ac:inkMkLst>
        </pc:inkChg>
      </pc:sldChg>
      <pc:sldChg chg="delSp modAnim">
        <pc:chgData name="Cheng Fan" userId="73b39abba4055029" providerId="LiveId" clId="{783EF6CB-D733-4111-B79E-02BDC3C12F30}" dt="2021-02-17T13:08:45.352" v="2"/>
        <pc:sldMkLst>
          <pc:docMk/>
          <pc:sldMk cId="3733596698" sldId="887"/>
        </pc:sldMkLst>
        <pc:picChg chg="del">
          <ac:chgData name="Cheng Fan" userId="73b39abba4055029" providerId="LiveId" clId="{783EF6CB-D733-4111-B79E-02BDC3C12F30}" dt="2021-02-17T13:08:45.352" v="2"/>
          <ac:picMkLst>
            <pc:docMk/>
            <pc:sldMk cId="3733596698" sldId="887"/>
            <ac:picMk id="5" creationId="{A892E764-B42F-4D64-82FE-87ABCAD262D0}"/>
          </ac:picMkLst>
        </pc:picChg>
        <pc:inkChg chg="del">
          <ac:chgData name="Cheng Fan" userId="73b39abba4055029" providerId="LiveId" clId="{783EF6CB-D733-4111-B79E-02BDC3C12F30}" dt="2021-02-17T13:08:45.352" v="2"/>
          <ac:inkMkLst>
            <pc:docMk/>
            <pc:sldMk cId="3733596698" sldId="887"/>
            <ac:inkMk id="3" creationId="{9BAB00C5-7B85-43C7-93E5-F031EA52A8C9}"/>
          </ac:inkMkLst>
        </pc:inkChg>
      </pc:sldChg>
      <pc:sldChg chg="delSp modAnim">
        <pc:chgData name="Cheng Fan" userId="73b39abba4055029" providerId="LiveId" clId="{783EF6CB-D733-4111-B79E-02BDC3C12F30}" dt="2021-02-17T13:08:45.352" v="2"/>
        <pc:sldMkLst>
          <pc:docMk/>
          <pc:sldMk cId="1023044923" sldId="889"/>
        </pc:sldMkLst>
        <pc:picChg chg="del">
          <ac:chgData name="Cheng Fan" userId="73b39abba4055029" providerId="LiveId" clId="{783EF6CB-D733-4111-B79E-02BDC3C12F30}" dt="2021-02-17T13:08:45.352" v="2"/>
          <ac:picMkLst>
            <pc:docMk/>
            <pc:sldMk cId="1023044923" sldId="889"/>
            <ac:picMk id="5" creationId="{B4FECEE0-76C4-4DB7-AFFB-A2BC116CC44C}"/>
          </ac:picMkLst>
        </pc:picChg>
        <pc:inkChg chg="del">
          <ac:chgData name="Cheng Fan" userId="73b39abba4055029" providerId="LiveId" clId="{783EF6CB-D733-4111-B79E-02BDC3C12F30}" dt="2021-02-17T13:08:45.352" v="2"/>
          <ac:inkMkLst>
            <pc:docMk/>
            <pc:sldMk cId="1023044923" sldId="889"/>
            <ac:inkMk id="3" creationId="{FB3CABB2-B93B-49D4-B9B9-161A1FCF9BD2}"/>
          </ac:inkMkLst>
        </pc:inkChg>
      </pc:sldChg>
      <pc:sldChg chg="delSp modAnim">
        <pc:chgData name="Cheng Fan" userId="73b39abba4055029" providerId="LiveId" clId="{783EF6CB-D733-4111-B79E-02BDC3C12F30}" dt="2021-02-17T13:08:45.352" v="2"/>
        <pc:sldMkLst>
          <pc:docMk/>
          <pc:sldMk cId="1261059912" sldId="891"/>
        </pc:sldMkLst>
        <pc:picChg chg="del">
          <ac:chgData name="Cheng Fan" userId="73b39abba4055029" providerId="LiveId" clId="{783EF6CB-D733-4111-B79E-02BDC3C12F30}" dt="2021-02-17T13:08:45.352" v="2"/>
          <ac:picMkLst>
            <pc:docMk/>
            <pc:sldMk cId="1261059912" sldId="891"/>
            <ac:picMk id="8" creationId="{FEC218D9-7889-408D-8BBC-005A8C66709A}"/>
          </ac:picMkLst>
        </pc:picChg>
        <pc:inkChg chg="del">
          <ac:chgData name="Cheng Fan" userId="73b39abba4055029" providerId="LiveId" clId="{783EF6CB-D733-4111-B79E-02BDC3C12F30}" dt="2021-02-17T13:08:45.352" v="2"/>
          <ac:inkMkLst>
            <pc:docMk/>
            <pc:sldMk cId="1261059912" sldId="891"/>
            <ac:inkMk id="3" creationId="{5A5908CD-68FD-49F2-8D41-1379C7212FA3}"/>
          </ac:inkMkLst>
        </pc:inkChg>
      </pc:sldChg>
      <pc:sldChg chg="delSp modAnim">
        <pc:chgData name="Cheng Fan" userId="73b39abba4055029" providerId="LiveId" clId="{783EF6CB-D733-4111-B79E-02BDC3C12F30}" dt="2021-02-17T13:08:45.352" v="2"/>
        <pc:sldMkLst>
          <pc:docMk/>
          <pc:sldMk cId="2147415749" sldId="892"/>
        </pc:sldMkLst>
        <pc:picChg chg="del">
          <ac:chgData name="Cheng Fan" userId="73b39abba4055029" providerId="LiveId" clId="{783EF6CB-D733-4111-B79E-02BDC3C12F30}" dt="2021-02-17T13:08:45.352" v="2"/>
          <ac:picMkLst>
            <pc:docMk/>
            <pc:sldMk cId="2147415749" sldId="892"/>
            <ac:picMk id="14" creationId="{68B076DF-0188-49E7-B9AB-E876225EA468}"/>
          </ac:picMkLst>
        </pc:picChg>
        <pc:inkChg chg="del">
          <ac:chgData name="Cheng Fan" userId="73b39abba4055029" providerId="LiveId" clId="{783EF6CB-D733-4111-B79E-02BDC3C12F30}" dt="2021-02-17T13:08:45.352" v="2"/>
          <ac:inkMkLst>
            <pc:docMk/>
            <pc:sldMk cId="2147415749" sldId="892"/>
            <ac:inkMk id="13" creationId="{1268F339-604D-4DDF-B00F-8F178FCF2042}"/>
          </ac:inkMkLst>
        </pc:inkChg>
      </pc:sldChg>
      <pc:sldChg chg="delSp modAnim">
        <pc:chgData name="Cheng Fan" userId="73b39abba4055029" providerId="LiveId" clId="{783EF6CB-D733-4111-B79E-02BDC3C12F30}" dt="2021-02-17T13:08:45.352" v="2"/>
        <pc:sldMkLst>
          <pc:docMk/>
          <pc:sldMk cId="395063786" sldId="893"/>
        </pc:sldMkLst>
        <pc:picChg chg="del">
          <ac:chgData name="Cheng Fan" userId="73b39abba4055029" providerId="LiveId" clId="{783EF6CB-D733-4111-B79E-02BDC3C12F30}" dt="2021-02-17T13:08:45.352" v="2"/>
          <ac:picMkLst>
            <pc:docMk/>
            <pc:sldMk cId="395063786" sldId="893"/>
            <ac:picMk id="7" creationId="{1B4ADC7E-BEA0-4F9D-8372-F1A2BADC0861}"/>
          </ac:picMkLst>
        </pc:picChg>
        <pc:inkChg chg="del">
          <ac:chgData name="Cheng Fan" userId="73b39abba4055029" providerId="LiveId" clId="{783EF6CB-D733-4111-B79E-02BDC3C12F30}" dt="2021-02-17T13:08:45.352" v="2"/>
          <ac:inkMkLst>
            <pc:docMk/>
            <pc:sldMk cId="395063786" sldId="893"/>
            <ac:inkMk id="3" creationId="{E93716A4-45C2-4126-9B3F-C192EF0EF3F4}"/>
          </ac:inkMkLst>
        </pc:inkChg>
      </pc:sldChg>
      <pc:sldChg chg="delSp modAnim">
        <pc:chgData name="Cheng Fan" userId="73b39abba4055029" providerId="LiveId" clId="{783EF6CB-D733-4111-B79E-02BDC3C12F30}" dt="2021-02-17T13:08:45.352" v="2"/>
        <pc:sldMkLst>
          <pc:docMk/>
          <pc:sldMk cId="3027268898" sldId="894"/>
        </pc:sldMkLst>
        <pc:picChg chg="del">
          <ac:chgData name="Cheng Fan" userId="73b39abba4055029" providerId="LiveId" clId="{783EF6CB-D733-4111-B79E-02BDC3C12F30}" dt="2021-02-17T13:08:45.352" v="2"/>
          <ac:picMkLst>
            <pc:docMk/>
            <pc:sldMk cId="3027268898" sldId="894"/>
            <ac:picMk id="4" creationId="{F8F85C8A-2C33-4B24-8705-66A717F7A911}"/>
          </ac:picMkLst>
        </pc:picChg>
        <pc:inkChg chg="del">
          <ac:chgData name="Cheng Fan" userId="73b39abba4055029" providerId="LiveId" clId="{783EF6CB-D733-4111-B79E-02BDC3C12F30}" dt="2021-02-17T13:08:45.352" v="2"/>
          <ac:inkMkLst>
            <pc:docMk/>
            <pc:sldMk cId="3027268898" sldId="894"/>
            <ac:inkMk id="3" creationId="{A6585D46-C240-4D65-A2FF-3D85FE0FA7BE}"/>
          </ac:inkMkLst>
        </pc:inkChg>
      </pc:sldChg>
    </pc:docChg>
  </pc:docChgLst>
  <pc:docChgLst>
    <pc:chgData name="Fan" userId="73b39abba4055029" providerId="LiveId" clId="{AC77E086-B5B6-4542-A027-3CD64797269F}"/>
    <pc:docChg chg="custSel addSld modSld">
      <pc:chgData name="Fan" userId="73b39abba4055029" providerId="LiveId" clId="{AC77E086-B5B6-4542-A027-3CD64797269F}" dt="2023-03-21T05:20:04.432" v="75" actId="1076"/>
      <pc:docMkLst>
        <pc:docMk/>
      </pc:docMkLst>
      <pc:sldChg chg="modSp mod">
        <pc:chgData name="Fan" userId="73b39abba4055029" providerId="LiveId" clId="{AC77E086-B5B6-4542-A027-3CD64797269F}" dt="2023-03-07T03:11:39.837" v="1" actId="20577"/>
        <pc:sldMkLst>
          <pc:docMk/>
          <pc:sldMk cId="2040243274" sldId="628"/>
        </pc:sldMkLst>
        <pc:spChg chg="mod">
          <ac:chgData name="Fan" userId="73b39abba4055029" providerId="LiveId" clId="{AC77E086-B5B6-4542-A027-3CD64797269F}" dt="2023-03-07T03:11:39.837" v="1" actId="20577"/>
          <ac:spMkLst>
            <pc:docMk/>
            <pc:sldMk cId="2040243274" sldId="628"/>
            <ac:spMk id="5" creationId="{0C494AC4-83F7-A546-AA32-D9C97D2A9A6A}"/>
          </ac:spMkLst>
        </pc:spChg>
      </pc:sldChg>
      <pc:sldChg chg="addSp delSp modSp mod">
        <pc:chgData name="Fan" userId="73b39abba4055029" providerId="LiveId" clId="{AC77E086-B5B6-4542-A027-3CD64797269F}" dt="2023-03-21T05:20:04.432" v="75" actId="1076"/>
        <pc:sldMkLst>
          <pc:docMk/>
          <pc:sldMk cId="650093804" sldId="880"/>
        </pc:sldMkLst>
        <pc:spChg chg="add del mod">
          <ac:chgData name="Fan" userId="73b39abba4055029" providerId="LiveId" clId="{AC77E086-B5B6-4542-A027-3CD64797269F}" dt="2023-03-21T05:18:25.516" v="67" actId="478"/>
          <ac:spMkLst>
            <pc:docMk/>
            <pc:sldMk cId="650093804" sldId="880"/>
            <ac:spMk id="4" creationId="{E23F48A1-4C1D-6B4C-AC3F-0C8AE249FCB0}"/>
          </ac:spMkLst>
        </pc:spChg>
        <pc:spChg chg="mod">
          <ac:chgData name="Fan" userId="73b39abba4055029" providerId="LiveId" clId="{AC77E086-B5B6-4542-A027-3CD64797269F}" dt="2023-03-21T05:17:17.538" v="61" actId="207"/>
          <ac:spMkLst>
            <pc:docMk/>
            <pc:sldMk cId="650093804" sldId="880"/>
            <ac:spMk id="14" creationId="{170243F3-3045-463B-946B-3B5E66A6BD94}"/>
          </ac:spMkLst>
        </pc:spChg>
        <pc:picChg chg="add del mod">
          <ac:chgData name="Fan" userId="73b39abba4055029" providerId="LiveId" clId="{AC77E086-B5B6-4542-A027-3CD64797269F}" dt="2023-03-21T05:18:27.536" v="68" actId="478"/>
          <ac:picMkLst>
            <pc:docMk/>
            <pc:sldMk cId="650093804" sldId="880"/>
            <ac:picMk id="3" creationId="{D7E30708-8CBB-EBF3-6C00-78AC65261E06}"/>
          </ac:picMkLst>
        </pc:picChg>
        <pc:picChg chg="add del mod">
          <ac:chgData name="Fan" userId="73b39abba4055029" providerId="LiveId" clId="{AC77E086-B5B6-4542-A027-3CD64797269F}" dt="2023-03-21T05:19:26.906" v="72" actId="478"/>
          <ac:picMkLst>
            <pc:docMk/>
            <pc:sldMk cId="650093804" sldId="880"/>
            <ac:picMk id="6" creationId="{E81D5699-8EA8-D82D-6E69-78482F46A015}"/>
          </ac:picMkLst>
        </pc:picChg>
        <pc:picChg chg="add mod">
          <ac:chgData name="Fan" userId="73b39abba4055029" providerId="LiveId" clId="{AC77E086-B5B6-4542-A027-3CD64797269F}" dt="2023-03-21T05:20:04.432" v="75" actId="1076"/>
          <ac:picMkLst>
            <pc:docMk/>
            <pc:sldMk cId="650093804" sldId="880"/>
            <ac:picMk id="8" creationId="{0AB9AFF8-1EAB-E204-5698-5F449B96F48C}"/>
          </ac:picMkLst>
        </pc:picChg>
      </pc:sldChg>
      <pc:sldChg chg="addSp delSp modSp mod">
        <pc:chgData name="Fan" userId="73b39abba4055029" providerId="LiveId" clId="{AC77E086-B5B6-4542-A027-3CD64797269F}" dt="2023-03-21T05:10:01.816" v="9" actId="1076"/>
        <pc:sldMkLst>
          <pc:docMk/>
          <pc:sldMk cId="1393034322" sldId="886"/>
        </pc:sldMkLst>
        <pc:spChg chg="mod">
          <ac:chgData name="Fan" userId="73b39abba4055029" providerId="LiveId" clId="{AC77E086-B5B6-4542-A027-3CD64797269F}" dt="2023-03-21T05:10:01.816" v="9" actId="1076"/>
          <ac:spMkLst>
            <pc:docMk/>
            <pc:sldMk cId="1393034322" sldId="886"/>
            <ac:spMk id="2" creationId="{C822294A-7684-46C7-A666-3BF11C9B9511}"/>
          </ac:spMkLst>
        </pc:spChg>
        <pc:spChg chg="add del mod">
          <ac:chgData name="Fan" userId="73b39abba4055029" providerId="LiveId" clId="{AC77E086-B5B6-4542-A027-3CD64797269F}" dt="2023-03-21T05:09:52.244" v="7" actId="478"/>
          <ac:spMkLst>
            <pc:docMk/>
            <pc:sldMk cId="1393034322" sldId="886"/>
            <ac:spMk id="4" creationId="{22C14F64-578C-2B8C-5841-C04F45727621}"/>
          </ac:spMkLst>
        </pc:spChg>
        <pc:spChg chg="del mod">
          <ac:chgData name="Fan" userId="73b39abba4055029" providerId="LiveId" clId="{AC77E086-B5B6-4542-A027-3CD64797269F}" dt="2023-03-21T05:09:57.649" v="8" actId="478"/>
          <ac:spMkLst>
            <pc:docMk/>
            <pc:sldMk cId="1393034322" sldId="886"/>
            <ac:spMk id="15" creationId="{F7F640B6-70A0-421F-9A94-229FAA85866A}"/>
          </ac:spMkLst>
        </pc:spChg>
      </pc:sldChg>
      <pc:sldChg chg="addSp delSp modSp add mod">
        <pc:chgData name="Fan" userId="73b39abba4055029" providerId="LiveId" clId="{AC77E086-B5B6-4542-A027-3CD64797269F}" dt="2023-03-21T05:16:19.306" v="60" actId="1076"/>
        <pc:sldMkLst>
          <pc:docMk/>
          <pc:sldMk cId="2047852945" sldId="895"/>
        </pc:sldMkLst>
        <pc:spChg chg="del">
          <ac:chgData name="Fan" userId="73b39abba4055029" providerId="LiveId" clId="{AC77E086-B5B6-4542-A027-3CD64797269F}" dt="2023-03-21T05:10:11.019" v="10" actId="478"/>
          <ac:spMkLst>
            <pc:docMk/>
            <pc:sldMk cId="2047852945" sldId="895"/>
            <ac:spMk id="2" creationId="{C822294A-7684-46C7-A666-3BF11C9B9511}"/>
          </ac:spMkLst>
        </pc:spChg>
        <pc:spChg chg="add mod">
          <ac:chgData name="Fan" userId="73b39abba4055029" providerId="LiveId" clId="{AC77E086-B5B6-4542-A027-3CD64797269F}" dt="2023-03-21T05:15:53.712" v="53" actId="2711"/>
          <ac:spMkLst>
            <pc:docMk/>
            <pc:sldMk cId="2047852945" sldId="895"/>
            <ac:spMk id="3" creationId="{9B5B1684-2009-5392-21D2-7B742B039412}"/>
          </ac:spMkLst>
        </pc:spChg>
        <pc:spChg chg="del mod">
          <ac:chgData name="Fan" userId="73b39abba4055029" providerId="LiveId" clId="{AC77E086-B5B6-4542-A027-3CD64797269F}" dt="2023-03-21T05:10:54.725" v="20" actId="478"/>
          <ac:spMkLst>
            <pc:docMk/>
            <pc:sldMk cId="2047852945" sldId="895"/>
            <ac:spMk id="4" creationId="{22C14F64-578C-2B8C-5841-C04F45727621}"/>
          </ac:spMkLst>
        </pc:spChg>
        <pc:spChg chg="add mod">
          <ac:chgData name="Fan" userId="73b39abba4055029" providerId="LiveId" clId="{AC77E086-B5B6-4542-A027-3CD64797269F}" dt="2023-03-21T05:16:13.968" v="59"/>
          <ac:spMkLst>
            <pc:docMk/>
            <pc:sldMk cId="2047852945" sldId="895"/>
            <ac:spMk id="6" creationId="{0C349531-679C-E3F8-B32B-0D4796E45CA6}"/>
          </ac:spMkLst>
        </pc:spChg>
        <pc:spChg chg="del">
          <ac:chgData name="Fan" userId="73b39abba4055029" providerId="LiveId" clId="{AC77E086-B5B6-4542-A027-3CD64797269F}" dt="2023-03-21T05:10:18.694" v="11" actId="478"/>
          <ac:spMkLst>
            <pc:docMk/>
            <pc:sldMk cId="2047852945" sldId="895"/>
            <ac:spMk id="13" creationId="{00000000-0000-0000-0000-000000000000}"/>
          </ac:spMkLst>
        </pc:spChg>
        <pc:spChg chg="del">
          <ac:chgData name="Fan" userId="73b39abba4055029" providerId="LiveId" clId="{AC77E086-B5B6-4542-A027-3CD64797269F}" dt="2023-03-21T05:10:20.957" v="12" actId="478"/>
          <ac:spMkLst>
            <pc:docMk/>
            <pc:sldMk cId="2047852945" sldId="895"/>
            <ac:spMk id="14" creationId="{F2317872-8339-4A7E-A012-3BBAED7D3D2D}"/>
          </ac:spMkLst>
        </pc:spChg>
        <pc:spChg chg="mod">
          <ac:chgData name="Fan" userId="73b39abba4055029" providerId="LiveId" clId="{AC77E086-B5B6-4542-A027-3CD64797269F}" dt="2023-03-21T05:16:19.306" v="60" actId="1076"/>
          <ac:spMkLst>
            <pc:docMk/>
            <pc:sldMk cId="2047852945" sldId="895"/>
            <ac:spMk id="15" creationId="{F7F640B6-70A0-421F-9A94-229FAA85866A}"/>
          </ac:spMkLst>
        </pc:spChg>
      </pc:sldChg>
    </pc:docChg>
  </pc:docChgLst>
  <pc:docChgLst>
    <pc:chgData name="Fan" userId="73b39abba4055029" providerId="LiveId" clId="{DEE9613A-05F8-44A8-A953-643A419AF9DA}"/>
    <pc:docChg chg="modSld">
      <pc:chgData name="Fan" userId="73b39abba4055029" providerId="LiveId" clId="{DEE9613A-05F8-44A8-A953-643A419AF9DA}" dt="2022-03-06T11:05:23.507" v="1" actId="20577"/>
      <pc:docMkLst>
        <pc:docMk/>
      </pc:docMkLst>
      <pc:sldChg chg="modSp mod">
        <pc:chgData name="Fan" userId="73b39abba4055029" providerId="LiveId" clId="{DEE9613A-05F8-44A8-A953-643A419AF9DA}" dt="2022-03-06T11:05:23.507" v="1" actId="20577"/>
        <pc:sldMkLst>
          <pc:docMk/>
          <pc:sldMk cId="2040243274" sldId="628"/>
        </pc:sldMkLst>
        <pc:spChg chg="mod">
          <ac:chgData name="Fan" userId="73b39abba4055029" providerId="LiveId" clId="{DEE9613A-05F8-44A8-A953-643A419AF9DA}" dt="2022-03-06T11:05:23.507" v="1" actId="20577"/>
          <ac:spMkLst>
            <pc:docMk/>
            <pc:sldMk cId="2040243274" sldId="628"/>
            <ac:spMk id="5" creationId="{0C494AC4-83F7-A546-AA32-D9C97D2A9A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3/22/23</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17</a:t>
            </a:fld>
            <a:endParaRPr lang="en-US"/>
          </a:p>
        </p:txBody>
      </p:sp>
    </p:spTree>
    <p:extLst>
      <p:ext uri="{BB962C8B-B14F-4D97-AF65-F5344CB8AC3E}">
        <p14:creationId xmlns:p14="http://schemas.microsoft.com/office/powerpoint/2010/main" val="71573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3</a:t>
            </a:fld>
            <a:endParaRPr lang="en-US"/>
          </a:p>
        </p:txBody>
      </p:sp>
    </p:spTree>
    <p:extLst>
      <p:ext uri="{BB962C8B-B14F-4D97-AF65-F5344CB8AC3E}">
        <p14:creationId xmlns:p14="http://schemas.microsoft.com/office/powerpoint/2010/main" val="4111053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4</a:t>
            </a:fld>
            <a:endParaRPr lang="en-US"/>
          </a:p>
        </p:txBody>
      </p:sp>
    </p:spTree>
    <p:extLst>
      <p:ext uri="{BB962C8B-B14F-4D97-AF65-F5344CB8AC3E}">
        <p14:creationId xmlns:p14="http://schemas.microsoft.com/office/powerpoint/2010/main" val="143108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5</a:t>
            </a:fld>
            <a:endParaRPr lang="en-US"/>
          </a:p>
        </p:txBody>
      </p:sp>
    </p:spTree>
    <p:extLst>
      <p:ext uri="{BB962C8B-B14F-4D97-AF65-F5344CB8AC3E}">
        <p14:creationId xmlns:p14="http://schemas.microsoft.com/office/powerpoint/2010/main" val="425557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6</a:t>
            </a:fld>
            <a:endParaRPr lang="en-US"/>
          </a:p>
        </p:txBody>
      </p:sp>
    </p:spTree>
    <p:extLst>
      <p:ext uri="{BB962C8B-B14F-4D97-AF65-F5344CB8AC3E}">
        <p14:creationId xmlns:p14="http://schemas.microsoft.com/office/powerpoint/2010/main" val="1007939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11</a:t>
            </a:fld>
            <a:endParaRPr lang="en-US"/>
          </a:p>
        </p:txBody>
      </p:sp>
    </p:spTree>
    <p:extLst>
      <p:ext uri="{BB962C8B-B14F-4D97-AF65-F5344CB8AC3E}">
        <p14:creationId xmlns:p14="http://schemas.microsoft.com/office/powerpoint/2010/main" val="3151124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12</a:t>
            </a:fld>
            <a:endParaRPr lang="en-US"/>
          </a:p>
        </p:txBody>
      </p:sp>
    </p:spTree>
    <p:extLst>
      <p:ext uri="{BB962C8B-B14F-4D97-AF65-F5344CB8AC3E}">
        <p14:creationId xmlns:p14="http://schemas.microsoft.com/office/powerpoint/2010/main" val="2939474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15</a:t>
            </a:fld>
            <a:endParaRPr lang="en-US"/>
          </a:p>
        </p:txBody>
      </p:sp>
    </p:spTree>
    <p:extLst>
      <p:ext uri="{BB962C8B-B14F-4D97-AF65-F5344CB8AC3E}">
        <p14:creationId xmlns:p14="http://schemas.microsoft.com/office/powerpoint/2010/main" val="213548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16</a:t>
            </a:fld>
            <a:endParaRPr lang="en-US"/>
          </a:p>
        </p:txBody>
      </p:sp>
    </p:spTree>
    <p:extLst>
      <p:ext uri="{BB962C8B-B14F-4D97-AF65-F5344CB8AC3E}">
        <p14:creationId xmlns:p14="http://schemas.microsoft.com/office/powerpoint/2010/main" val="1307493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7"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7"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70.png"/></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3.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10" Type="http://schemas.openxmlformats.org/officeDocument/2006/relationships/image" Target="../media/image48.png"/><Relationship Id="rId9" Type="http://schemas.openxmlformats.org/officeDocument/2006/relationships/image" Target="../media/image47.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4.tmp"/><Relationship Id="rId7" Type="http://schemas.openxmlformats.org/officeDocument/2006/relationships/image" Target="../media/image54.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52.png"/><Relationship Id="rId9" Type="http://schemas.openxmlformats.org/officeDocument/2006/relationships/image" Target="../media/image56.png"/></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70.png"/></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s>
</file>

<file path=ppt/slides/_rels/slide16.xml.rels><?xml version="1.0" encoding="UTF-8" standalone="yes"?>
<Relationships xmlns="http://schemas.openxmlformats.org/package/2006/relationships"><Relationship Id="rId8" Type="http://schemas.openxmlformats.org/officeDocument/2006/relationships/image" Target="../media/image17.tmp"/><Relationship Id="rId13" Type="http://schemas.openxmlformats.org/officeDocument/2006/relationships/image" Target="../media/image22.jpeg"/><Relationship Id="rId7" Type="http://schemas.openxmlformats.org/officeDocument/2006/relationships/image" Target="../media/image65.pn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en.wikipedia.org/wiki/Sphere_packing" TargetMode="External"/><Relationship Id="rId11" Type="http://schemas.openxmlformats.org/officeDocument/2006/relationships/image" Target="../media/image20.png"/><Relationship Id="rId5" Type="http://schemas.openxmlformats.org/officeDocument/2006/relationships/image" Target="../media/image28.png"/><Relationship Id="rId10" Type="http://schemas.openxmlformats.org/officeDocument/2006/relationships/image" Target="../media/image19.tmp"/><Relationship Id="rId9" Type="http://schemas.openxmlformats.org/officeDocument/2006/relationships/image" Target="../media/image18.t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7" Type="http://schemas.openxmlformats.org/officeDocument/2006/relationships/image" Target="../media/image29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10.png"/></Relationships>
</file>

<file path=ppt/slides/_rels/slide5.xml.rels><?xml version="1.0" encoding="UTF-8" standalone="yes"?>
<Relationships xmlns="http://schemas.openxmlformats.org/package/2006/relationships"><Relationship Id="rId7"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20.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61.png"/><Relationship Id="rId1" Type="http://schemas.openxmlformats.org/officeDocument/2006/relationships/slideLayout" Target="../slideLayouts/slideLayout7.xml"/><Relationship Id="rId10" Type="http://schemas.openxmlformats.org/officeDocument/2006/relationships/image" Target="../media/image3.png"/><Relationship Id="rId9" Type="http://schemas.openxmlformats.org/officeDocument/2006/relationships/image" Target="../media/image340.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image" Target="../media/image61.png"/><Relationship Id="rId1" Type="http://schemas.openxmlformats.org/officeDocument/2006/relationships/slideLayout" Target="../slideLayouts/slideLayout7.xml"/><Relationship Id="rId10" Type="http://schemas.openxmlformats.org/officeDocument/2006/relationships/image" Target="../media/image8.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12" Type="http://schemas.openxmlformats.org/officeDocument/2006/relationships/image" Target="../media/image10.png"/><Relationship Id="rId1" Type="http://schemas.openxmlformats.org/officeDocument/2006/relationships/slideLayout" Target="../slideLayouts/slideLayout7.xml"/><Relationship Id="rId11" Type="http://schemas.openxmlformats.org/officeDocument/2006/relationships/image" Target="../media/image8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1.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CS258: Information T</a:t>
            </a:r>
            <a:r>
              <a:rPr lang="en-US" altLang="zh-CN" sz="4500" dirty="0">
                <a:solidFill>
                  <a:schemeClr val="accent2">
                    <a:lumMod val="75000"/>
                  </a:schemeClr>
                </a:solidFill>
                <a:latin typeface="+mj-lt"/>
              </a:rPr>
              <a:t>heory</a:t>
            </a:r>
            <a:endParaRPr lang="en-US" sz="4500" dirty="0">
              <a:solidFill>
                <a:schemeClr val="accent2">
                  <a:lumMod val="75000"/>
                </a:schemeClr>
              </a:solidFill>
              <a:latin typeface="+mj-lt"/>
            </a:endParaRP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Spring</a:t>
            </a:r>
            <a:r>
              <a:rPr lang="en-US" sz="2013"/>
              <a:t>, 20</a:t>
            </a:r>
            <a:r>
              <a:rPr lang="en-US" altLang="zh-CN" sz="2013"/>
              <a:t>23</a:t>
            </a:r>
            <a:endParaRPr lang="en-US" sz="2013" dirty="0"/>
          </a:p>
        </p:txBody>
      </p:sp>
    </p:spTree>
    <p:extLst>
      <p:ext uri="{BB962C8B-B14F-4D97-AF65-F5344CB8AC3E}">
        <p14:creationId xmlns:p14="http://schemas.microsoft.com/office/powerpoint/2010/main" val="2040243274"/>
      </p:ext>
    </p:extLst>
  </p:cSld>
  <p:clrMapOvr>
    <a:masterClrMapping/>
  </p:clrMapOvr>
  <mc:AlternateContent xmlns:mc="http://schemas.openxmlformats.org/markup-compatibility/2006" xmlns:p14="http://schemas.microsoft.com/office/powerpoint/2010/main">
    <mc:Choice Requires="p14">
      <p:transition spd="slow" p14:dur="2000" advTm="5378"/>
    </mc:Choice>
    <mc:Fallback xmlns="">
      <p:transition spd="slow" advTm="53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14:m>
                  <m:oMath xmlns:m="http://schemas.openxmlformats.org/officeDocument/2006/math">
                    <m:func>
                      <m:funcPr>
                        <m:ctrlPr>
                          <a:rPr lang="en-US" sz="4301" b="0" i="1" smtClean="0">
                            <a:solidFill>
                              <a:schemeClr val="accent2">
                                <a:lumMod val="75000"/>
                              </a:schemeClr>
                            </a:solidFill>
                            <a:latin typeface="Cambria Math" panose="02040503050406030204" pitchFamily="18" charset="0"/>
                          </a:rPr>
                        </m:ctrlPr>
                      </m:funcPr>
                      <m:fName>
                        <m:r>
                          <m:rPr>
                            <m:sty m:val="p"/>
                          </m:rPr>
                          <a:rPr lang="en-US" sz="4301" b="0" i="0" smtClean="0">
                            <a:solidFill>
                              <a:schemeClr val="accent2">
                                <a:lumMod val="75000"/>
                              </a:schemeClr>
                            </a:solidFill>
                            <a:latin typeface="Cambria Math" panose="02040503050406030204" pitchFamily="18" charset="0"/>
                          </a:rPr>
                          <m:t>Pr</m:t>
                        </m:r>
                      </m:fName>
                      <m:e>
                        <m:r>
                          <a:rPr lang="en-US" sz="4301" b="0" i="1" smtClean="0">
                            <a:solidFill>
                              <a:schemeClr val="accent2">
                                <a:lumMod val="75000"/>
                              </a:schemeClr>
                            </a:solidFill>
                            <a:latin typeface="Cambria Math" panose="02040503050406030204" pitchFamily="18" charset="0"/>
                          </a:rPr>
                          <m:t>(</m:t>
                        </m:r>
                        <m:r>
                          <a:rPr lang="en-US" sz="4301" b="0" i="1" smtClean="0">
                            <a:solidFill>
                              <a:schemeClr val="accent2">
                                <a:lumMod val="75000"/>
                              </a:schemeClr>
                            </a:solidFill>
                            <a:latin typeface="Cambria Math" panose="02040503050406030204" pitchFamily="18" charset="0"/>
                          </a:rPr>
                          <m:t>ℰ</m:t>
                        </m:r>
                        <m:r>
                          <a:rPr lang="en-US" sz="4301" b="0" i="1" smtClean="0">
                            <a:solidFill>
                              <a:schemeClr val="accent2">
                                <a:lumMod val="75000"/>
                              </a:schemeClr>
                            </a:solidFill>
                            <a:latin typeface="Cambria Math" panose="02040503050406030204" pitchFamily="18" charset="0"/>
                          </a:rPr>
                          <m:t>)</m:t>
                        </m:r>
                      </m:e>
                    </m:func>
                    <m:r>
                      <a:rPr lang="en-US" sz="4301" b="0" i="1" smtClean="0">
                        <a:solidFill>
                          <a:schemeClr val="accent2">
                            <a:lumMod val="75000"/>
                          </a:schemeClr>
                        </a:solidFill>
                        <a:latin typeface="Cambria Math" panose="02040503050406030204" pitchFamily="18" charset="0"/>
                      </a:rPr>
                      <m:t>→0</m:t>
                    </m:r>
                  </m:oMath>
                </a14:m>
                <a:r>
                  <a:rPr lang="en-US" sz="4301" dirty="0">
                    <a:solidFill>
                      <a:schemeClr val="accent2">
                        <a:lumMod val="75000"/>
                      </a:schemeClr>
                    </a:solidFill>
                  </a:rPr>
                  <a:t> </a:t>
                </a:r>
                <a14:m>
                  <m:oMath xmlns:m="http://schemas.openxmlformats.org/officeDocument/2006/math">
                    <m:r>
                      <a:rPr lang="en-US" sz="4301" b="0" i="1" dirty="0" smtClean="0">
                        <a:solidFill>
                          <a:schemeClr val="accent2">
                            <a:lumMod val="75000"/>
                          </a:schemeClr>
                        </a:solidFill>
                        <a:latin typeface="Cambria Math" panose="02040503050406030204" pitchFamily="18" charset="0"/>
                      </a:rPr>
                      <m:t>⇒</m:t>
                    </m:r>
                  </m:oMath>
                </a14:m>
                <a:r>
                  <a:rPr lang="en-US" sz="4301" dirty="0">
                    <a:solidFill>
                      <a:schemeClr val="accent2">
                        <a:lumMod val="75000"/>
                      </a:schemeClr>
                    </a:solidFill>
                  </a:rPr>
                  <a:t> </a:t>
                </a:r>
                <a14:m>
                  <m:oMath xmlns:m="http://schemas.openxmlformats.org/officeDocument/2006/math">
                    <m:sSup>
                      <m:sSupPr>
                        <m:ctrlPr>
                          <a:rPr lang="en-US" sz="4301" b="0" i="1" dirty="0" smtClean="0">
                            <a:solidFill>
                              <a:schemeClr val="accent2">
                                <a:lumMod val="75000"/>
                              </a:schemeClr>
                            </a:solidFill>
                            <a:latin typeface="Cambria Math" panose="02040503050406030204" pitchFamily="18" charset="0"/>
                          </a:rPr>
                        </m:ctrlPr>
                      </m:sSupPr>
                      <m:e>
                        <m:r>
                          <a:rPr lang="en-US" sz="4301" b="0" i="1" dirty="0" smtClean="0">
                            <a:solidFill>
                              <a:schemeClr val="accent2">
                                <a:lumMod val="75000"/>
                              </a:schemeClr>
                            </a:solidFill>
                            <a:latin typeface="Cambria Math" panose="02040503050406030204" pitchFamily="18" charset="0"/>
                          </a:rPr>
                          <m:t>𝜆</m:t>
                        </m:r>
                      </m:e>
                      <m:sup>
                        <m:r>
                          <a:rPr lang="en-US" sz="4301" b="0" i="1" dirty="0" smtClean="0">
                            <a:solidFill>
                              <a:schemeClr val="accent2">
                                <a:lumMod val="75000"/>
                              </a:schemeClr>
                            </a:solidFill>
                            <a:latin typeface="Cambria Math" panose="02040503050406030204" pitchFamily="18" charset="0"/>
                          </a:rPr>
                          <m:t>(</m:t>
                        </m:r>
                        <m:r>
                          <a:rPr lang="en-US" sz="4301" b="0" i="1" dirty="0" smtClean="0">
                            <a:solidFill>
                              <a:schemeClr val="accent2">
                                <a:lumMod val="75000"/>
                              </a:schemeClr>
                            </a:solidFill>
                            <a:latin typeface="Cambria Math" panose="02040503050406030204" pitchFamily="18" charset="0"/>
                          </a:rPr>
                          <m:t>𝑛</m:t>
                        </m:r>
                        <m:r>
                          <a:rPr lang="en-US" sz="4301" b="0" i="1" dirty="0" smtClean="0">
                            <a:solidFill>
                              <a:schemeClr val="accent2">
                                <a:lumMod val="75000"/>
                              </a:schemeClr>
                            </a:solidFill>
                            <a:latin typeface="Cambria Math" panose="02040503050406030204" pitchFamily="18" charset="0"/>
                          </a:rPr>
                          <m:t>)</m:t>
                        </m:r>
                      </m:sup>
                    </m:sSup>
                    <m:r>
                      <a:rPr lang="en-US" sz="4301" b="0" i="1" dirty="0" smtClean="0">
                        <a:solidFill>
                          <a:schemeClr val="accent2">
                            <a:lumMod val="75000"/>
                          </a:schemeClr>
                        </a:solidFill>
                        <a:latin typeface="Cambria Math" panose="02040503050406030204" pitchFamily="18" charset="0"/>
                      </a:rPr>
                      <m:t>→0</m:t>
                    </m:r>
                  </m:oMath>
                </a14:m>
                <a:endParaRPr lang="en-US" sz="4301" dirty="0">
                  <a:solidFill>
                    <a:schemeClr val="accent2">
                      <a:lumMod val="75000"/>
                    </a:schemeClr>
                  </a:solidFill>
                </a:endParaRPr>
              </a:p>
            </p:txBody>
          </p:sp>
        </mc:Choice>
        <mc:Fallback xmlns="">
          <p:sp>
            <p:nvSpPr>
              <p:cNvPr id="10" name="Title 1">
                <a:extLst>
                  <a:ext uri="{FF2B5EF4-FFF2-40B4-BE49-F238E27FC236}">
                    <a16:creationId xmlns:a16="http://schemas.microsoft.com/office/drawing/2014/main" id="{CC2434E4-16B7-E540-A13C-960B63D56793}"/>
                  </a:ext>
                </a:extLst>
              </p:cNvPr>
              <p:cNvSpPr txBox="1">
                <a:spLocks noRot="1" noChangeAspect="1" noMove="1" noResize="1" noEditPoints="1" noAdjustHandles="1" noChangeArrowheads="1" noChangeShapeType="1" noTextEdit="1"/>
              </p:cNvSpPr>
              <p:nvPr/>
            </p:nvSpPr>
            <p:spPr>
              <a:xfrm>
                <a:off x="348680" y="279921"/>
                <a:ext cx="8769040" cy="106539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0243F3-3045-463B-946B-3B5E66A6BD94}"/>
                  </a:ext>
                </a:extLst>
              </p:cNvPr>
              <p:cNvSpPr txBox="1"/>
              <p:nvPr/>
            </p:nvSpPr>
            <p:spPr>
              <a:xfrm>
                <a:off x="492696" y="3088233"/>
                <a:ext cx="9077336" cy="1616533"/>
              </a:xfrm>
              <a:prstGeom prst="rect">
                <a:avLst/>
              </a:prstGeom>
              <a:noFill/>
              <a:ln>
                <a:solidFill>
                  <a:srgbClr val="7030A0"/>
                </a:solidFill>
              </a:ln>
            </p:spPr>
            <p:txBody>
              <a:bodyPr wrap="square" rtlCol="0">
                <a:spAutoFit/>
              </a:bodyPr>
              <a:lstStyle/>
              <a:p>
                <a:r>
                  <a:rPr lang="en-US" altLang="zh-CN" sz="1800" dirty="0">
                    <a:solidFill>
                      <a:schemeClr val="tx1"/>
                    </a:solidFill>
                  </a:rPr>
                  <a:t>Without loss of generality, assume </a:t>
                </a:r>
              </a:p>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𝜆</m:t>
                          </m:r>
                        </m:e>
                        <m:sub>
                          <m:r>
                            <a:rPr lang="en-US" altLang="zh-CN" sz="1800" b="0" i="1" smtClean="0">
                              <a:solidFill>
                                <a:schemeClr val="tx1"/>
                              </a:solidFill>
                              <a:latin typeface="Cambria Math" panose="02040503050406030204" pitchFamily="18" charset="0"/>
                            </a:rPr>
                            <m:t>1</m:t>
                          </m:r>
                        </m:sub>
                      </m:sSub>
                      <m:r>
                        <a:rPr lang="en-US" altLang="zh-CN" sz="1800" b="0" i="1" smtClean="0">
                          <a:solidFill>
                            <a:schemeClr val="tx1"/>
                          </a:solidFill>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b="0" i="1" smtClean="0">
                              <a:latin typeface="Cambria Math" panose="02040503050406030204" pitchFamily="18" charset="0"/>
                            </a:rPr>
                            <m:t>2</m:t>
                          </m:r>
                        </m:sub>
                      </m:sSub>
                      <m:r>
                        <a:rPr lang="en-US" altLang="zh-CN" sz="1800" b="0" i="1" smtClean="0">
                          <a:solidFill>
                            <a:schemeClr val="tx1"/>
                          </a:solidFill>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𝜆</m:t>
                          </m:r>
                        </m:e>
                        <m:sub>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𝑛𝑅</m:t>
                              </m:r>
                            </m:sup>
                          </m:sSup>
                        </m:sub>
                      </m:sSub>
                    </m:oMath>
                  </m:oMathPara>
                </a14:m>
                <a:endParaRPr lang="en-US" altLang="zh-CN" sz="1800" dirty="0">
                  <a:solidFill>
                    <a:schemeClr val="tx1"/>
                  </a:solidFill>
                </a:endParaRPr>
              </a:p>
              <a:p>
                <a:r>
                  <a:rPr lang="en-US" altLang="zh-CN" sz="1800" dirty="0">
                    <a:solidFill>
                      <a:schemeClr val="tx1"/>
                    </a:solidFill>
                  </a:rPr>
                  <a:t>By </a:t>
                </a:r>
                <a14:m>
                  <m:oMath xmlns:m="http://schemas.openxmlformats.org/officeDocument/2006/math">
                    <m:r>
                      <a:rPr lang="en-US" altLang="zh-CN" sz="1800" b="0" i="1" smtClean="0">
                        <a:solidFill>
                          <a:schemeClr val="tx1"/>
                        </a:solidFill>
                        <a:latin typeface="Cambria Math" panose="02040503050406030204" pitchFamily="18" charset="0"/>
                      </a:rPr>
                      <m:t>𝑃𝑟</m:t>
                    </m:r>
                    <m:d>
                      <m:dPr>
                        <m:ctrlPr>
                          <a:rPr lang="en-US" altLang="zh-CN" sz="1800" i="1">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ℰ</m:t>
                        </m:r>
                      </m:e>
                      <m:e>
                        <m:sSup>
                          <m:sSupPr>
                            <m:ctrlPr>
                              <a:rPr lang="en-US" altLang="zh-CN" sz="1800" i="1">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𝐶</m:t>
                            </m:r>
                          </m:e>
                          <m:sup>
                            <m:r>
                              <a:rPr lang="en-US" altLang="zh-CN" sz="1800" b="0" i="1" smtClean="0">
                                <a:solidFill>
                                  <a:schemeClr val="tx1"/>
                                </a:solidFill>
                                <a:latin typeface="Cambria Math" panose="02040503050406030204" pitchFamily="18" charset="0"/>
                              </a:rPr>
                              <m:t>∗</m:t>
                            </m:r>
                          </m:sup>
                        </m:sSup>
                      </m:e>
                    </m:d>
                    <m:r>
                      <a:rPr lang="en-US" altLang="zh-CN" sz="1800" b="0" i="1" smtClean="0">
                        <a:solidFill>
                          <a:schemeClr val="tx1"/>
                        </a:solidFill>
                        <a:latin typeface="Cambria Math" panose="02040503050406030204" pitchFamily="18" charset="0"/>
                      </a:rPr>
                      <m:t>≤2</m:t>
                    </m:r>
                    <m:r>
                      <a:rPr lang="en-US" altLang="zh-CN" sz="1800" b="0" i="1" smtClean="0">
                        <a:solidFill>
                          <a:schemeClr val="tx1"/>
                        </a:solidFill>
                        <a:latin typeface="Cambria Math" panose="02040503050406030204" pitchFamily="18" charset="0"/>
                      </a:rPr>
                      <m:t>𝜖</m:t>
                    </m:r>
                  </m:oMath>
                </a14:m>
                <a:r>
                  <a:rPr lang="en-US" altLang="zh-CN" sz="1800" dirty="0">
                    <a:solidFill>
                      <a:schemeClr val="tx1"/>
                    </a:solidFill>
                  </a:rPr>
                  <a:t>, we have </a:t>
                </a:r>
                <a:endParaRPr lang="en-US" altLang="zh-CN" sz="180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 </m:t>
                      </m:r>
                      <m:r>
                        <a:rPr lang="en-US" altLang="zh-CN" sz="1800" b="0" i="1" smtClean="0">
                          <a:solidFill>
                            <a:schemeClr val="tx1"/>
                          </a:solidFill>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b="0" i="1" smtClean="0">
                              <a:latin typeface="Cambria Math" panose="02040503050406030204" pitchFamily="18" charset="0"/>
                            </a:rPr>
                            <m:t>2</m:t>
                          </m:r>
                        </m:sub>
                      </m:sSub>
                      <m:r>
                        <a:rPr lang="en-US" altLang="zh-CN" sz="1800" b="0" i="1" smtClean="0">
                          <a:solidFill>
                            <a:schemeClr val="tx1"/>
                          </a:solidFill>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𝜆</m:t>
                          </m:r>
                        </m:e>
                        <m:sub>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𝑛𝑅</m:t>
                              </m:r>
                              <m:r>
                                <a:rPr lang="en-US" altLang="zh-CN" sz="1800" b="0" i="1" smtClean="0">
                                  <a:latin typeface="Cambria Math" panose="02040503050406030204" pitchFamily="18" charset="0"/>
                                </a:rPr>
                                <m:t>−1</m:t>
                              </m:r>
                            </m:sup>
                          </m:sSup>
                        </m:sub>
                      </m:sSub>
                      <m:r>
                        <a:rPr lang="en-US" altLang="zh-CN" sz="1800" b="0" i="1" smtClean="0">
                          <a:solidFill>
                            <a:schemeClr val="tx1"/>
                          </a:solidFill>
                          <a:latin typeface="Cambria Math" panose="02040503050406030204" pitchFamily="18" charset="0"/>
                        </a:rPr>
                        <m:t>≤4</m:t>
                      </m:r>
                      <m:r>
                        <a:rPr lang="en-US" altLang="zh-CN" sz="1800" b="0" i="1" smtClean="0">
                          <a:solidFill>
                            <a:schemeClr val="tx1"/>
                          </a:solidFill>
                          <a:latin typeface="Cambria Math" panose="02040503050406030204" pitchFamily="18" charset="0"/>
                        </a:rPr>
                        <m:t>𝜖</m:t>
                      </m:r>
                    </m:oMath>
                  </m:oMathPara>
                </a14:m>
                <a:endParaRPr lang="en-US" altLang="zh-CN" sz="1800" dirty="0">
                  <a:solidFill>
                    <a:schemeClr val="tx1"/>
                  </a:solidFill>
                </a:endParaRPr>
              </a:p>
              <a:p>
                <a:r>
                  <a:rPr lang="en-US" altLang="zh-CN" sz="1800" dirty="0">
                    <a:solidFill>
                      <a:schemeClr val="tx1"/>
                    </a:solidFill>
                  </a:rPr>
                  <a:t>(Or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𝜆</m:t>
                        </m:r>
                      </m:e>
                      <m:sub>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2</m:t>
                            </m:r>
                          </m:e>
                          <m:sup>
                            <m:r>
                              <a:rPr lang="en-US" altLang="zh-CN" sz="1800" i="1">
                                <a:latin typeface="Cambria Math" panose="02040503050406030204" pitchFamily="18" charset="0"/>
                              </a:rPr>
                              <m:t>𝑛𝑅</m:t>
                            </m:r>
                            <m:r>
                              <a:rPr lang="en-US" altLang="zh-CN" sz="1800" i="1">
                                <a:latin typeface="Cambria Math" panose="02040503050406030204" pitchFamily="18" charset="0"/>
                              </a:rPr>
                              <m:t>−1</m:t>
                            </m:r>
                          </m:sup>
                        </m:sSup>
                      </m:sub>
                    </m:sSub>
                    <m:r>
                      <a:rPr lang="en-US" altLang="zh-CN" sz="1800" b="0" i="1" smtClean="0">
                        <a:solidFill>
                          <a:schemeClr val="tx1"/>
                        </a:solidFill>
                        <a:latin typeface="Cambria Math" panose="02040503050406030204" pitchFamily="18" charset="0"/>
                      </a:rPr>
                      <m:t>&gt;4</m:t>
                    </m:r>
                    <m:r>
                      <a:rPr lang="en-US" altLang="zh-CN" sz="1800" b="0" i="1" smtClean="0">
                        <a:solidFill>
                          <a:schemeClr val="tx1"/>
                        </a:solidFill>
                        <a:latin typeface="Cambria Math" panose="02040503050406030204" pitchFamily="18" charset="0"/>
                      </a:rPr>
                      <m:t>𝜖</m:t>
                    </m:r>
                  </m:oMath>
                </a14:m>
                <a:r>
                  <a:rPr lang="en-US" altLang="zh-CN" sz="1800" dirty="0">
                    <a:solidFill>
                      <a:schemeClr val="tx1"/>
                    </a:solidFill>
                  </a:rPr>
                  <a:t>, </a:t>
                </a:r>
                <a14:m>
                  <m:oMath xmlns:m="http://schemas.openxmlformats.org/officeDocument/2006/math">
                    <m:f>
                      <m:fPr>
                        <m:ctrlPr>
                          <a:rPr lang="en-US" altLang="zh-CN" sz="1800" i="1">
                            <a:solidFill>
                              <a:schemeClr val="tx1"/>
                            </a:solidFill>
                            <a:latin typeface="Cambria Math" panose="02040503050406030204" pitchFamily="18" charset="0"/>
                          </a:rPr>
                        </m:ctrlPr>
                      </m:fPr>
                      <m:num>
                        <m:r>
                          <a:rPr lang="en-US" altLang="zh-CN" sz="1800" b="0" i="1" smtClean="0">
                            <a:solidFill>
                              <a:schemeClr val="tx1"/>
                            </a:solidFill>
                            <a:latin typeface="Cambria Math" panose="02040503050406030204" pitchFamily="18" charset="0"/>
                          </a:rPr>
                          <m:t>1</m:t>
                        </m:r>
                      </m:num>
                      <m:den>
                        <m:sSup>
                          <m:sSupPr>
                            <m:ctrlPr>
                              <a:rPr lang="en-US" altLang="zh-CN" sz="1800" i="1">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2</m:t>
                            </m:r>
                          </m:e>
                          <m:sup>
                            <m:r>
                              <a:rPr lang="en-US" altLang="zh-CN" sz="1800" b="0" i="1" smtClean="0">
                                <a:solidFill>
                                  <a:schemeClr val="tx1"/>
                                </a:solidFill>
                                <a:latin typeface="Cambria Math" panose="02040503050406030204" pitchFamily="18" charset="0"/>
                              </a:rPr>
                              <m:t>𝑛𝑅</m:t>
                            </m:r>
                          </m:sup>
                        </m:sSup>
                      </m:den>
                    </m:f>
                    <m:nary>
                      <m:naryPr>
                        <m:chr m:val="∑"/>
                        <m:ctrlPr>
                          <a:rPr lang="en-US" altLang="zh-CN" sz="1800" i="1">
                            <a:solidFill>
                              <a:schemeClr val="tx1"/>
                            </a:solidFill>
                            <a:latin typeface="Cambria Math" panose="02040503050406030204" pitchFamily="18" charset="0"/>
                          </a:rPr>
                        </m:ctrlPr>
                      </m:naryPr>
                      <m:sub>
                        <m:r>
                          <a:rPr lang="en-US" altLang="zh-CN" sz="1800" b="0" i="1" smtClean="0">
                            <a:solidFill>
                              <a:schemeClr val="tx1"/>
                            </a:solidFill>
                            <a:latin typeface="Cambria Math" panose="02040503050406030204" pitchFamily="18" charset="0"/>
                          </a:rPr>
                          <m:t>𝑖</m:t>
                        </m:r>
                        <m:r>
                          <a:rPr lang="en-US" altLang="zh-CN" sz="1800" b="0" i="1" smtClean="0">
                            <a:solidFill>
                              <a:schemeClr val="tx1"/>
                            </a:solidFill>
                            <a:latin typeface="Cambria Math" panose="02040503050406030204" pitchFamily="18" charset="0"/>
                          </a:rPr>
                          <m:t>=1+</m:t>
                        </m:r>
                        <m:sSup>
                          <m:sSupPr>
                            <m:ctrlPr>
                              <a:rPr lang="en-US" altLang="zh-CN" sz="180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2</m:t>
                            </m:r>
                          </m:e>
                          <m:sup>
                            <m:r>
                              <a:rPr lang="en-US" altLang="zh-CN" sz="1800" b="0" i="1" smtClean="0">
                                <a:solidFill>
                                  <a:schemeClr val="tx1"/>
                                </a:solidFill>
                                <a:latin typeface="Cambria Math" panose="02040503050406030204" pitchFamily="18" charset="0"/>
                              </a:rPr>
                              <m:t>𝑛𝑅</m:t>
                            </m:r>
                            <m:r>
                              <a:rPr lang="en-US" altLang="zh-CN" sz="1800" b="0" i="1" smtClean="0">
                                <a:solidFill>
                                  <a:schemeClr val="tx1"/>
                                </a:solidFill>
                                <a:latin typeface="Cambria Math" panose="02040503050406030204" pitchFamily="18" charset="0"/>
                              </a:rPr>
                              <m:t>−1</m:t>
                            </m:r>
                          </m:sup>
                        </m:sSup>
                      </m:sub>
                      <m:sup>
                        <m:sSup>
                          <m:sSupPr>
                            <m:ctrlPr>
                              <a:rPr lang="en-US" altLang="zh-CN" sz="1800" i="1">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2</m:t>
                            </m:r>
                          </m:e>
                          <m:sup>
                            <m:r>
                              <a:rPr lang="en-US" altLang="zh-CN" sz="1800" b="0" i="1" smtClean="0">
                                <a:solidFill>
                                  <a:schemeClr val="tx1"/>
                                </a:solidFill>
                                <a:latin typeface="Cambria Math" panose="02040503050406030204" pitchFamily="18" charset="0"/>
                              </a:rPr>
                              <m:t>𝑛𝑅</m:t>
                            </m:r>
                          </m:sup>
                        </m:sSup>
                      </m:sup>
                      <m:e>
                        <m:sSub>
                          <m:sSubPr>
                            <m:ctrlPr>
                              <a:rPr lang="en-US"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𝜆</m:t>
                            </m:r>
                          </m:e>
                          <m:sub>
                            <m:r>
                              <a:rPr lang="en-US" altLang="zh-CN" sz="1800" b="0" i="1" smtClean="0">
                                <a:solidFill>
                                  <a:schemeClr val="tx1"/>
                                </a:solidFill>
                                <a:latin typeface="Cambria Math" panose="02040503050406030204" pitchFamily="18" charset="0"/>
                              </a:rPr>
                              <m:t>𝑖</m:t>
                            </m:r>
                          </m:sub>
                        </m:sSub>
                        <m:r>
                          <a:rPr lang="en-US" altLang="zh-CN" sz="1800" b="0" i="1" smtClean="0">
                            <a:solidFill>
                              <a:schemeClr val="tx1"/>
                            </a:solidFill>
                            <a:latin typeface="Cambria Math" panose="02040503050406030204" pitchFamily="18" charset="0"/>
                          </a:rPr>
                          <m:t>(</m:t>
                        </m:r>
                        <m:sSup>
                          <m:sSupPr>
                            <m:ctrlPr>
                              <a:rPr lang="en-US" altLang="zh-CN" sz="1800" i="1">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𝐶</m:t>
                            </m:r>
                          </m:e>
                          <m:sup>
                            <m:r>
                              <a:rPr lang="en-US" altLang="zh-CN" sz="1800" b="0" i="1" smtClean="0">
                                <a:solidFill>
                                  <a:schemeClr val="tx1"/>
                                </a:solidFill>
                                <a:latin typeface="Cambria Math" panose="02040503050406030204" pitchFamily="18" charset="0"/>
                              </a:rPr>
                              <m:t>∗</m:t>
                            </m:r>
                          </m:sup>
                        </m:sSup>
                        <m:r>
                          <a:rPr lang="en-US" altLang="zh-CN" sz="1800" b="0" i="1" smtClean="0">
                            <a:solidFill>
                              <a:schemeClr val="tx1"/>
                            </a:solidFill>
                            <a:latin typeface="Cambria Math" panose="02040503050406030204" pitchFamily="18" charset="0"/>
                          </a:rPr>
                          <m:t>)</m:t>
                        </m:r>
                      </m:e>
                    </m:nary>
                    <m:r>
                      <a:rPr lang="en-US" altLang="zh-CN" sz="1800" b="0" i="1" smtClean="0">
                        <a:solidFill>
                          <a:schemeClr val="tx1"/>
                        </a:solidFill>
                        <a:latin typeface="Cambria Math" panose="02040503050406030204" pitchFamily="18" charset="0"/>
                      </a:rPr>
                      <m:t>&gt;</m:t>
                    </m:r>
                    <m:f>
                      <m:fPr>
                        <m:ctrlPr>
                          <a:rPr lang="en-US" altLang="zh-CN" sz="1800" i="1" smtClean="0">
                            <a:solidFill>
                              <a:schemeClr val="tx1"/>
                            </a:solidFill>
                            <a:latin typeface="Cambria Math" panose="02040503050406030204" pitchFamily="18" charset="0"/>
                          </a:rPr>
                        </m:ctrlPr>
                      </m:fPr>
                      <m:num>
                        <m:r>
                          <a:rPr lang="en-US" altLang="zh-CN" sz="1800" b="0" i="1" smtClean="0">
                            <a:solidFill>
                              <a:schemeClr val="tx1"/>
                            </a:solidFill>
                            <a:latin typeface="Cambria Math" panose="02040503050406030204" pitchFamily="18" charset="0"/>
                          </a:rPr>
                          <m:t>1</m:t>
                        </m:r>
                      </m:num>
                      <m:den>
                        <m:r>
                          <a:rPr lang="en-US" altLang="zh-CN" sz="1800" b="0" i="1" smtClean="0">
                            <a:solidFill>
                              <a:schemeClr val="tx1"/>
                            </a:solidFill>
                            <a:latin typeface="Cambria Math" panose="02040503050406030204" pitchFamily="18" charset="0"/>
                          </a:rPr>
                          <m:t>2</m:t>
                        </m:r>
                      </m:den>
                    </m:f>
                    <m:r>
                      <a:rPr lang="en-US" altLang="zh-CN" sz="1800" b="0" i="1" smtClean="0">
                        <a:solidFill>
                          <a:schemeClr val="tx1"/>
                        </a:solidFill>
                        <a:latin typeface="Cambria Math" panose="02040503050406030204" pitchFamily="18" charset="0"/>
                      </a:rPr>
                      <m:t>4</m:t>
                    </m:r>
                    <m:r>
                      <a:rPr lang="en-US" altLang="zh-CN" sz="1800" b="0" i="1" smtClean="0">
                        <a:solidFill>
                          <a:schemeClr val="tx1"/>
                        </a:solidFill>
                        <a:latin typeface="Cambria Math" panose="02040503050406030204" pitchFamily="18" charset="0"/>
                      </a:rPr>
                      <m:t>𝜖</m:t>
                    </m:r>
                    <m:r>
                      <a:rPr lang="en-US" altLang="zh-CN" sz="1800" b="0" i="1" smtClean="0">
                        <a:solidFill>
                          <a:schemeClr val="tx1"/>
                        </a:solidFill>
                        <a:latin typeface="Cambria Math" panose="02040503050406030204" pitchFamily="18" charset="0"/>
                      </a:rPr>
                      <m:t>=2</m:t>
                    </m:r>
                    <m:r>
                      <a:rPr lang="en-US" altLang="zh-CN" sz="1800" b="0" i="1" smtClean="0">
                        <a:solidFill>
                          <a:schemeClr val="tx1"/>
                        </a:solidFill>
                        <a:latin typeface="Cambria Math" panose="02040503050406030204" pitchFamily="18" charset="0"/>
                      </a:rPr>
                      <m:t>𝜖</m:t>
                    </m:r>
                  </m:oMath>
                </a14:m>
                <a:r>
                  <a:rPr lang="en-US" altLang="zh-CN" sz="1800" dirty="0">
                    <a:solidFill>
                      <a:schemeClr val="tx1"/>
                    </a:solidFill>
                  </a:rPr>
                  <a:t>, contradiction!)</a:t>
                </a:r>
              </a:p>
            </p:txBody>
          </p:sp>
        </mc:Choice>
        <mc:Fallback xmlns="">
          <p:sp>
            <p:nvSpPr>
              <p:cNvPr id="14" name="TextBox 13">
                <a:extLst>
                  <a:ext uri="{FF2B5EF4-FFF2-40B4-BE49-F238E27FC236}">
                    <a16:creationId xmlns:a16="http://schemas.microsoft.com/office/drawing/2014/main" id="{170243F3-3045-463B-946B-3B5E66A6BD94}"/>
                  </a:ext>
                </a:extLst>
              </p:cNvPr>
              <p:cNvSpPr txBox="1">
                <a:spLocks noRot="1" noChangeAspect="1" noMove="1" noResize="1" noEditPoints="1" noAdjustHandles="1" noChangeArrowheads="1" noChangeShapeType="1" noTextEdit="1"/>
              </p:cNvSpPr>
              <p:nvPr/>
            </p:nvSpPr>
            <p:spPr>
              <a:xfrm>
                <a:off x="492696" y="3088233"/>
                <a:ext cx="9077336" cy="1616533"/>
              </a:xfrm>
              <a:prstGeom prst="rect">
                <a:avLst/>
              </a:prstGeom>
              <a:blipFill>
                <a:blip r:embed="rId5"/>
                <a:stretch>
                  <a:fillRect l="-537" t="-1873" b="-38202"/>
                </a:stretch>
              </a:blipFill>
              <a:ln>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699C47F-86DC-4737-9B54-EF78F021B117}"/>
                  </a:ext>
                </a:extLst>
              </p:cNvPr>
              <p:cNvSpPr/>
              <p:nvPr/>
            </p:nvSpPr>
            <p:spPr>
              <a:xfrm>
                <a:off x="492696" y="1348280"/>
                <a:ext cx="9073008" cy="16679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002060"/>
                    </a:solidFill>
                  </a:rPr>
                  <a:t>There exists a best codebook </a:t>
                </a:r>
                <a14:m>
                  <m:oMath xmlns:m="http://schemas.openxmlformats.org/officeDocument/2006/math">
                    <m:sSup>
                      <m:sSupPr>
                        <m:ctrlPr>
                          <a:rPr lang="en-US" altLang="zh-CN" sz="1800" i="1" smtClean="0">
                            <a:solidFill>
                              <a:srgbClr val="C00000"/>
                            </a:solidFill>
                            <a:latin typeface="Cambria Math" panose="02040503050406030204" pitchFamily="18" charset="0"/>
                          </a:rPr>
                        </m:ctrlPr>
                      </m:sSupPr>
                      <m:e>
                        <m:r>
                          <a:rPr lang="en-US" altLang="zh-CN" sz="1800" b="0" i="1" smtClean="0">
                            <a:solidFill>
                              <a:srgbClr val="C00000"/>
                            </a:solidFill>
                            <a:latin typeface="Cambria Math" panose="02040503050406030204" pitchFamily="18" charset="0"/>
                          </a:rPr>
                          <m:t>𝐶</m:t>
                        </m:r>
                      </m:e>
                      <m:sup>
                        <m:r>
                          <a:rPr lang="en-US" altLang="zh-CN" sz="1800" b="0" i="1" smtClean="0">
                            <a:solidFill>
                              <a:srgbClr val="C00000"/>
                            </a:solidFill>
                            <a:latin typeface="Cambria Math" panose="02040503050406030204" pitchFamily="18" charset="0"/>
                          </a:rPr>
                          <m:t>∗</m:t>
                        </m:r>
                      </m:sup>
                    </m:sSup>
                  </m:oMath>
                </a14:m>
                <a:r>
                  <a:rPr lang="en-US" altLang="zh-CN" sz="1800" dirty="0">
                    <a:solidFill>
                      <a:srgbClr val="C00000"/>
                    </a:solidFill>
                  </a:rPr>
                  <a:t> </a:t>
                </a:r>
                <a:r>
                  <a:rPr lang="en-US" altLang="zh-CN" sz="1800" dirty="0">
                    <a:solidFill>
                      <a:srgbClr val="002060"/>
                    </a:solidFill>
                  </a:rPr>
                  <a:t>such that </a:t>
                </a:r>
              </a:p>
              <a:p>
                <a:pPr/>
                <a14:m>
                  <m:oMathPara xmlns:m="http://schemas.openxmlformats.org/officeDocument/2006/math">
                    <m:oMathParaPr>
                      <m:jc m:val="centerGroup"/>
                    </m:oMathParaPr>
                    <m:oMath xmlns:m="http://schemas.openxmlformats.org/officeDocument/2006/math">
                      <m:r>
                        <m:rPr>
                          <m:sty m:val="p"/>
                        </m:rPr>
                        <a:rPr lang="en-US" altLang="zh-CN" sz="1800" b="0" i="0" smtClean="0">
                          <a:solidFill>
                            <a:srgbClr val="002060"/>
                          </a:solidFill>
                          <a:latin typeface="Cambria Math" panose="02040503050406030204" pitchFamily="18" charset="0"/>
                        </a:rPr>
                        <m:t>Pr</m:t>
                      </m:r>
                      <m:d>
                        <m:dPr>
                          <m:ctrlPr>
                            <a:rPr lang="en-US" altLang="zh-CN" sz="1800" i="1" smtClean="0">
                              <a:solidFill>
                                <a:srgbClr val="002060"/>
                              </a:solidFill>
                              <a:latin typeface="Cambria Math" panose="02040503050406030204" pitchFamily="18" charset="0"/>
                            </a:rPr>
                          </m:ctrlPr>
                        </m:dPr>
                        <m:e>
                          <m:r>
                            <a:rPr lang="en-US" altLang="zh-CN" sz="1800" b="0" i="1" smtClean="0">
                              <a:solidFill>
                                <a:srgbClr val="002060"/>
                              </a:solidFill>
                              <a:latin typeface="Cambria Math" panose="02040503050406030204" pitchFamily="18" charset="0"/>
                            </a:rPr>
                            <m:t>ℰ</m:t>
                          </m:r>
                        </m:e>
                        <m:e>
                          <m:sSup>
                            <m:sSupPr>
                              <m:ctrlPr>
                                <a:rPr lang="en-US" altLang="zh-CN" sz="1800" i="1" smtClean="0">
                                  <a:solidFill>
                                    <a:srgbClr val="002060"/>
                                  </a:solidFill>
                                  <a:latin typeface="Cambria Math" panose="02040503050406030204" pitchFamily="18" charset="0"/>
                                </a:rPr>
                              </m:ctrlPr>
                            </m:sSupPr>
                            <m:e>
                              <m:r>
                                <a:rPr lang="en-US" altLang="zh-CN" sz="1800" b="0" i="1" smtClean="0">
                                  <a:solidFill>
                                    <a:srgbClr val="002060"/>
                                  </a:solidFill>
                                  <a:latin typeface="Cambria Math" panose="02040503050406030204" pitchFamily="18" charset="0"/>
                                </a:rPr>
                                <m:t>𝐶</m:t>
                              </m:r>
                            </m:e>
                            <m:sup>
                              <m:r>
                                <a:rPr lang="en-US" altLang="zh-CN" sz="1800" b="0" i="1" smtClean="0">
                                  <a:solidFill>
                                    <a:srgbClr val="002060"/>
                                  </a:solidFill>
                                  <a:latin typeface="Cambria Math" panose="02040503050406030204" pitchFamily="18" charset="0"/>
                                </a:rPr>
                                <m:t>∗</m:t>
                              </m:r>
                            </m:sup>
                          </m:sSup>
                        </m:e>
                      </m:d>
                      <m:r>
                        <a:rPr lang="en-US" altLang="zh-CN" sz="1800" b="0" i="1" smtClean="0">
                          <a:solidFill>
                            <a:srgbClr val="002060"/>
                          </a:solidFill>
                          <a:latin typeface="Cambria Math" panose="02040503050406030204" pitchFamily="18" charset="0"/>
                        </a:rPr>
                        <m:t>=</m:t>
                      </m:r>
                      <m:f>
                        <m:fPr>
                          <m:ctrlPr>
                            <a:rPr lang="en-US" altLang="zh-CN" sz="1800" i="1" smtClean="0">
                              <a:solidFill>
                                <a:srgbClr val="002060"/>
                              </a:solidFill>
                              <a:latin typeface="Cambria Math" panose="02040503050406030204" pitchFamily="18" charset="0"/>
                            </a:rPr>
                          </m:ctrlPr>
                        </m:fPr>
                        <m:num>
                          <m:r>
                            <a:rPr lang="en-US" altLang="zh-CN" sz="1800" b="0" i="1" smtClean="0">
                              <a:solidFill>
                                <a:srgbClr val="002060"/>
                              </a:solidFill>
                              <a:latin typeface="Cambria Math" panose="02040503050406030204" pitchFamily="18" charset="0"/>
                            </a:rPr>
                            <m:t>1</m:t>
                          </m:r>
                        </m:num>
                        <m:den>
                          <m:sSup>
                            <m:sSupPr>
                              <m:ctrlPr>
                                <a:rPr lang="en-US" altLang="zh-CN" sz="1800" i="1" smtClean="0">
                                  <a:solidFill>
                                    <a:srgbClr val="002060"/>
                                  </a:solidFill>
                                  <a:latin typeface="Cambria Math" panose="02040503050406030204" pitchFamily="18" charset="0"/>
                                </a:rPr>
                              </m:ctrlPr>
                            </m:sSupPr>
                            <m:e>
                              <m:r>
                                <a:rPr lang="en-US" altLang="zh-CN" sz="1800" b="0" i="1" smtClean="0">
                                  <a:solidFill>
                                    <a:srgbClr val="002060"/>
                                  </a:solidFill>
                                  <a:latin typeface="Cambria Math" panose="02040503050406030204" pitchFamily="18" charset="0"/>
                                </a:rPr>
                                <m:t>2</m:t>
                              </m:r>
                            </m:e>
                            <m:sup>
                              <m:r>
                                <a:rPr lang="en-US" altLang="zh-CN" sz="1800" b="0" i="1" smtClean="0">
                                  <a:solidFill>
                                    <a:srgbClr val="002060"/>
                                  </a:solidFill>
                                  <a:latin typeface="Cambria Math" panose="02040503050406030204" pitchFamily="18" charset="0"/>
                                </a:rPr>
                                <m:t>𝑛𝑅</m:t>
                              </m:r>
                            </m:sup>
                          </m:sSup>
                        </m:den>
                      </m:f>
                      <m:nary>
                        <m:naryPr>
                          <m:chr m:val="∑"/>
                          <m:ctrlPr>
                            <a:rPr lang="en-US" altLang="zh-CN" sz="1800" i="1" smtClean="0">
                              <a:solidFill>
                                <a:srgbClr val="002060"/>
                              </a:solidFill>
                              <a:latin typeface="Cambria Math" panose="02040503050406030204" pitchFamily="18" charset="0"/>
                            </a:rPr>
                          </m:ctrlPr>
                        </m:naryPr>
                        <m:sub>
                          <m:r>
                            <a:rPr lang="en-US" altLang="zh-CN" sz="1800" b="0" i="1" smtClean="0">
                              <a:solidFill>
                                <a:srgbClr val="002060"/>
                              </a:solidFill>
                              <a:latin typeface="Cambria Math" panose="02040503050406030204" pitchFamily="18" charset="0"/>
                            </a:rPr>
                            <m:t>𝑖</m:t>
                          </m:r>
                          <m:r>
                            <a:rPr lang="en-US" altLang="zh-CN" sz="1800" b="0" i="1" smtClean="0">
                              <a:solidFill>
                                <a:srgbClr val="002060"/>
                              </a:solidFill>
                              <a:latin typeface="Cambria Math" panose="02040503050406030204" pitchFamily="18" charset="0"/>
                            </a:rPr>
                            <m:t>=1</m:t>
                          </m:r>
                        </m:sub>
                        <m:sup>
                          <m:sSup>
                            <m:sSupPr>
                              <m:ctrlPr>
                                <a:rPr lang="en-US" altLang="zh-CN" sz="1800" i="1" smtClean="0">
                                  <a:solidFill>
                                    <a:srgbClr val="002060"/>
                                  </a:solidFill>
                                  <a:latin typeface="Cambria Math" panose="02040503050406030204" pitchFamily="18" charset="0"/>
                                </a:rPr>
                              </m:ctrlPr>
                            </m:sSupPr>
                            <m:e>
                              <m:r>
                                <a:rPr lang="en-US" altLang="zh-CN" sz="1800" b="0" i="1" smtClean="0">
                                  <a:solidFill>
                                    <a:srgbClr val="002060"/>
                                  </a:solidFill>
                                  <a:latin typeface="Cambria Math" panose="02040503050406030204" pitchFamily="18" charset="0"/>
                                </a:rPr>
                                <m:t>2</m:t>
                              </m:r>
                            </m:e>
                            <m:sup>
                              <m:r>
                                <a:rPr lang="en-US" altLang="zh-CN" sz="1800" b="0" i="1" smtClean="0">
                                  <a:solidFill>
                                    <a:srgbClr val="002060"/>
                                  </a:solidFill>
                                  <a:latin typeface="Cambria Math" panose="02040503050406030204" pitchFamily="18" charset="0"/>
                                </a:rPr>
                                <m:t>𝑛𝑅</m:t>
                              </m:r>
                            </m:sup>
                          </m:sSup>
                        </m:sup>
                        <m:e>
                          <m:sSub>
                            <m:sSubPr>
                              <m:ctrlPr>
                                <a:rPr lang="en-US" altLang="zh-CN" sz="1800" i="1">
                                  <a:solidFill>
                                    <a:srgbClr val="002060"/>
                                  </a:solidFill>
                                  <a:latin typeface="Cambria Math" panose="02040503050406030204" pitchFamily="18" charset="0"/>
                                </a:rPr>
                              </m:ctrlPr>
                            </m:sSubPr>
                            <m:e>
                              <m:r>
                                <a:rPr lang="en-US" altLang="zh-CN" sz="1800" b="0" i="1">
                                  <a:solidFill>
                                    <a:srgbClr val="002060"/>
                                  </a:solidFill>
                                  <a:latin typeface="Cambria Math" panose="02040503050406030204" pitchFamily="18" charset="0"/>
                                </a:rPr>
                                <m:t>𝜆</m:t>
                              </m:r>
                            </m:e>
                            <m:sub>
                              <m:r>
                                <a:rPr lang="en-US" altLang="zh-CN" sz="1800" b="0" i="1">
                                  <a:solidFill>
                                    <a:srgbClr val="002060"/>
                                  </a:solidFill>
                                  <a:latin typeface="Cambria Math" panose="02040503050406030204" pitchFamily="18" charset="0"/>
                                </a:rPr>
                                <m:t>𝑖</m:t>
                              </m:r>
                            </m:sub>
                          </m:sSub>
                          <m:r>
                            <a:rPr lang="en-US" altLang="zh-CN" sz="1800" b="0" i="1" smtClean="0">
                              <a:solidFill>
                                <a:srgbClr val="002060"/>
                              </a:solidFill>
                              <a:latin typeface="Cambria Math" panose="02040503050406030204" pitchFamily="18" charset="0"/>
                            </a:rPr>
                            <m:t>(</m:t>
                          </m:r>
                          <m:sSup>
                            <m:sSupPr>
                              <m:ctrlPr>
                                <a:rPr lang="en-US" altLang="zh-CN" sz="1800" i="1" smtClean="0">
                                  <a:solidFill>
                                    <a:srgbClr val="002060"/>
                                  </a:solidFill>
                                  <a:latin typeface="Cambria Math" panose="02040503050406030204" pitchFamily="18" charset="0"/>
                                </a:rPr>
                              </m:ctrlPr>
                            </m:sSupPr>
                            <m:e>
                              <m:r>
                                <a:rPr lang="en-US" altLang="zh-CN" sz="1800" b="0" i="1" smtClean="0">
                                  <a:solidFill>
                                    <a:srgbClr val="002060"/>
                                  </a:solidFill>
                                  <a:latin typeface="Cambria Math" panose="02040503050406030204" pitchFamily="18" charset="0"/>
                                </a:rPr>
                                <m:t>𝐶</m:t>
                              </m:r>
                            </m:e>
                            <m:sup>
                              <m:r>
                                <a:rPr lang="en-US" altLang="zh-CN" sz="1800" b="0" i="1" smtClean="0">
                                  <a:solidFill>
                                    <a:srgbClr val="002060"/>
                                  </a:solidFill>
                                  <a:latin typeface="Cambria Math" panose="02040503050406030204" pitchFamily="18" charset="0"/>
                                </a:rPr>
                                <m:t>∗</m:t>
                              </m:r>
                            </m:sup>
                          </m:sSup>
                          <m:r>
                            <a:rPr lang="en-US" altLang="zh-CN" sz="1800" b="0" i="1" smtClean="0">
                              <a:solidFill>
                                <a:srgbClr val="002060"/>
                              </a:solidFill>
                              <a:latin typeface="Cambria Math" panose="02040503050406030204" pitchFamily="18" charset="0"/>
                            </a:rPr>
                            <m:t>)</m:t>
                          </m:r>
                        </m:e>
                      </m:nary>
                      <m:r>
                        <a:rPr lang="en-US" altLang="zh-CN" sz="1800" b="0" i="1" smtClean="0">
                          <a:solidFill>
                            <a:srgbClr val="002060"/>
                          </a:solidFill>
                          <a:latin typeface="Cambria Math" panose="02040503050406030204" pitchFamily="18" charset="0"/>
                        </a:rPr>
                        <m:t>≤2</m:t>
                      </m:r>
                      <m:r>
                        <a:rPr lang="en-US" altLang="zh-CN" sz="1800" b="0" i="1" smtClean="0">
                          <a:solidFill>
                            <a:srgbClr val="002060"/>
                          </a:solidFill>
                          <a:latin typeface="Cambria Math" panose="02040503050406030204" pitchFamily="18" charset="0"/>
                        </a:rPr>
                        <m:t>𝜖</m:t>
                      </m:r>
                    </m:oMath>
                  </m:oMathPara>
                </a14:m>
                <a:endParaRPr lang="en-US" altLang="zh-CN" sz="1800" dirty="0">
                  <a:solidFill>
                    <a:srgbClr val="002060"/>
                  </a:solidFill>
                </a:endParaRPr>
              </a:p>
              <a:p>
                <a:r>
                  <a:rPr lang="en-US" altLang="zh-CN" sz="1800" dirty="0">
                    <a:solidFill>
                      <a:srgbClr val="002060"/>
                    </a:solidFill>
                  </a:rPr>
                  <a:t>By the definition of </a:t>
                </a:r>
                <a14:m>
                  <m:oMath xmlns:m="http://schemas.openxmlformats.org/officeDocument/2006/math">
                    <m:r>
                      <a:rPr lang="en-US" altLang="zh-CN" sz="1800" b="0" i="1" smtClean="0">
                        <a:solidFill>
                          <a:srgbClr val="002060"/>
                        </a:solidFill>
                        <a:latin typeface="Cambria Math" panose="02040503050406030204" pitchFamily="18" charset="0"/>
                      </a:rPr>
                      <m:t>(</m:t>
                    </m:r>
                    <m:r>
                      <a:rPr lang="en-US" altLang="zh-CN" sz="1800" b="0" i="1" smtClean="0">
                        <a:solidFill>
                          <a:srgbClr val="002060"/>
                        </a:solidFill>
                        <a:latin typeface="Cambria Math" panose="02040503050406030204" pitchFamily="18" charset="0"/>
                      </a:rPr>
                      <m:t>𝑛</m:t>
                    </m:r>
                    <m:r>
                      <a:rPr lang="en-US" altLang="zh-CN" sz="1800" b="0" i="1" smtClean="0">
                        <a:solidFill>
                          <a:srgbClr val="002060"/>
                        </a:solidFill>
                        <a:latin typeface="Cambria Math" panose="02040503050406030204" pitchFamily="18" charset="0"/>
                      </a:rPr>
                      <m:t>, </m:t>
                    </m:r>
                    <m:sSup>
                      <m:sSupPr>
                        <m:ctrlPr>
                          <a:rPr lang="en-US" altLang="zh-CN" sz="1800" i="1" smtClean="0">
                            <a:solidFill>
                              <a:srgbClr val="002060"/>
                            </a:solidFill>
                            <a:latin typeface="Cambria Math" panose="02040503050406030204" pitchFamily="18" charset="0"/>
                          </a:rPr>
                        </m:ctrlPr>
                      </m:sSupPr>
                      <m:e>
                        <m:r>
                          <a:rPr lang="en-US" altLang="zh-CN" sz="1800" b="0" i="1" smtClean="0">
                            <a:solidFill>
                              <a:srgbClr val="002060"/>
                            </a:solidFill>
                            <a:latin typeface="Cambria Math" panose="02040503050406030204" pitchFamily="18" charset="0"/>
                          </a:rPr>
                          <m:t>2</m:t>
                        </m:r>
                      </m:e>
                      <m:sup>
                        <m:r>
                          <a:rPr lang="en-US" altLang="zh-CN" sz="1800" b="0" i="1" smtClean="0">
                            <a:solidFill>
                              <a:srgbClr val="002060"/>
                            </a:solidFill>
                            <a:latin typeface="Cambria Math" panose="02040503050406030204" pitchFamily="18" charset="0"/>
                          </a:rPr>
                          <m:t>𝑛𝑅</m:t>
                        </m:r>
                      </m:sup>
                    </m:sSup>
                    <m:r>
                      <a:rPr lang="en-US" altLang="zh-CN" sz="1800" b="0" i="1" smtClean="0">
                        <a:solidFill>
                          <a:srgbClr val="002060"/>
                        </a:solidFill>
                        <a:latin typeface="Cambria Math" panose="02040503050406030204" pitchFamily="18" charset="0"/>
                      </a:rPr>
                      <m:t>)</m:t>
                    </m:r>
                  </m:oMath>
                </a14:m>
                <a:r>
                  <a:rPr lang="en-US" altLang="zh-CN" sz="1800" dirty="0">
                    <a:solidFill>
                      <a:srgbClr val="002060"/>
                    </a:solidFill>
                  </a:rPr>
                  <a:t> code, we need to further show that </a:t>
                </a:r>
              </a:p>
              <a:p>
                <a:pPr/>
                <a14:m>
                  <m:oMathPara xmlns:m="http://schemas.openxmlformats.org/officeDocument/2006/math">
                    <m:oMathParaPr>
                      <m:jc m:val="centerGroup"/>
                    </m:oMathParaPr>
                    <m:oMath xmlns:m="http://schemas.openxmlformats.org/officeDocument/2006/math">
                      <m:sSup>
                        <m:sSupPr>
                          <m:ctrlPr>
                            <a:rPr lang="en-US" altLang="zh-CN" sz="1800" i="1" smtClean="0">
                              <a:solidFill>
                                <a:srgbClr val="C00000"/>
                              </a:solidFill>
                              <a:latin typeface="Cambria Math" panose="02040503050406030204" pitchFamily="18" charset="0"/>
                            </a:rPr>
                          </m:ctrlPr>
                        </m:sSupPr>
                        <m:e>
                          <m:r>
                            <a:rPr lang="en-US" altLang="zh-CN" sz="1800" b="0" i="1" smtClean="0">
                              <a:solidFill>
                                <a:srgbClr val="C00000"/>
                              </a:solidFill>
                              <a:latin typeface="Cambria Math" panose="02040503050406030204" pitchFamily="18" charset="0"/>
                            </a:rPr>
                            <m:t>𝜆</m:t>
                          </m:r>
                        </m:e>
                        <m:sup>
                          <m:r>
                            <a:rPr lang="en-US" altLang="zh-CN" sz="1800" b="0" i="1" smtClean="0">
                              <a:solidFill>
                                <a:srgbClr val="C00000"/>
                              </a:solidFill>
                              <a:latin typeface="Cambria Math" panose="02040503050406030204" pitchFamily="18" charset="0"/>
                            </a:rPr>
                            <m:t>(</m:t>
                          </m:r>
                          <m:r>
                            <a:rPr lang="en-US" altLang="zh-CN" sz="1800" b="0" i="1" smtClean="0">
                              <a:solidFill>
                                <a:srgbClr val="C00000"/>
                              </a:solidFill>
                              <a:latin typeface="Cambria Math" panose="02040503050406030204" pitchFamily="18" charset="0"/>
                            </a:rPr>
                            <m:t>𝑛</m:t>
                          </m:r>
                          <m:r>
                            <a:rPr lang="en-US" altLang="zh-CN" sz="1800" b="0" i="1" smtClean="0">
                              <a:solidFill>
                                <a:srgbClr val="C00000"/>
                              </a:solidFill>
                              <a:latin typeface="Cambria Math" panose="02040503050406030204" pitchFamily="18" charset="0"/>
                            </a:rPr>
                            <m:t>)</m:t>
                          </m:r>
                        </m:sup>
                      </m:sSup>
                      <m:r>
                        <a:rPr lang="en-US" altLang="zh-CN" sz="1800" b="0" i="1" smtClean="0">
                          <a:solidFill>
                            <a:srgbClr val="C00000"/>
                          </a:solidFill>
                          <a:latin typeface="Cambria Math" panose="02040503050406030204" pitchFamily="18" charset="0"/>
                        </a:rPr>
                        <m:t>→0</m:t>
                      </m:r>
                    </m:oMath>
                  </m:oMathPara>
                </a14:m>
                <a:endParaRPr lang="en-US" altLang="zh-CN" sz="1800" dirty="0">
                  <a:solidFill>
                    <a:srgbClr val="C00000"/>
                  </a:solidFill>
                </a:endParaRPr>
              </a:p>
            </p:txBody>
          </p:sp>
        </mc:Choice>
        <mc:Fallback xmlns="">
          <p:sp>
            <p:nvSpPr>
              <p:cNvPr id="15" name="Rectangle 14">
                <a:extLst>
                  <a:ext uri="{FF2B5EF4-FFF2-40B4-BE49-F238E27FC236}">
                    <a16:creationId xmlns:a16="http://schemas.microsoft.com/office/drawing/2014/main" id="{F699C47F-86DC-4737-9B54-EF78F021B117}"/>
                  </a:ext>
                </a:extLst>
              </p:cNvPr>
              <p:cNvSpPr>
                <a:spLocks noRot="1" noChangeAspect="1" noMove="1" noResize="1" noEditPoints="1" noAdjustHandles="1" noChangeArrowheads="1" noChangeShapeType="1" noTextEdit="1"/>
              </p:cNvSpPr>
              <p:nvPr/>
            </p:nvSpPr>
            <p:spPr>
              <a:xfrm>
                <a:off x="492696" y="1348280"/>
                <a:ext cx="9073008" cy="1667945"/>
              </a:xfrm>
              <a:prstGeom prst="rect">
                <a:avLst/>
              </a:prstGeom>
              <a:blipFill>
                <a:blip r:embed="rId6"/>
                <a:stretch>
                  <a:fillRect l="-537" t="-3986" b="-7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561FA464-BC0B-45A2-84F9-BF8545EFBD5F}"/>
                  </a:ext>
                </a:extLst>
              </p:cNvPr>
              <p:cNvSpPr/>
              <p:nvPr/>
            </p:nvSpPr>
            <p:spPr>
              <a:xfrm>
                <a:off x="492696" y="4965094"/>
                <a:ext cx="9073007" cy="151216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002060"/>
                    </a:solidFill>
                  </a:rPr>
                  <a:t>Further refine the codebook </a:t>
                </a:r>
                <a14:m>
                  <m:oMath xmlns:m="http://schemas.openxmlformats.org/officeDocument/2006/math">
                    <m:sSup>
                      <m:sSupPr>
                        <m:ctrlPr>
                          <a:rPr lang="en-US" altLang="zh-CN" sz="1800" i="1">
                            <a:solidFill>
                              <a:srgbClr val="002060"/>
                            </a:solidFill>
                            <a:latin typeface="Cambria Math" panose="02040503050406030204" pitchFamily="18" charset="0"/>
                          </a:rPr>
                        </m:ctrlPr>
                      </m:sSupPr>
                      <m:e>
                        <m:r>
                          <a:rPr lang="en-US" altLang="zh-CN" sz="1800" i="1">
                            <a:solidFill>
                              <a:srgbClr val="002060"/>
                            </a:solidFill>
                            <a:latin typeface="Cambria Math" panose="02040503050406030204" pitchFamily="18" charset="0"/>
                          </a:rPr>
                          <m:t>𝐶</m:t>
                        </m:r>
                      </m:e>
                      <m:sup>
                        <m:r>
                          <a:rPr lang="en-US" altLang="zh-CN" sz="1800" i="1">
                            <a:solidFill>
                              <a:srgbClr val="002060"/>
                            </a:solidFill>
                            <a:latin typeface="Cambria Math" panose="02040503050406030204" pitchFamily="18" charset="0"/>
                          </a:rPr>
                          <m:t>∗</m:t>
                        </m:r>
                      </m:sup>
                    </m:sSup>
                  </m:oMath>
                </a14:m>
                <a:endParaRPr lang="en-US" altLang="zh-CN" sz="1800" dirty="0">
                  <a:solidFill>
                    <a:srgbClr val="002060"/>
                  </a:solidFill>
                </a:endParaRPr>
              </a:p>
              <a:p>
                <a:pPr marL="285750" indent="-285750">
                  <a:buFont typeface="Wingdings" panose="05000000000000000000" pitchFamily="2" charset="2"/>
                  <a:buChar char="n"/>
                </a:pPr>
                <a:r>
                  <a:rPr lang="en-US" altLang="zh-CN" sz="1800" dirty="0">
                    <a:solidFill>
                      <a:srgbClr val="002060"/>
                    </a:solidFill>
                  </a:rPr>
                  <a:t>Throw away </a:t>
                </a:r>
                <a:r>
                  <a:rPr lang="en-US" altLang="zh-CN" sz="1800" dirty="0">
                    <a:solidFill>
                      <a:srgbClr val="7030A0"/>
                    </a:solidFill>
                  </a:rPr>
                  <a:t>the worst half of the codewords </a:t>
                </a:r>
                <a:r>
                  <a:rPr lang="en-US" altLang="zh-CN" sz="1800" dirty="0">
                    <a:solidFill>
                      <a:srgbClr val="002060"/>
                    </a:solidFill>
                  </a:rPr>
                  <a:t>in the best codebook </a:t>
                </a:r>
                <a14:m>
                  <m:oMath xmlns:m="http://schemas.openxmlformats.org/officeDocument/2006/math">
                    <m:sSup>
                      <m:sSupPr>
                        <m:ctrlPr>
                          <a:rPr lang="en-US" altLang="zh-CN" sz="1800" b="0" i="1" smtClean="0">
                            <a:solidFill>
                              <a:srgbClr val="002060"/>
                            </a:solidFill>
                            <a:latin typeface="Cambria Math" panose="02040503050406030204" pitchFamily="18" charset="0"/>
                          </a:rPr>
                        </m:ctrlPr>
                      </m:sSupPr>
                      <m:e>
                        <m:r>
                          <a:rPr lang="en-US" altLang="zh-CN" sz="1800" b="0" i="1" smtClean="0">
                            <a:solidFill>
                              <a:srgbClr val="002060"/>
                            </a:solidFill>
                            <a:latin typeface="Cambria Math" panose="02040503050406030204" pitchFamily="18" charset="0"/>
                          </a:rPr>
                          <m:t>𝐶</m:t>
                        </m:r>
                      </m:e>
                      <m:sup>
                        <m:r>
                          <a:rPr lang="en-US" altLang="zh-CN" sz="1800" b="0" i="1" smtClean="0">
                            <a:solidFill>
                              <a:srgbClr val="002060"/>
                            </a:solidFill>
                            <a:latin typeface="Cambria Math" panose="02040503050406030204" pitchFamily="18" charset="0"/>
                          </a:rPr>
                          <m:t>∗</m:t>
                        </m:r>
                      </m:sup>
                    </m:sSup>
                  </m:oMath>
                </a14:m>
                <a:endParaRPr lang="en-US" altLang="zh-CN" sz="1800" dirty="0">
                  <a:solidFill>
                    <a:srgbClr val="002060"/>
                  </a:solidFill>
                </a:endParaRPr>
              </a:p>
              <a:p>
                <a:pPr marL="285750" indent="-285750">
                  <a:buFont typeface="Wingdings" panose="05000000000000000000" pitchFamily="2" charset="2"/>
                  <a:buChar char="n"/>
                </a:pPr>
                <a:r>
                  <a:rPr lang="en-US" altLang="zh-CN" sz="1800" dirty="0">
                    <a:solidFill>
                      <a:srgbClr val="002060"/>
                    </a:solidFill>
                  </a:rPr>
                  <a:t>The best half of the codewords have a </a:t>
                </a:r>
                <a:r>
                  <a:rPr lang="en-US" altLang="zh-CN" sz="1800" dirty="0">
                    <a:solidFill>
                      <a:srgbClr val="7030A0"/>
                    </a:solidFill>
                  </a:rPr>
                  <a:t>maximal probability of error less than </a:t>
                </a:r>
                <a14:m>
                  <m:oMath xmlns:m="http://schemas.openxmlformats.org/officeDocument/2006/math">
                    <m:r>
                      <a:rPr lang="en-US" altLang="zh-CN" sz="1800" b="0" i="1" smtClean="0">
                        <a:solidFill>
                          <a:srgbClr val="7030A0"/>
                        </a:solidFill>
                        <a:latin typeface="Cambria Math" panose="02040503050406030204" pitchFamily="18" charset="0"/>
                      </a:rPr>
                      <m:t>4</m:t>
                    </m:r>
                    <m:r>
                      <a:rPr lang="en-US" altLang="zh-CN" sz="1800" b="0" i="1" smtClean="0">
                        <a:solidFill>
                          <a:srgbClr val="7030A0"/>
                        </a:solidFill>
                        <a:latin typeface="Cambria Math" panose="02040503050406030204" pitchFamily="18" charset="0"/>
                      </a:rPr>
                      <m:t>𝜖</m:t>
                    </m:r>
                  </m:oMath>
                </a14:m>
                <a:r>
                  <a:rPr lang="en-US" altLang="zh-CN" sz="1800" dirty="0">
                    <a:solidFill>
                      <a:srgbClr val="7030A0"/>
                    </a:solidFill>
                  </a:rPr>
                  <a:t> </a:t>
                </a:r>
                <a:endParaRPr lang="en-US" altLang="zh-CN" sz="1800" dirty="0">
                  <a:solidFill>
                    <a:srgbClr val="002060"/>
                  </a:solidFill>
                </a:endParaRPr>
              </a:p>
              <a:p>
                <a:pPr marL="285750" indent="-285750">
                  <a:buFont typeface="Wingdings" panose="05000000000000000000" pitchFamily="2" charset="2"/>
                  <a:buChar char="n"/>
                </a:pPr>
                <a:r>
                  <a:rPr lang="en-US" altLang="zh-CN" sz="1800" dirty="0">
                    <a:solidFill>
                      <a:srgbClr val="002060"/>
                    </a:solidFill>
                  </a:rPr>
                  <a:t>If we </a:t>
                </a:r>
                <a:r>
                  <a:rPr lang="en-US" altLang="zh-CN" sz="1800" dirty="0" err="1">
                    <a:solidFill>
                      <a:srgbClr val="002060"/>
                    </a:solidFill>
                  </a:rPr>
                  <a:t>reindex</a:t>
                </a:r>
                <a:r>
                  <a:rPr lang="en-US" altLang="zh-CN" sz="1800" dirty="0">
                    <a:solidFill>
                      <a:srgbClr val="002060"/>
                    </a:solidFill>
                  </a:rPr>
                  <a:t> these codewords, we have </a:t>
                </a:r>
                <a14:m>
                  <m:oMath xmlns:m="http://schemas.openxmlformats.org/officeDocument/2006/math">
                    <m:sSup>
                      <m:sSupPr>
                        <m:ctrlPr>
                          <a:rPr lang="en-US" altLang="zh-CN" sz="1800" b="0" i="1" smtClean="0">
                            <a:solidFill>
                              <a:srgbClr val="7030A0"/>
                            </a:solidFill>
                            <a:latin typeface="Cambria Math" panose="02040503050406030204" pitchFamily="18" charset="0"/>
                          </a:rPr>
                        </m:ctrlPr>
                      </m:sSupPr>
                      <m:e>
                        <m:r>
                          <a:rPr lang="en-US" altLang="zh-CN" sz="1800" b="0" i="1" smtClean="0">
                            <a:solidFill>
                              <a:srgbClr val="7030A0"/>
                            </a:solidFill>
                            <a:latin typeface="Cambria Math" panose="02040503050406030204" pitchFamily="18" charset="0"/>
                          </a:rPr>
                          <m:t>2</m:t>
                        </m:r>
                      </m:e>
                      <m:sup>
                        <m:r>
                          <a:rPr lang="en-US" altLang="zh-CN" sz="1800" b="0" i="1" smtClean="0">
                            <a:solidFill>
                              <a:srgbClr val="7030A0"/>
                            </a:solidFill>
                            <a:latin typeface="Cambria Math" panose="02040503050406030204" pitchFamily="18" charset="0"/>
                          </a:rPr>
                          <m:t>𝑛𝑅</m:t>
                        </m:r>
                        <m:r>
                          <a:rPr lang="en-US" altLang="zh-CN" sz="1800" b="0" i="1" smtClean="0">
                            <a:solidFill>
                              <a:srgbClr val="7030A0"/>
                            </a:solidFill>
                            <a:latin typeface="Cambria Math" panose="02040503050406030204" pitchFamily="18" charset="0"/>
                          </a:rPr>
                          <m:t>−1</m:t>
                        </m:r>
                      </m:sup>
                    </m:sSup>
                  </m:oMath>
                </a14:m>
                <a:r>
                  <a:rPr lang="en-US" altLang="zh-CN" sz="1800" dirty="0">
                    <a:solidFill>
                      <a:srgbClr val="7030A0"/>
                    </a:solidFill>
                  </a:rPr>
                  <a:t> codewords</a:t>
                </a:r>
                <a:r>
                  <a:rPr lang="en-US" altLang="zh-CN" sz="1800" dirty="0">
                    <a:solidFill>
                      <a:srgbClr val="002060"/>
                    </a:solidFill>
                  </a:rPr>
                  <a:t>. Throwing out half the codewords </a:t>
                </a:r>
                <a:r>
                  <a:rPr lang="en-US" altLang="zh-CN" sz="1800" dirty="0">
                    <a:solidFill>
                      <a:srgbClr val="FF0000"/>
                    </a:solidFill>
                  </a:rPr>
                  <a:t>has changed the rate from </a:t>
                </a:r>
                <a14:m>
                  <m:oMath xmlns:m="http://schemas.openxmlformats.org/officeDocument/2006/math">
                    <m:r>
                      <a:rPr lang="en-US" altLang="zh-CN" sz="1800" b="0" i="1" smtClean="0">
                        <a:solidFill>
                          <a:srgbClr val="FF0000"/>
                        </a:solidFill>
                        <a:latin typeface="Cambria Math" panose="02040503050406030204" pitchFamily="18" charset="0"/>
                      </a:rPr>
                      <m:t>𝑅</m:t>
                    </m:r>
                  </m:oMath>
                </a14:m>
                <a:r>
                  <a:rPr lang="en-US" altLang="zh-CN" sz="1800" i="1" dirty="0">
                    <a:solidFill>
                      <a:srgbClr val="FF0000"/>
                    </a:solidFill>
                  </a:rPr>
                  <a:t> </a:t>
                </a:r>
                <a:r>
                  <a:rPr lang="en-US" altLang="zh-CN" sz="1800" dirty="0">
                    <a:solidFill>
                      <a:srgbClr val="FF0000"/>
                    </a:solidFill>
                  </a:rPr>
                  <a:t>to </a:t>
                </a:r>
                <a14:m>
                  <m:oMath xmlns:m="http://schemas.openxmlformats.org/officeDocument/2006/math">
                    <m:r>
                      <a:rPr lang="en-US" altLang="zh-CN" sz="1800" b="0" i="1" smtClean="0">
                        <a:solidFill>
                          <a:srgbClr val="FF0000"/>
                        </a:solidFill>
                        <a:latin typeface="Cambria Math" panose="02040503050406030204" pitchFamily="18" charset="0"/>
                      </a:rPr>
                      <m:t>𝑅</m:t>
                    </m:r>
                    <m:r>
                      <a:rPr lang="en-US" altLang="zh-CN" sz="1800" b="0" i="1" smtClean="0">
                        <a:solidFill>
                          <a:srgbClr val="FF0000"/>
                        </a:solidFill>
                        <a:latin typeface="Cambria Math" panose="02040503050406030204" pitchFamily="18" charset="0"/>
                      </a:rPr>
                      <m:t>−</m:t>
                    </m:r>
                    <m:f>
                      <m:fPr>
                        <m:ctrlPr>
                          <a:rPr lang="en-US" altLang="zh-CN" sz="1800" b="0" i="1" smtClean="0">
                            <a:solidFill>
                              <a:srgbClr val="FF0000"/>
                            </a:solidFill>
                            <a:latin typeface="Cambria Math" panose="02040503050406030204" pitchFamily="18" charset="0"/>
                          </a:rPr>
                        </m:ctrlPr>
                      </m:fPr>
                      <m:num>
                        <m:r>
                          <a:rPr lang="en-US" altLang="zh-CN" sz="1800" b="0" i="1" smtClean="0">
                            <a:solidFill>
                              <a:srgbClr val="FF0000"/>
                            </a:solidFill>
                            <a:latin typeface="Cambria Math" panose="02040503050406030204" pitchFamily="18" charset="0"/>
                          </a:rPr>
                          <m:t>1</m:t>
                        </m:r>
                      </m:num>
                      <m:den>
                        <m:r>
                          <a:rPr lang="en-US" altLang="zh-CN" sz="1800" b="0" i="1" smtClean="0">
                            <a:solidFill>
                              <a:srgbClr val="FF0000"/>
                            </a:solidFill>
                            <a:latin typeface="Cambria Math" panose="02040503050406030204" pitchFamily="18" charset="0"/>
                          </a:rPr>
                          <m:t>𝑛</m:t>
                        </m:r>
                      </m:den>
                    </m:f>
                  </m:oMath>
                </a14:m>
                <a:r>
                  <a:rPr lang="en-US" altLang="zh-CN" sz="1800" i="1" dirty="0">
                    <a:solidFill>
                      <a:srgbClr val="FF0000"/>
                    </a:solidFill>
                  </a:rPr>
                  <a:t> </a:t>
                </a:r>
                <a:r>
                  <a:rPr lang="en-US" altLang="zh-CN" sz="1800" dirty="0">
                    <a:solidFill>
                      <a:srgbClr val="FF0000"/>
                    </a:solidFill>
                  </a:rPr>
                  <a:t>, which is negligible for large </a:t>
                </a:r>
                <a14:m>
                  <m:oMath xmlns:m="http://schemas.openxmlformats.org/officeDocument/2006/math">
                    <m:r>
                      <a:rPr lang="en-US" altLang="zh-CN" sz="1800" b="0" i="1" smtClean="0">
                        <a:solidFill>
                          <a:srgbClr val="FF0000"/>
                        </a:solidFill>
                        <a:latin typeface="Cambria Math" panose="02040503050406030204" pitchFamily="18" charset="0"/>
                      </a:rPr>
                      <m:t>𝑛</m:t>
                    </m:r>
                  </m:oMath>
                </a14:m>
                <a:endParaRPr lang="en-US" altLang="zh-CN" sz="1800" dirty="0">
                  <a:solidFill>
                    <a:srgbClr val="002060"/>
                  </a:solidFill>
                </a:endParaRPr>
              </a:p>
            </p:txBody>
          </p:sp>
        </mc:Choice>
        <mc:Fallback>
          <p:sp>
            <p:nvSpPr>
              <p:cNvPr id="9" name="Rectangle 8">
                <a:extLst>
                  <a:ext uri="{FF2B5EF4-FFF2-40B4-BE49-F238E27FC236}">
                    <a16:creationId xmlns:a16="http://schemas.microsoft.com/office/drawing/2014/main" id="{561FA464-BC0B-45A2-84F9-BF8545EFBD5F}"/>
                  </a:ext>
                </a:extLst>
              </p:cNvPr>
              <p:cNvSpPr>
                <a:spLocks noRot="1" noChangeAspect="1" noMove="1" noResize="1" noEditPoints="1" noAdjustHandles="1" noChangeArrowheads="1" noChangeShapeType="1" noTextEdit="1"/>
              </p:cNvSpPr>
              <p:nvPr/>
            </p:nvSpPr>
            <p:spPr>
              <a:xfrm>
                <a:off x="492696" y="4965094"/>
                <a:ext cx="9073007" cy="1512168"/>
              </a:xfrm>
              <a:prstGeom prst="rect">
                <a:avLst/>
              </a:prstGeom>
              <a:blipFill>
                <a:blip r:embed="rId7"/>
                <a:stretch>
                  <a:fillRect l="-559" t="-3306" b="-41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7268898"/>
      </p:ext>
    </p:extLst>
  </p:cSld>
  <p:clrMapOvr>
    <a:masterClrMapping/>
  </p:clrMapOvr>
  <mc:AlternateContent xmlns:mc="http://schemas.openxmlformats.org/markup-compatibility/2006" xmlns:p14="http://schemas.microsoft.com/office/powerpoint/2010/main">
    <mc:Choice Requires="p14">
      <p:transition spd="slow" p14:dur="2000" advTm="231812"/>
    </mc:Choice>
    <mc:Fallback xmlns="">
      <p:transition spd="slow" advTm="23181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Feedback Capacity</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787230" y="2728194"/>
                <a:ext cx="8706466" cy="288032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n"/>
                </a:pPr>
                <a:r>
                  <a:rPr lang="en-US" altLang="zh-CN" sz="1800" dirty="0">
                    <a:solidFill>
                      <a:schemeClr val="tx1"/>
                    </a:solidFill>
                    <a:ea typeface="华文楷体" panose="02010600040101010101" pitchFamily="2" charset="-122"/>
                    <a:cs typeface="Times New Roman" panose="02020603050405020304" pitchFamily="18" charset="0"/>
                  </a:rPr>
                  <a:t>We assume that </a:t>
                </a:r>
                <a:r>
                  <a:rPr lang="en-US" altLang="zh-CN" sz="1800" dirty="0">
                    <a:solidFill>
                      <a:srgbClr val="7030A0"/>
                    </a:solidFill>
                    <a:ea typeface="华文楷体" panose="02010600040101010101" pitchFamily="2" charset="-122"/>
                    <a:cs typeface="Times New Roman" panose="02020603050405020304" pitchFamily="18" charset="0"/>
                  </a:rPr>
                  <a:t>all the received symbols are sent back immediately and noiselessly </a:t>
                </a:r>
                <a:r>
                  <a:rPr lang="en-US" altLang="zh-CN" sz="1800" dirty="0">
                    <a:solidFill>
                      <a:schemeClr val="tx1"/>
                    </a:solidFill>
                    <a:ea typeface="华文楷体" panose="02010600040101010101" pitchFamily="2" charset="-122"/>
                    <a:cs typeface="Times New Roman" panose="02020603050405020304" pitchFamily="18" charset="0"/>
                  </a:rPr>
                  <a:t>to the transmitter, which can then use them to </a:t>
                </a:r>
                <a:r>
                  <a:rPr lang="en-US" altLang="zh-CN" sz="1800" dirty="0">
                    <a:solidFill>
                      <a:srgbClr val="7030A0"/>
                    </a:solidFill>
                    <a:ea typeface="华文楷体" panose="02010600040101010101" pitchFamily="2" charset="-122"/>
                    <a:cs typeface="Times New Roman" panose="02020603050405020304" pitchFamily="18" charset="0"/>
                  </a:rPr>
                  <a:t>decide which symbol to send next</a:t>
                </a:r>
              </a:p>
              <a:p>
                <a:pPr marL="342900" indent="-342900">
                  <a:buFont typeface="Wingdings" panose="05000000000000000000" pitchFamily="2" charset="2"/>
                  <a:buChar char="n"/>
                </a:pPr>
                <a:r>
                  <a:rPr lang="en-US" altLang="zh-CN" dirty="0">
                    <a:solidFill>
                      <a:schemeClr val="tx1"/>
                    </a:solidFill>
                  </a:rPr>
                  <a:t>We define a </a:t>
                </a:r>
                <a14:m>
                  <m:oMath xmlns:m="http://schemas.openxmlformats.org/officeDocument/2006/math">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2</m:t>
                        </m:r>
                      </m:e>
                      <m:sup>
                        <m:r>
                          <a:rPr lang="en-US" altLang="zh-CN" b="0" i="1" smtClean="0">
                            <a:solidFill>
                              <a:schemeClr val="tx1"/>
                            </a:solidFill>
                            <a:latin typeface="Cambria Math" panose="02040503050406030204" pitchFamily="18" charset="0"/>
                          </a:rPr>
                          <m:t>𝑛𝑅</m:t>
                        </m:r>
                      </m:sup>
                    </m:sSup>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m:t>
                    </m:r>
                  </m:oMath>
                </a14:m>
                <a:r>
                  <a:rPr lang="en-US" altLang="zh-CN" i="1" dirty="0">
                    <a:solidFill>
                      <a:schemeClr val="tx1"/>
                    </a:solidFill>
                  </a:rPr>
                  <a:t> feedback code </a:t>
                </a:r>
                <a:r>
                  <a:rPr lang="en-US" altLang="zh-CN" dirty="0">
                    <a:solidFill>
                      <a:schemeClr val="tx1"/>
                    </a:solidFill>
                  </a:rPr>
                  <a:t>as a sequence of mappings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𝑊</m:t>
                    </m:r>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𝑌</m:t>
                        </m:r>
                      </m:e>
                      <m:sup>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−1</m:t>
                        </m:r>
                      </m:sup>
                    </m:sSup>
                    <m:r>
                      <a:rPr lang="en-US" altLang="zh-CN" b="0" i="1" smtClean="0">
                        <a:solidFill>
                          <a:schemeClr val="tx1"/>
                        </a:solidFill>
                        <a:latin typeface="Cambria Math" panose="02040503050406030204" pitchFamily="18" charset="0"/>
                      </a:rPr>
                      <m:t>)</m:t>
                    </m:r>
                  </m:oMath>
                </a14:m>
                <a:r>
                  <a:rPr lang="en-US" altLang="zh-CN" dirty="0">
                    <a:solidFill>
                      <a:schemeClr val="tx1"/>
                    </a:solidFill>
                  </a:rPr>
                  <a:t>, where each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𝑖</m:t>
                        </m:r>
                      </m:sub>
                    </m:sSub>
                  </m:oMath>
                </a14:m>
                <a:r>
                  <a:rPr lang="en-US" altLang="zh-CN" i="1" dirty="0">
                    <a:solidFill>
                      <a:schemeClr val="tx1"/>
                    </a:solidFill>
                  </a:rPr>
                  <a:t> </a:t>
                </a:r>
                <a:r>
                  <a:rPr lang="en-US" altLang="zh-CN" dirty="0">
                    <a:solidFill>
                      <a:schemeClr val="tx1"/>
                    </a:solidFill>
                  </a:rPr>
                  <a:t>is </a:t>
                </a:r>
                <a:r>
                  <a:rPr lang="en-US" altLang="zh-CN" dirty="0">
                    <a:solidFill>
                      <a:srgbClr val="C00000"/>
                    </a:solidFill>
                    <a:effectLst>
                      <a:outerShdw blurRad="38100" dist="38100" dir="2700000" algn="tl">
                        <a:srgbClr val="000000">
                          <a:alpha val="43137"/>
                        </a:srgbClr>
                      </a:outerShdw>
                    </a:effectLst>
                  </a:rPr>
                  <a:t>a function only of </a:t>
                </a:r>
                <a:r>
                  <a:rPr lang="en-US" altLang="zh-CN" dirty="0">
                    <a:solidFill>
                      <a:schemeClr val="tx1"/>
                    </a:solidFill>
                  </a:rPr>
                  <a:t>the message </a:t>
                </a:r>
                <a14:m>
                  <m:oMath xmlns:m="http://schemas.openxmlformats.org/officeDocument/2006/math">
                    <m:r>
                      <a:rPr lang="en-US" altLang="zh-CN" b="0" i="1" smtClean="0">
                        <a:solidFill>
                          <a:schemeClr val="tx1"/>
                        </a:solidFill>
                        <a:latin typeface="Cambria Math" panose="02040503050406030204" pitchFamily="18" charset="0"/>
                      </a:rPr>
                      <m:t>𝑊</m:t>
                    </m:r>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2</m:t>
                        </m:r>
                      </m:e>
                      <m:sup>
                        <m:r>
                          <a:rPr lang="en-US" altLang="zh-CN" b="0" i="1" smtClean="0">
                            <a:solidFill>
                              <a:schemeClr val="tx1"/>
                            </a:solidFill>
                            <a:latin typeface="Cambria Math" panose="02040503050406030204" pitchFamily="18" charset="0"/>
                          </a:rPr>
                          <m:t>𝑛𝑅</m:t>
                        </m:r>
                      </m:sup>
                    </m:sSup>
                  </m:oMath>
                </a14:m>
                <a:r>
                  <a:rPr lang="en-US" altLang="zh-CN" i="1" dirty="0">
                    <a:solidFill>
                      <a:schemeClr val="tx1"/>
                    </a:solidFill>
                  </a:rPr>
                  <a:t> </a:t>
                </a:r>
                <a:r>
                  <a:rPr lang="en-US" altLang="zh-CN" dirty="0">
                    <a:solidFill>
                      <a:schemeClr val="tx1"/>
                    </a:solidFill>
                  </a:rPr>
                  <a:t>and the previous received values,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𝑌</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𝑌</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𝑌</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−1</m:t>
                        </m:r>
                      </m:sub>
                    </m:sSub>
                  </m:oMath>
                </a14:m>
                <a:r>
                  <a:rPr lang="en-US" altLang="zh-CN" dirty="0">
                    <a:solidFill>
                      <a:schemeClr val="tx1"/>
                    </a:solidFill>
                  </a:rPr>
                  <a:t>, and a sequence of decoding functions </a:t>
                </a:r>
                <a14:m>
                  <m:oMath xmlns:m="http://schemas.openxmlformats.org/officeDocument/2006/math">
                    <m:r>
                      <a:rPr lang="en-US" altLang="zh-CN" b="0" i="1" smtClean="0">
                        <a:solidFill>
                          <a:schemeClr val="tx1"/>
                        </a:solidFill>
                        <a:latin typeface="Cambria Math" panose="02040503050406030204" pitchFamily="18" charset="0"/>
                      </a:rPr>
                      <m:t>𝑔</m:t>
                    </m:r>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𝒴</m:t>
                        </m:r>
                      </m:e>
                      <m:sup>
                        <m:r>
                          <a:rPr lang="en-US" altLang="zh-CN" b="0" i="1" smtClean="0">
                            <a:solidFill>
                              <a:schemeClr val="tx1"/>
                            </a:solidFill>
                            <a:latin typeface="Cambria Math" panose="02040503050406030204" pitchFamily="18" charset="0"/>
                          </a:rPr>
                          <m:t>𝑛</m:t>
                        </m:r>
                      </m:sup>
                    </m:sSup>
                    <m:r>
                      <a:rPr lang="en-US" altLang="zh-CN" b="0" i="1" smtClean="0">
                        <a:solidFill>
                          <a:schemeClr val="tx1"/>
                        </a:solidFill>
                        <a:latin typeface="Cambria Math" panose="02040503050406030204" pitchFamily="18" charset="0"/>
                      </a:rPr>
                      <m:t>→{1,2,…,</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2</m:t>
                        </m:r>
                      </m:e>
                      <m:sup>
                        <m:r>
                          <a:rPr lang="en-US" altLang="zh-CN" b="0" i="1" smtClean="0">
                            <a:solidFill>
                              <a:schemeClr val="tx1"/>
                            </a:solidFill>
                            <a:latin typeface="Cambria Math" panose="02040503050406030204" pitchFamily="18" charset="0"/>
                          </a:rPr>
                          <m:t>𝑛𝑅</m:t>
                        </m:r>
                      </m:sup>
                    </m:sSup>
                    <m:r>
                      <a:rPr lang="en-US" altLang="zh-CN" b="0" i="1" smtClean="0">
                        <a:solidFill>
                          <a:schemeClr val="tx1"/>
                        </a:solidFill>
                        <a:latin typeface="Cambria Math" panose="02040503050406030204" pitchFamily="18" charset="0"/>
                      </a:rPr>
                      <m:t>}</m:t>
                    </m:r>
                  </m:oMath>
                </a14:m>
                <a:r>
                  <a:rPr lang="en-US" altLang="zh-CN" dirty="0">
                    <a:solidFill>
                      <a:schemeClr val="tx1"/>
                    </a:solidFill>
                  </a:rPr>
                  <a:t>. Thus,</a:t>
                </a:r>
              </a:p>
              <a:p>
                <a:pP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𝑃</m:t>
                          </m:r>
                        </m:e>
                        <m:sub>
                          <m:r>
                            <a:rPr lang="en-US" altLang="zh-CN" b="0" i="1" smtClean="0">
                              <a:solidFill>
                                <a:schemeClr val="tx1"/>
                              </a:solidFill>
                              <a:latin typeface="Cambria Math" panose="02040503050406030204" pitchFamily="18" charset="0"/>
                            </a:rPr>
                            <m:t>𝑒</m:t>
                          </m:r>
                        </m:sub>
                        <m:sup>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m:t>
                          </m:r>
                        </m:sup>
                      </m:sSubSup>
                      <m:r>
                        <a:rPr lang="en-US" altLang="zh-CN" b="0" i="1" smtClean="0">
                          <a:solidFill>
                            <a:schemeClr val="tx1"/>
                          </a:solidFill>
                          <a:latin typeface="Cambria Math" panose="02040503050406030204" pitchFamily="18" charset="0"/>
                        </a:rPr>
                        <m:t>=</m:t>
                      </m:r>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Pr</m:t>
                          </m:r>
                        </m:fName>
                        <m:e>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𝑔</m:t>
                          </m:r>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𝑌</m:t>
                                  </m:r>
                                </m:e>
                                <m:sup>
                                  <m:r>
                                    <a:rPr lang="en-US" altLang="zh-CN" b="0" i="1" smtClean="0">
                                      <a:solidFill>
                                        <a:schemeClr val="tx1"/>
                                      </a:solidFill>
                                      <a:latin typeface="Cambria Math" panose="02040503050406030204" pitchFamily="18" charset="0"/>
                                    </a:rPr>
                                    <m:t>𝑛</m:t>
                                  </m:r>
                                </m:sup>
                              </m:sSup>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𝑊</m:t>
                          </m:r>
                          <m:r>
                            <a:rPr lang="en-US" altLang="zh-CN" b="0" i="1" smtClean="0">
                              <a:solidFill>
                                <a:schemeClr val="tx1"/>
                              </a:solidFill>
                              <a:latin typeface="Cambria Math" panose="02040503050406030204" pitchFamily="18" charset="0"/>
                            </a:rPr>
                            <m:t>)</m:t>
                          </m:r>
                        </m:e>
                      </m:func>
                    </m:oMath>
                  </m:oMathPara>
                </a14:m>
                <a:endParaRPr lang="en-US" altLang="zh-CN" dirty="0">
                  <a:solidFill>
                    <a:schemeClr val="tx1"/>
                  </a:solidFill>
                </a:endParaRPr>
              </a:p>
              <a:p>
                <a:r>
                  <a:rPr lang="en-US" altLang="zh-CN" dirty="0">
                    <a:solidFill>
                      <a:schemeClr val="tx1"/>
                    </a:solidFill>
                  </a:rPr>
                  <a:t>     when </a:t>
                </a:r>
                <a:r>
                  <a:rPr lang="en-US" altLang="zh-CN" i="1" dirty="0">
                    <a:solidFill>
                      <a:schemeClr val="tx1"/>
                    </a:solidFill>
                  </a:rPr>
                  <a:t>W </a:t>
                </a:r>
                <a:r>
                  <a:rPr lang="en-US" altLang="zh-CN" dirty="0">
                    <a:solidFill>
                      <a:schemeClr val="tx1"/>
                    </a:solidFill>
                  </a:rPr>
                  <a:t>is uniformly distributed over </a:t>
                </a:r>
                <a14:m>
                  <m:oMath xmlns:m="http://schemas.openxmlformats.org/officeDocument/2006/math">
                    <m:r>
                      <a:rPr lang="en-US" altLang="zh-CN" i="1" dirty="0" smtClean="0">
                        <a:solidFill>
                          <a:schemeClr val="tx1"/>
                        </a:solidFill>
                        <a:latin typeface="Cambria Math" panose="02040503050406030204" pitchFamily="18" charset="0"/>
                      </a:rPr>
                      <m:t>{1, 2, . . . , </m:t>
                    </m:r>
                    <m:sSup>
                      <m:sSupPr>
                        <m:ctrlPr>
                          <a:rPr lang="en-US" altLang="zh-CN" b="0" i="1" dirty="0" smtClean="0">
                            <a:solidFill>
                              <a:schemeClr val="tx1"/>
                            </a:solidFill>
                            <a:latin typeface="Cambria Math" panose="02040503050406030204" pitchFamily="18" charset="0"/>
                          </a:rPr>
                        </m:ctrlPr>
                      </m:sSupPr>
                      <m:e>
                        <m:r>
                          <a:rPr lang="en-US" altLang="zh-CN" i="1" dirty="0" smtClean="0">
                            <a:solidFill>
                              <a:schemeClr val="tx1"/>
                            </a:solidFill>
                            <a:latin typeface="Cambria Math" panose="02040503050406030204" pitchFamily="18" charset="0"/>
                          </a:rPr>
                          <m:t>2</m:t>
                        </m:r>
                      </m:e>
                      <m:sup>
                        <m:r>
                          <a:rPr lang="en-US" altLang="zh-CN" i="1" dirty="0" smtClean="0">
                            <a:solidFill>
                              <a:schemeClr val="tx1"/>
                            </a:solidFill>
                            <a:latin typeface="Cambria Math" panose="02040503050406030204" pitchFamily="18" charset="0"/>
                          </a:rPr>
                          <m:t>𝑛𝑅</m:t>
                        </m:r>
                      </m:sup>
                    </m:sSup>
                    <m:r>
                      <a:rPr lang="en-US" altLang="zh-CN" i="1" dirty="0" smtClean="0">
                        <a:solidFill>
                          <a:schemeClr val="tx1"/>
                        </a:solidFill>
                        <a:latin typeface="Cambria Math" panose="02040503050406030204" pitchFamily="18" charset="0"/>
                      </a:rPr>
                      <m:t>}.</m:t>
                    </m:r>
                  </m:oMath>
                </a14:m>
                <a:endParaRPr lang="en-US" altLang="zh-CN" sz="1800" dirty="0">
                  <a:solidFill>
                    <a:schemeClr val="tx1"/>
                  </a:solidFill>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solidFill>
                      <a:schemeClr val="tx1"/>
                    </a:solidFill>
                    <a:ea typeface="华文楷体" panose="02010600040101010101" pitchFamily="2" charset="-122"/>
                    <a:cs typeface="Times New Roman" panose="02020603050405020304" pitchFamily="18" charset="0"/>
                  </a:rPr>
                  <a:t>Feedback capacity</a:t>
                </a:r>
              </a:p>
              <a:p>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𝑪</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𝑭𝑩</m:t>
                          </m:r>
                        </m:sub>
                      </m:s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𝑪</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limLow>
                        <m:limLow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limLowPr>
                        <m:e>
                          <m:r>
                            <a:rPr lang="en-US" altLang="zh-CN" sz="1800" b="1" i="0"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𝐦𝐚𝐱</m:t>
                          </m:r>
                        </m:e>
                        <m:lim>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𝒑</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𝒙</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lim>
                      </m:limLow>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𝑰</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𝑿</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𝒀</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1" dirty="0">
                  <a:solidFill>
                    <a:schemeClr val="tx1"/>
                  </a:solidFill>
                  <a:ea typeface="华文楷体" panose="02010600040101010101" pitchFamily="2" charset="-122"/>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87230" y="2728194"/>
                <a:ext cx="8706466" cy="2880320"/>
              </a:xfrm>
              <a:prstGeom prst="rect">
                <a:avLst/>
              </a:prstGeom>
              <a:blipFill>
                <a:blip r:embed="rId5"/>
                <a:stretch>
                  <a:fillRect l="-420" r="-490" b="-1055"/>
                </a:stretch>
              </a:blipFill>
            </p:spPr>
            <p:txBody>
              <a:bodyPr/>
              <a:lstStyle/>
              <a:p>
                <a:r>
                  <a:rPr lang="zh-CN" altLang="en-US">
                    <a:noFill/>
                  </a:rPr>
                  <a:t> </a:t>
                </a:r>
              </a:p>
            </p:txBody>
          </p:sp>
        </mc:Fallback>
      </mc:AlternateContent>
      <p:sp>
        <p:nvSpPr>
          <p:cNvPr id="14" name="Rectangle 13">
            <a:extLst>
              <a:ext uri="{FF2B5EF4-FFF2-40B4-BE49-F238E27FC236}">
                <a16:creationId xmlns:a16="http://schemas.microsoft.com/office/drawing/2014/main" id="{1DE88DD7-3C5E-4BA2-BA8F-C8873F95AC91}"/>
              </a:ext>
            </a:extLst>
          </p:cNvPr>
          <p:cNvSpPr/>
          <p:nvPr/>
        </p:nvSpPr>
        <p:spPr>
          <a:xfrm>
            <a:off x="4895976" y="5968553"/>
            <a:ext cx="4606818" cy="44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a:solidFill>
                  <a:schemeClr val="tx1"/>
                </a:solidFill>
              </a:rPr>
              <a:t>Feedback cannot increase capacity</a:t>
            </a:r>
            <a:endParaRPr lang="en-US" altLang="zh-CN" sz="1600" b="1" dirty="0">
              <a:solidFill>
                <a:schemeClr val="tx1"/>
              </a:solidFill>
            </a:endParaRPr>
          </a:p>
        </p:txBody>
      </p:sp>
      <p:pic>
        <p:nvPicPr>
          <p:cNvPr id="8" name="Picture 7">
            <a:extLst>
              <a:ext uri="{FF2B5EF4-FFF2-40B4-BE49-F238E27FC236}">
                <a16:creationId xmlns:a16="http://schemas.microsoft.com/office/drawing/2014/main" id="{8CEF8800-322F-4B32-96E7-D9AECAF1FE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704" y="1345866"/>
            <a:ext cx="5058544" cy="110006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1EB3D8A-ABC5-4661-B9DD-2407AFE25DAB}"/>
                  </a:ext>
                </a:extLst>
              </p:cNvPr>
              <p:cNvSpPr txBox="1"/>
              <p:nvPr/>
            </p:nvSpPr>
            <p:spPr>
              <a:xfrm>
                <a:off x="5819641" y="1129500"/>
                <a:ext cx="3944899" cy="1532792"/>
              </a:xfrm>
              <a:prstGeom prst="rect">
                <a:avLst/>
              </a:prstGeom>
              <a:noFill/>
              <a:ln>
                <a:solidFill>
                  <a:srgbClr val="7030A0"/>
                </a:solidFill>
              </a:ln>
            </p:spPr>
            <p:txBody>
              <a:bodyPr wrap="square" rtlCol="0">
                <a:spAutoFit/>
              </a:bodyPr>
              <a:lstStyle/>
              <a:p>
                <a:pPr marL="342900" indent="-342900">
                  <a:buFont typeface="Wingdings" panose="05000000000000000000" pitchFamily="2" charset="2"/>
                  <a:buChar char="n"/>
                </a:pPr>
                <a:r>
                  <a:rPr lang="en-US" altLang="zh-CN" b="0" dirty="0"/>
                  <a:t>DMC: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oMath>
                </a14:m>
                <a:r>
                  <a:rPr lang="en-US" altLang="zh-CN" i="1" dirty="0">
                    <a:latin typeface="Cambria Math" panose="02040503050406030204" pitchFamily="18" charset="0"/>
                  </a:rPr>
                  <a:t> </a:t>
                </a:r>
                <a:r>
                  <a:rPr lang="en-US" altLang="zh-CN" dirty="0"/>
                  <a:t>is determined by </a:t>
                </a:r>
                <a14:m>
                  <m:oMath xmlns:m="http://schemas.openxmlformats.org/officeDocument/2006/math">
                    <m:r>
                      <a:rPr lang="en-US" altLang="zh-CN" i="1">
                        <a:latin typeface="Cambria Math" panose="02040503050406030204" pitchFamily="18" charset="0"/>
                      </a:rPr>
                      <m:t>𝑊</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endParaRPr lang="en-US" altLang="zh-CN" i="1" dirty="0">
                  <a:latin typeface="Cambria Math" panose="02040503050406030204" pitchFamily="18" charset="0"/>
                </a:endParaRPr>
              </a:p>
              <a:p>
                <a:pPr marL="342900" indent="-342900">
                  <a:buFont typeface="Wingdings" panose="05000000000000000000" pitchFamily="2" charset="2"/>
                  <a:buChar char="n"/>
                </a:pP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𝑌</m:t>
                        </m:r>
                      </m:e>
                      <m:sub>
                        <m:r>
                          <a:rPr lang="en-US" altLang="zh-CN"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𝑌</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𝑌</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Sub>
                  </m:oMath>
                </a14:m>
                <a:r>
                  <a:rPr lang="zh-CN" altLang="en-US" dirty="0"/>
                  <a:t> </a:t>
                </a:r>
                <a:r>
                  <a:rPr lang="en-US" altLang="zh-CN" dirty="0"/>
                  <a:t>could be used to encode with </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en-US" altLang="zh-CN" dirty="0"/>
                  <a:t> to determine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oMath>
                </a14:m>
                <a:r>
                  <a:rPr lang="zh-CN" altLang="en-US" dirty="0"/>
                  <a:t> </a:t>
                </a:r>
              </a:p>
            </p:txBody>
          </p:sp>
        </mc:Choice>
        <mc:Fallback xmlns="">
          <p:sp>
            <p:nvSpPr>
              <p:cNvPr id="2" name="TextBox 1">
                <a:extLst>
                  <a:ext uri="{FF2B5EF4-FFF2-40B4-BE49-F238E27FC236}">
                    <a16:creationId xmlns:a16="http://schemas.microsoft.com/office/drawing/2014/main" id="{A1EB3D8A-ABC5-4661-B9DD-2407AFE25DAB}"/>
                  </a:ext>
                </a:extLst>
              </p:cNvPr>
              <p:cNvSpPr txBox="1">
                <a:spLocks noRot="1" noChangeAspect="1" noMove="1" noResize="1" noEditPoints="1" noAdjustHandles="1" noChangeArrowheads="1" noChangeShapeType="1" noTextEdit="1"/>
              </p:cNvSpPr>
              <p:nvPr/>
            </p:nvSpPr>
            <p:spPr>
              <a:xfrm>
                <a:off x="5819641" y="1129500"/>
                <a:ext cx="3944899" cy="1532792"/>
              </a:xfrm>
              <a:prstGeom prst="rect">
                <a:avLst/>
              </a:prstGeom>
              <a:blipFill>
                <a:blip r:embed="rId7"/>
                <a:stretch>
                  <a:fillRect l="-924" t="-1181" b="-5118"/>
                </a:stretch>
              </a:blipFill>
              <a:ln>
                <a:solidFill>
                  <a:srgbClr val="7030A0"/>
                </a:solid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3BF5DAA7-37C9-90D6-FEBC-A7F97D385C77}"/>
              </a:ext>
            </a:extLst>
          </p:cNvPr>
          <p:cNvSpPr txBox="1"/>
          <p:nvPr/>
        </p:nvSpPr>
        <p:spPr>
          <a:xfrm>
            <a:off x="6217920" y="477520"/>
            <a:ext cx="1146468" cy="380425"/>
          </a:xfrm>
          <a:prstGeom prst="rect">
            <a:avLst/>
          </a:prstGeom>
          <a:noFill/>
        </p:spPr>
        <p:txBody>
          <a:bodyPr wrap="none" rtlCol="0">
            <a:spAutoFit/>
          </a:bodyPr>
          <a:lstStyle/>
          <a:p>
            <a:r>
              <a:rPr kumimoji="1" lang="zh-CN" altLang="en-US" dirty="0"/>
              <a:t>不做要求</a:t>
            </a:r>
          </a:p>
        </p:txBody>
      </p:sp>
    </p:spTree>
    <p:extLst>
      <p:ext uri="{BB962C8B-B14F-4D97-AF65-F5344CB8AC3E}">
        <p14:creationId xmlns:p14="http://schemas.microsoft.com/office/powerpoint/2010/main" val="1023044923"/>
      </p:ext>
    </p:extLst>
  </p:cSld>
  <p:clrMapOvr>
    <a:masterClrMapping/>
  </p:clrMapOvr>
  <mc:AlternateContent xmlns:mc="http://schemas.openxmlformats.org/markup-compatibility/2006" xmlns:p14="http://schemas.microsoft.com/office/powerpoint/2010/main">
    <mc:Choice Requires="p14">
      <p:transition spd="slow" p14:dur="2000" advTm="290085"/>
    </mc:Choice>
    <mc:Fallback xmlns="">
      <p:transition spd="slow" advTm="29008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Feedback Can’t Increase Capacity</a:t>
            </a:r>
            <a:endParaRPr lang="en-US" sz="4301" dirty="0">
              <a:solidFill>
                <a:schemeClr val="accent2">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888" y="1348723"/>
            <a:ext cx="5058544" cy="110006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D34CA5-757A-4C90-8F0C-3971E68195E5}"/>
                  </a:ext>
                </a:extLst>
              </p:cNvPr>
              <p:cNvSpPr txBox="1"/>
              <p:nvPr/>
            </p:nvSpPr>
            <p:spPr>
              <a:xfrm>
                <a:off x="420688" y="2591311"/>
                <a:ext cx="4752528" cy="1130759"/>
              </a:xfrm>
              <a:prstGeom prst="rect">
                <a:avLst/>
              </a:prstGeom>
              <a:noFill/>
              <a:ln>
                <a:solidFill>
                  <a:srgbClr val="7030A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𝑛𝑅</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𝑊</m:t>
                              </m:r>
                            </m:e>
                          </m:acc>
                        </m:e>
                      </m:d>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𝑊</m:t>
                          </m:r>
                        </m:e>
                      </m:acc>
                      <m:r>
                        <a:rPr lang="en-US" altLang="zh-CN" b="0" i="1" smtClean="0">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𝑒</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bSup>
                      <m:r>
                        <a:rPr lang="en-US" altLang="zh-CN" b="0" i="1" smtClean="0">
                          <a:latin typeface="Cambria Math" panose="02040503050406030204" pitchFamily="18" charset="0"/>
                        </a:rPr>
                        <m:t>𝑛𝑅</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𝑊</m:t>
                              </m:r>
                            </m:e>
                          </m:acc>
                        </m:e>
                      </m:d>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𝑒</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bSup>
                      <m:r>
                        <a:rPr lang="en-US" altLang="zh-CN" b="0" i="1" smtClean="0">
                          <a:latin typeface="Cambria Math" panose="02040503050406030204" pitchFamily="18" charset="0"/>
                        </a:rPr>
                        <m:t>𝑛𝑅</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m:oMathPara>
                </a14:m>
                <a:endParaRPr lang="zh-CN" altLang="en-US" dirty="0"/>
              </a:p>
            </p:txBody>
          </p:sp>
        </mc:Choice>
        <mc:Fallback xmlns="">
          <p:sp>
            <p:nvSpPr>
              <p:cNvPr id="3" name="TextBox 2">
                <a:extLst>
                  <a:ext uri="{FF2B5EF4-FFF2-40B4-BE49-F238E27FC236}">
                    <a16:creationId xmlns:a16="http://schemas.microsoft.com/office/drawing/2014/main" id="{54D34CA5-757A-4C90-8F0C-3971E68195E5}"/>
                  </a:ext>
                </a:extLst>
              </p:cNvPr>
              <p:cNvSpPr txBox="1">
                <a:spLocks noRot="1" noChangeAspect="1" noMove="1" noResize="1" noEditPoints="1" noAdjustHandles="1" noChangeArrowheads="1" noChangeShapeType="1" noTextEdit="1"/>
              </p:cNvSpPr>
              <p:nvPr/>
            </p:nvSpPr>
            <p:spPr>
              <a:xfrm>
                <a:off x="420688" y="2591311"/>
                <a:ext cx="4752528" cy="1130759"/>
              </a:xfrm>
              <a:prstGeom prst="rect">
                <a:avLst/>
              </a:prstGeom>
              <a:blipFill>
                <a:blip r:embed="rId6"/>
                <a:stretch>
                  <a:fillRect b="-3723"/>
                </a:stretch>
              </a:blipFill>
              <a:ln>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ECC632-D7B3-4D20-B56A-FA6B35A9D309}"/>
                  </a:ext>
                </a:extLst>
              </p:cNvPr>
              <p:cNvSpPr txBox="1"/>
              <p:nvPr/>
            </p:nvSpPr>
            <p:spPr>
              <a:xfrm>
                <a:off x="420688" y="3779817"/>
                <a:ext cx="4752528" cy="2476768"/>
              </a:xfrm>
              <a:prstGeom prst="rect">
                <a:avLst/>
              </a:prstGeom>
              <a:noFill/>
              <a:ln>
                <a:solidFill>
                  <a:srgbClr val="7030A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𝑛</m:t>
                              </m:r>
                            </m:sup>
                          </m:sSup>
                        </m:e>
                        <m:e>
                          <m:r>
                            <a:rPr lang="en-US" altLang="zh-CN" b="0" i="1" smtClean="0">
                              <a:latin typeface="Cambria Math" panose="02040503050406030204" pitchFamily="18" charset="0"/>
                            </a:rPr>
                            <m:t>𝑊</m:t>
                          </m:r>
                        </m:e>
                      </m:d>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 </m:t>
                              </m:r>
                            </m:e>
                          </m:d>
                        </m:e>
                      </m:nary>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e>
                          </m:d>
                        </m:e>
                      </m:nary>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m:oMathPara>
                </a14:m>
                <a:endParaRPr lang="en-US" altLang="zh-CN" b="0" dirty="0"/>
              </a:p>
            </p:txBody>
          </p:sp>
        </mc:Choice>
        <mc:Fallback xmlns="">
          <p:sp>
            <p:nvSpPr>
              <p:cNvPr id="8" name="TextBox 7">
                <a:extLst>
                  <a:ext uri="{FF2B5EF4-FFF2-40B4-BE49-F238E27FC236}">
                    <a16:creationId xmlns:a16="http://schemas.microsoft.com/office/drawing/2014/main" id="{C8ECC632-D7B3-4D20-B56A-FA6B35A9D309}"/>
                  </a:ext>
                </a:extLst>
              </p:cNvPr>
              <p:cNvSpPr txBox="1">
                <a:spLocks noRot="1" noChangeAspect="1" noMove="1" noResize="1" noEditPoints="1" noAdjustHandles="1" noChangeArrowheads="1" noChangeShapeType="1" noTextEdit="1"/>
              </p:cNvSpPr>
              <p:nvPr/>
            </p:nvSpPr>
            <p:spPr>
              <a:xfrm>
                <a:off x="420688" y="3779817"/>
                <a:ext cx="4752528" cy="2476768"/>
              </a:xfrm>
              <a:prstGeom prst="rect">
                <a:avLst/>
              </a:prstGeom>
              <a:blipFill>
                <a:blip r:embed="rId7"/>
                <a:stretch>
                  <a:fillRect/>
                </a:stretch>
              </a:blipFill>
              <a:ln>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D72CEB1-E7C4-4050-9CFD-1FB6E101218F}"/>
                  </a:ext>
                </a:extLst>
              </p:cNvPr>
              <p:cNvSpPr/>
              <p:nvPr/>
            </p:nvSpPr>
            <p:spPr>
              <a:xfrm>
                <a:off x="368056" y="6304850"/>
                <a:ext cx="5328592" cy="584775"/>
              </a:xfrm>
              <a:prstGeom prst="rect">
                <a:avLst/>
              </a:prstGeom>
            </p:spPr>
            <p:txBody>
              <a:bodyPr wrap="square">
                <a:spAutoFit/>
              </a:bodyPr>
              <a:lstStyle/>
              <a:p>
                <a:r>
                  <a:rPr lang="en-US" altLang="zh-CN" sz="1600" dirty="0">
                    <a:solidFill>
                      <a:srgbClr val="292526"/>
                    </a:solidFill>
                  </a:rPr>
                  <a:t>since </a:t>
                </a:r>
                <a14:m>
                  <m:oMath xmlns:m="http://schemas.openxmlformats.org/officeDocument/2006/math">
                    <m:sSub>
                      <m:sSubPr>
                        <m:ctrlPr>
                          <a:rPr lang="en-US" altLang="zh-CN" sz="1600" b="0" i="1" smtClean="0">
                            <a:solidFill>
                              <a:srgbClr val="292526"/>
                            </a:solidFill>
                            <a:latin typeface="Cambria Math" panose="02040503050406030204" pitchFamily="18" charset="0"/>
                          </a:rPr>
                        </m:ctrlPr>
                      </m:sSubPr>
                      <m:e>
                        <m:r>
                          <a:rPr lang="en-US" altLang="zh-CN" sz="1600" b="0" i="1" smtClean="0">
                            <a:solidFill>
                              <a:srgbClr val="292526"/>
                            </a:solidFill>
                            <a:latin typeface="Cambria Math" panose="02040503050406030204" pitchFamily="18" charset="0"/>
                          </a:rPr>
                          <m:t>𝑋</m:t>
                        </m:r>
                      </m:e>
                      <m:sub>
                        <m:r>
                          <a:rPr lang="en-US" altLang="zh-CN" sz="1600" b="0" i="1" smtClean="0">
                            <a:solidFill>
                              <a:srgbClr val="292526"/>
                            </a:solidFill>
                            <a:latin typeface="Cambria Math" panose="02040503050406030204" pitchFamily="18" charset="0"/>
                          </a:rPr>
                          <m:t>𝑖</m:t>
                        </m:r>
                      </m:sub>
                    </m:sSub>
                  </m:oMath>
                </a14:m>
                <a:r>
                  <a:rPr lang="en-US" altLang="zh-CN" sz="1600" i="1" dirty="0">
                    <a:solidFill>
                      <a:srgbClr val="292526"/>
                    </a:solidFill>
                  </a:rPr>
                  <a:t>  </a:t>
                </a:r>
                <a:r>
                  <a:rPr lang="en-US" altLang="zh-CN" sz="1600" dirty="0">
                    <a:solidFill>
                      <a:srgbClr val="292526"/>
                    </a:solidFill>
                  </a:rPr>
                  <a:t>is a function of </a:t>
                </a:r>
                <a14:m>
                  <m:oMath xmlns:m="http://schemas.openxmlformats.org/officeDocument/2006/math">
                    <m:sSub>
                      <m:sSubPr>
                        <m:ctrlPr>
                          <a:rPr lang="en-US" altLang="zh-CN" sz="1600" b="0" i="1" smtClean="0">
                            <a:solidFill>
                              <a:srgbClr val="292526"/>
                            </a:solidFill>
                            <a:latin typeface="Cambria Math" panose="02040503050406030204" pitchFamily="18" charset="0"/>
                          </a:rPr>
                        </m:ctrlPr>
                      </m:sSubPr>
                      <m:e>
                        <m:r>
                          <a:rPr lang="en-US" altLang="zh-CN" sz="1600" b="0" i="1" smtClean="0">
                            <a:solidFill>
                              <a:srgbClr val="292526"/>
                            </a:solidFill>
                            <a:latin typeface="Cambria Math" panose="02040503050406030204" pitchFamily="18" charset="0"/>
                          </a:rPr>
                          <m:t>𝑌</m:t>
                        </m:r>
                      </m:e>
                      <m:sub>
                        <m:r>
                          <a:rPr lang="en-US" altLang="zh-CN" sz="1600" b="0" i="1" smtClean="0">
                            <a:solidFill>
                              <a:srgbClr val="292526"/>
                            </a:solidFill>
                            <a:latin typeface="Cambria Math" panose="02040503050406030204" pitchFamily="18" charset="0"/>
                          </a:rPr>
                          <m:t>1</m:t>
                        </m:r>
                      </m:sub>
                    </m:sSub>
                    <m:r>
                      <a:rPr lang="en-US" altLang="zh-CN" sz="1600" b="0" i="1" smtClean="0">
                        <a:solidFill>
                          <a:srgbClr val="292526"/>
                        </a:solidFill>
                        <a:latin typeface="Cambria Math" panose="02040503050406030204" pitchFamily="18" charset="0"/>
                      </a:rPr>
                      <m:t>,</m:t>
                    </m:r>
                    <m:sSub>
                      <m:sSubPr>
                        <m:ctrlPr>
                          <a:rPr lang="en-US" altLang="zh-CN" sz="1600" b="0" i="1" smtClean="0">
                            <a:solidFill>
                              <a:srgbClr val="292526"/>
                            </a:solidFill>
                            <a:latin typeface="Cambria Math" panose="02040503050406030204" pitchFamily="18" charset="0"/>
                          </a:rPr>
                        </m:ctrlPr>
                      </m:sSubPr>
                      <m:e>
                        <m:r>
                          <a:rPr lang="en-US" altLang="zh-CN" sz="1600" b="0" i="1" smtClean="0">
                            <a:solidFill>
                              <a:srgbClr val="292526"/>
                            </a:solidFill>
                            <a:latin typeface="Cambria Math" panose="02040503050406030204" pitchFamily="18" charset="0"/>
                          </a:rPr>
                          <m:t>𝑌</m:t>
                        </m:r>
                      </m:e>
                      <m:sub>
                        <m:r>
                          <a:rPr lang="en-US" altLang="zh-CN" sz="1600" b="0" i="1" smtClean="0">
                            <a:solidFill>
                              <a:srgbClr val="292526"/>
                            </a:solidFill>
                            <a:latin typeface="Cambria Math" panose="02040503050406030204" pitchFamily="18" charset="0"/>
                          </a:rPr>
                          <m:t>2</m:t>
                        </m:r>
                      </m:sub>
                    </m:sSub>
                    <m:r>
                      <a:rPr lang="en-US" altLang="zh-CN" sz="1600" b="0" i="1" smtClean="0">
                        <a:solidFill>
                          <a:srgbClr val="292526"/>
                        </a:solidFill>
                        <a:latin typeface="Cambria Math" panose="02040503050406030204" pitchFamily="18" charset="0"/>
                      </a:rPr>
                      <m:t>,…,</m:t>
                    </m:r>
                    <m:sSub>
                      <m:sSubPr>
                        <m:ctrlPr>
                          <a:rPr lang="en-US" altLang="zh-CN" sz="1600" b="0" i="1" smtClean="0">
                            <a:solidFill>
                              <a:srgbClr val="292526"/>
                            </a:solidFill>
                            <a:latin typeface="Cambria Math" panose="02040503050406030204" pitchFamily="18" charset="0"/>
                          </a:rPr>
                        </m:ctrlPr>
                      </m:sSubPr>
                      <m:e>
                        <m:r>
                          <a:rPr lang="en-US" altLang="zh-CN" sz="1600" b="0" i="1" smtClean="0">
                            <a:solidFill>
                              <a:srgbClr val="292526"/>
                            </a:solidFill>
                            <a:latin typeface="Cambria Math" panose="02040503050406030204" pitchFamily="18" charset="0"/>
                          </a:rPr>
                          <m:t>𝑌</m:t>
                        </m:r>
                      </m:e>
                      <m:sub>
                        <m:r>
                          <a:rPr lang="en-US" altLang="zh-CN" sz="1600" b="0" i="1" smtClean="0">
                            <a:solidFill>
                              <a:srgbClr val="292526"/>
                            </a:solidFill>
                            <a:latin typeface="Cambria Math" panose="02040503050406030204" pitchFamily="18" charset="0"/>
                          </a:rPr>
                          <m:t>𝑖</m:t>
                        </m:r>
                        <m:r>
                          <a:rPr lang="en-US" altLang="zh-CN" sz="1600" b="0" i="1" smtClean="0">
                            <a:solidFill>
                              <a:srgbClr val="292526"/>
                            </a:solidFill>
                            <a:latin typeface="Cambria Math" panose="02040503050406030204" pitchFamily="18" charset="0"/>
                          </a:rPr>
                          <m:t>−1</m:t>
                        </m:r>
                      </m:sub>
                    </m:sSub>
                  </m:oMath>
                </a14:m>
                <a:r>
                  <a:rPr lang="en-US" altLang="zh-CN" sz="1600" dirty="0">
                    <a:solidFill>
                      <a:srgbClr val="292526"/>
                    </a:solidFill>
                  </a:rPr>
                  <a:t> and </a:t>
                </a:r>
                <a14:m>
                  <m:oMath xmlns:m="http://schemas.openxmlformats.org/officeDocument/2006/math">
                    <m:r>
                      <a:rPr lang="en-US" altLang="zh-CN" sz="1600" b="0" i="1" smtClean="0">
                        <a:solidFill>
                          <a:srgbClr val="292526"/>
                        </a:solidFill>
                        <a:latin typeface="Cambria Math" panose="02040503050406030204" pitchFamily="18" charset="0"/>
                      </a:rPr>
                      <m:t>𝑊</m:t>
                    </m:r>
                  </m:oMath>
                </a14:m>
                <a:r>
                  <a:rPr lang="en-US" altLang="zh-CN" sz="1600" dirty="0">
                    <a:solidFill>
                      <a:srgbClr val="292526"/>
                    </a:solidFill>
                  </a:rPr>
                  <a:t>; and conditional on </a:t>
                </a:r>
                <a14:m>
                  <m:oMath xmlns:m="http://schemas.openxmlformats.org/officeDocument/2006/math">
                    <m:sSub>
                      <m:sSubPr>
                        <m:ctrlPr>
                          <a:rPr lang="en-US" altLang="zh-CN" sz="1600" b="0" i="1" smtClean="0">
                            <a:solidFill>
                              <a:srgbClr val="292526"/>
                            </a:solidFill>
                            <a:latin typeface="Cambria Math" panose="02040503050406030204" pitchFamily="18" charset="0"/>
                          </a:rPr>
                        </m:ctrlPr>
                      </m:sSubPr>
                      <m:e>
                        <m:r>
                          <a:rPr lang="en-US" altLang="zh-CN" sz="1600" b="0" i="1" smtClean="0">
                            <a:solidFill>
                              <a:srgbClr val="292526"/>
                            </a:solidFill>
                            <a:latin typeface="Cambria Math" panose="02040503050406030204" pitchFamily="18" charset="0"/>
                          </a:rPr>
                          <m:t>𝑋</m:t>
                        </m:r>
                      </m:e>
                      <m:sub>
                        <m:r>
                          <a:rPr lang="en-US" altLang="zh-CN" sz="1600" b="0" i="1" smtClean="0">
                            <a:solidFill>
                              <a:srgbClr val="292526"/>
                            </a:solidFill>
                            <a:latin typeface="Cambria Math" panose="02040503050406030204" pitchFamily="18" charset="0"/>
                          </a:rPr>
                          <m:t>𝑖</m:t>
                        </m:r>
                      </m:sub>
                    </m:sSub>
                  </m:oMath>
                </a14:m>
                <a:r>
                  <a:rPr lang="en-US" altLang="zh-CN" sz="1600" dirty="0">
                    <a:solidFill>
                      <a:srgbClr val="292526"/>
                    </a:solidFill>
                  </a:rPr>
                  <a:t>, </a:t>
                </a:r>
                <a14:m>
                  <m:oMath xmlns:m="http://schemas.openxmlformats.org/officeDocument/2006/math">
                    <m:sSub>
                      <m:sSubPr>
                        <m:ctrlPr>
                          <a:rPr lang="en-US" altLang="zh-CN" sz="1600" b="0" i="1" smtClean="0">
                            <a:solidFill>
                              <a:srgbClr val="292526"/>
                            </a:solidFill>
                            <a:latin typeface="Cambria Math" panose="02040503050406030204" pitchFamily="18" charset="0"/>
                          </a:rPr>
                        </m:ctrlPr>
                      </m:sSubPr>
                      <m:e>
                        <m:r>
                          <a:rPr lang="en-US" altLang="zh-CN" sz="1600" b="0" i="1" smtClean="0">
                            <a:solidFill>
                              <a:srgbClr val="292526"/>
                            </a:solidFill>
                            <a:latin typeface="Cambria Math" panose="02040503050406030204" pitchFamily="18" charset="0"/>
                          </a:rPr>
                          <m:t>𝑌</m:t>
                        </m:r>
                      </m:e>
                      <m:sub>
                        <m:r>
                          <a:rPr lang="en-US" altLang="zh-CN" sz="1600" b="0" i="1" smtClean="0">
                            <a:solidFill>
                              <a:srgbClr val="292526"/>
                            </a:solidFill>
                            <a:latin typeface="Cambria Math" panose="02040503050406030204" pitchFamily="18" charset="0"/>
                          </a:rPr>
                          <m:t>𝑖</m:t>
                        </m:r>
                      </m:sub>
                    </m:sSub>
                  </m:oMath>
                </a14:m>
                <a:r>
                  <a:rPr lang="en-US" altLang="zh-CN" sz="1600" i="1" dirty="0">
                    <a:solidFill>
                      <a:srgbClr val="292526"/>
                    </a:solidFill>
                  </a:rPr>
                  <a:t> </a:t>
                </a:r>
                <a:r>
                  <a:rPr lang="en-US" altLang="zh-CN" sz="1600" dirty="0">
                    <a:solidFill>
                      <a:srgbClr val="292526"/>
                    </a:solidFill>
                  </a:rPr>
                  <a:t>is independent of </a:t>
                </a:r>
                <a14:m>
                  <m:oMath xmlns:m="http://schemas.openxmlformats.org/officeDocument/2006/math">
                    <m:r>
                      <a:rPr lang="en-US" altLang="zh-CN" sz="1600" b="0" i="1" smtClean="0">
                        <a:solidFill>
                          <a:srgbClr val="292526"/>
                        </a:solidFill>
                        <a:latin typeface="Cambria Math" panose="02040503050406030204" pitchFamily="18" charset="0"/>
                      </a:rPr>
                      <m:t>𝑊</m:t>
                    </m:r>
                  </m:oMath>
                </a14:m>
                <a:r>
                  <a:rPr lang="en-US" altLang="zh-CN" sz="1600" dirty="0">
                    <a:solidFill>
                      <a:srgbClr val="292526"/>
                    </a:solidFill>
                  </a:rPr>
                  <a:t> and past samples of </a:t>
                </a:r>
                <a14:m>
                  <m:oMath xmlns:m="http://schemas.openxmlformats.org/officeDocument/2006/math">
                    <m:r>
                      <a:rPr lang="en-US" altLang="zh-CN" sz="1600" b="0" i="1" smtClean="0">
                        <a:solidFill>
                          <a:srgbClr val="292526"/>
                        </a:solidFill>
                        <a:latin typeface="Cambria Math" panose="02040503050406030204" pitchFamily="18" charset="0"/>
                      </a:rPr>
                      <m:t>𝑌</m:t>
                    </m:r>
                  </m:oMath>
                </a14:m>
                <a:r>
                  <a:rPr lang="en-US" altLang="zh-CN" sz="1600" dirty="0">
                    <a:solidFill>
                      <a:srgbClr val="292526"/>
                    </a:solidFill>
                  </a:rPr>
                  <a:t>.</a:t>
                </a:r>
                <a:endParaRPr lang="zh-CN" altLang="en-US" sz="1600" dirty="0"/>
              </a:p>
            </p:txBody>
          </p:sp>
        </mc:Choice>
        <mc:Fallback xmlns="">
          <p:sp>
            <p:nvSpPr>
              <p:cNvPr id="6" name="Rectangle 5">
                <a:extLst>
                  <a:ext uri="{FF2B5EF4-FFF2-40B4-BE49-F238E27FC236}">
                    <a16:creationId xmlns:a16="http://schemas.microsoft.com/office/drawing/2014/main" id="{1D72CEB1-E7C4-4050-9CFD-1FB6E101218F}"/>
                  </a:ext>
                </a:extLst>
              </p:cNvPr>
              <p:cNvSpPr>
                <a:spLocks noRot="1" noChangeAspect="1" noMove="1" noResize="1" noEditPoints="1" noAdjustHandles="1" noChangeArrowheads="1" noChangeShapeType="1" noTextEdit="1"/>
              </p:cNvSpPr>
              <p:nvPr/>
            </p:nvSpPr>
            <p:spPr>
              <a:xfrm>
                <a:off x="368056" y="6304850"/>
                <a:ext cx="5328592" cy="584775"/>
              </a:xfrm>
              <a:prstGeom prst="rect">
                <a:avLst/>
              </a:prstGeom>
              <a:blipFill>
                <a:blip r:embed="rId8"/>
                <a:stretch>
                  <a:fillRect l="-572" t="-2083" r="-458" b="-13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FAB9AF-4346-4C0F-8E53-F520669CF415}"/>
                  </a:ext>
                </a:extLst>
              </p:cNvPr>
              <p:cNvSpPr txBox="1"/>
              <p:nvPr/>
            </p:nvSpPr>
            <p:spPr>
              <a:xfrm>
                <a:off x="5389240" y="2593049"/>
                <a:ext cx="4248472" cy="2476768"/>
              </a:xfrm>
              <a:prstGeom prst="rect">
                <a:avLst/>
              </a:prstGeom>
              <a:noFill/>
              <a:ln>
                <a:solidFill>
                  <a:srgbClr val="7030A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e>
                          </m:d>
                        </m:e>
                      </m:nary>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sub>
                              </m:sSub>
                            </m:e>
                          </m:d>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e>
                          </m:d>
                        </m:e>
                      </m:nary>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𝑛𝐶</m:t>
                      </m:r>
                    </m:oMath>
                  </m:oMathPara>
                </a14:m>
                <a:endParaRPr lang="zh-CN" altLang="en-US" dirty="0"/>
              </a:p>
            </p:txBody>
          </p:sp>
        </mc:Choice>
        <mc:Fallback xmlns="">
          <p:sp>
            <p:nvSpPr>
              <p:cNvPr id="9" name="TextBox 8">
                <a:extLst>
                  <a:ext uri="{FF2B5EF4-FFF2-40B4-BE49-F238E27FC236}">
                    <a16:creationId xmlns:a16="http://schemas.microsoft.com/office/drawing/2014/main" id="{B0FAB9AF-4346-4C0F-8E53-F520669CF415}"/>
                  </a:ext>
                </a:extLst>
              </p:cNvPr>
              <p:cNvSpPr txBox="1">
                <a:spLocks noRot="1" noChangeAspect="1" noMove="1" noResize="1" noEditPoints="1" noAdjustHandles="1" noChangeArrowheads="1" noChangeShapeType="1" noTextEdit="1"/>
              </p:cNvSpPr>
              <p:nvPr/>
            </p:nvSpPr>
            <p:spPr>
              <a:xfrm>
                <a:off x="5389240" y="2593049"/>
                <a:ext cx="4248472" cy="2476768"/>
              </a:xfrm>
              <a:prstGeom prst="rect">
                <a:avLst/>
              </a:prstGeom>
              <a:blipFill>
                <a:blip r:embed="rId9"/>
                <a:stretch>
                  <a:fillRect/>
                </a:stretch>
              </a:blipFill>
              <a:ln>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7D58EE7-67AD-4234-8BA9-6AEFCF068E4D}"/>
                  </a:ext>
                </a:extLst>
              </p:cNvPr>
              <p:cNvSpPr txBox="1"/>
              <p:nvPr/>
            </p:nvSpPr>
            <p:spPr>
              <a:xfrm>
                <a:off x="5389240" y="5275331"/>
                <a:ext cx="4248472" cy="442044"/>
              </a:xfrm>
              <a:prstGeom prst="rect">
                <a:avLst/>
              </a:prstGeom>
              <a:noFill/>
              <a:ln>
                <a:solidFill>
                  <a:srgbClr val="7030A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𝑛𝑅</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𝑒</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bSup>
                      <m:r>
                        <a:rPr lang="en-US" altLang="zh-CN" b="0" i="1" smtClean="0">
                          <a:latin typeface="Cambria Math" panose="02040503050406030204" pitchFamily="18" charset="0"/>
                        </a:rPr>
                        <m:t>𝑛𝑅</m:t>
                      </m:r>
                      <m:r>
                        <a:rPr lang="en-US" altLang="zh-CN" b="0" i="1" smtClean="0">
                          <a:latin typeface="Cambria Math" panose="02040503050406030204" pitchFamily="18" charset="0"/>
                        </a:rPr>
                        <m:t>+1+ </m:t>
                      </m:r>
                      <m:r>
                        <a:rPr lang="en-US" altLang="zh-CN" b="0" i="1" smtClean="0">
                          <a:latin typeface="Cambria Math" panose="02040503050406030204" pitchFamily="18" charset="0"/>
                        </a:rPr>
                        <m:t>𝑛𝐶</m:t>
                      </m:r>
                    </m:oMath>
                  </m:oMathPara>
                </a14:m>
                <a:endParaRPr lang="zh-CN" altLang="en-US" dirty="0"/>
              </a:p>
            </p:txBody>
          </p:sp>
        </mc:Choice>
        <mc:Fallback xmlns="">
          <p:sp>
            <p:nvSpPr>
              <p:cNvPr id="10" name="TextBox 9">
                <a:extLst>
                  <a:ext uri="{FF2B5EF4-FFF2-40B4-BE49-F238E27FC236}">
                    <a16:creationId xmlns:a16="http://schemas.microsoft.com/office/drawing/2014/main" id="{C7D58EE7-67AD-4234-8BA9-6AEFCF068E4D}"/>
                  </a:ext>
                </a:extLst>
              </p:cNvPr>
              <p:cNvSpPr txBox="1">
                <a:spLocks noRot="1" noChangeAspect="1" noMove="1" noResize="1" noEditPoints="1" noAdjustHandles="1" noChangeArrowheads="1" noChangeShapeType="1" noTextEdit="1"/>
              </p:cNvSpPr>
              <p:nvPr/>
            </p:nvSpPr>
            <p:spPr>
              <a:xfrm>
                <a:off x="5389240" y="5275331"/>
                <a:ext cx="4248472" cy="442044"/>
              </a:xfrm>
              <a:prstGeom prst="rect">
                <a:avLst/>
              </a:prstGeom>
              <a:blipFill>
                <a:blip r:embed="rId10"/>
                <a:stretch>
                  <a:fillRect/>
                </a:stretch>
              </a:blipFill>
              <a:ln>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9E198CA-9E50-4921-9248-1A56DE3DE798}"/>
                  </a:ext>
                </a:extLst>
              </p:cNvPr>
              <p:cNvSpPr/>
              <p:nvPr/>
            </p:nvSpPr>
            <p:spPr>
              <a:xfrm>
                <a:off x="6469360" y="5832249"/>
                <a:ext cx="2448272" cy="5083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zh-CN" sz="1800" b="1" i="1" smtClean="0">
                          <a:solidFill>
                            <a:srgbClr val="002060"/>
                          </a:solidFill>
                          <a:latin typeface="Cambria Math" panose="02040503050406030204" pitchFamily="18" charset="0"/>
                        </a:rPr>
                        <m:t>𝑹</m:t>
                      </m:r>
                      <m:r>
                        <a:rPr lang="en-US" altLang="zh-CN" sz="1800" b="1" i="1" smtClean="0">
                          <a:solidFill>
                            <a:srgbClr val="002060"/>
                          </a:solidFill>
                          <a:latin typeface="Cambria Math" panose="02040503050406030204" pitchFamily="18" charset="0"/>
                        </a:rPr>
                        <m:t>≤</m:t>
                      </m:r>
                      <m:r>
                        <a:rPr lang="en-US" altLang="zh-CN" sz="1800" b="1" i="1" smtClean="0">
                          <a:solidFill>
                            <a:srgbClr val="002060"/>
                          </a:solidFill>
                          <a:latin typeface="Cambria Math" panose="02040503050406030204" pitchFamily="18" charset="0"/>
                        </a:rPr>
                        <m:t>𝑪</m:t>
                      </m:r>
                    </m:oMath>
                  </m:oMathPara>
                </a14:m>
                <a:endParaRPr lang="en-US" altLang="zh-CN" sz="1800" b="1" dirty="0">
                  <a:solidFill>
                    <a:srgbClr val="002060"/>
                  </a:solidFill>
                </a:endParaRPr>
              </a:p>
            </p:txBody>
          </p:sp>
        </mc:Choice>
        <mc:Fallback xmlns="">
          <p:sp>
            <p:nvSpPr>
              <p:cNvPr id="11" name="Rectangle 10">
                <a:extLst>
                  <a:ext uri="{FF2B5EF4-FFF2-40B4-BE49-F238E27FC236}">
                    <a16:creationId xmlns:a16="http://schemas.microsoft.com/office/drawing/2014/main" id="{99E198CA-9E50-4921-9248-1A56DE3DE798}"/>
                  </a:ext>
                </a:extLst>
              </p:cNvPr>
              <p:cNvSpPr>
                <a:spLocks noRot="1" noChangeAspect="1" noMove="1" noResize="1" noEditPoints="1" noAdjustHandles="1" noChangeArrowheads="1" noChangeShapeType="1" noTextEdit="1"/>
              </p:cNvSpPr>
              <p:nvPr/>
            </p:nvSpPr>
            <p:spPr>
              <a:xfrm>
                <a:off x="6469360" y="5832249"/>
                <a:ext cx="2448272" cy="50830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B25B5FA-0F5E-4F94-A755-B597981205FB}"/>
                  </a:ext>
                </a:extLst>
              </p:cNvPr>
              <p:cNvSpPr/>
              <p:nvPr/>
            </p:nvSpPr>
            <p:spPr>
              <a:xfrm>
                <a:off x="6068767" y="6472609"/>
                <a:ext cx="3249458" cy="44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rPr>
                  <a:t>In DMC: </a:t>
                </a:r>
                <a14:m>
                  <m:oMath xmlns:m="http://schemas.openxmlformats.org/officeDocument/2006/math">
                    <m:r>
                      <a:rPr lang="en-US" altLang="zh-CN" sz="1600" b="1" i="1" smtClean="0">
                        <a:solidFill>
                          <a:schemeClr val="tx1"/>
                        </a:solidFill>
                        <a:latin typeface="Cambria Math" panose="02040503050406030204" pitchFamily="18" charset="0"/>
                      </a:rPr>
                      <m:t>𝑰</m:t>
                    </m:r>
                    <m:d>
                      <m:dPr>
                        <m:ctrlPr>
                          <a:rPr lang="en-US" altLang="zh-CN" sz="1600" b="1" i="1" smtClean="0">
                            <a:solidFill>
                              <a:schemeClr val="tx1"/>
                            </a:solidFill>
                            <a:latin typeface="Cambria Math" panose="02040503050406030204" pitchFamily="18" charset="0"/>
                          </a:rPr>
                        </m:ctrlPr>
                      </m:dPr>
                      <m:e>
                        <m:sSup>
                          <m:sSupPr>
                            <m:ctrlPr>
                              <a:rPr lang="en-US" altLang="zh-CN" sz="1600" b="1" i="1" smtClean="0">
                                <a:solidFill>
                                  <a:schemeClr val="tx1"/>
                                </a:solidFill>
                                <a:latin typeface="Cambria Math" panose="02040503050406030204" pitchFamily="18" charset="0"/>
                              </a:rPr>
                            </m:ctrlPr>
                          </m:sSupPr>
                          <m:e>
                            <m:r>
                              <a:rPr lang="en-US" altLang="zh-CN" sz="1600" b="1" i="1" smtClean="0">
                                <a:solidFill>
                                  <a:schemeClr val="tx1"/>
                                </a:solidFill>
                                <a:latin typeface="Cambria Math" panose="02040503050406030204" pitchFamily="18" charset="0"/>
                              </a:rPr>
                              <m:t>𝑿</m:t>
                            </m:r>
                          </m:e>
                          <m:sup>
                            <m:r>
                              <a:rPr lang="en-US" altLang="zh-CN" sz="1600" b="1" i="1" smtClean="0">
                                <a:solidFill>
                                  <a:schemeClr val="tx1"/>
                                </a:solidFill>
                                <a:latin typeface="Cambria Math" panose="02040503050406030204" pitchFamily="18" charset="0"/>
                              </a:rPr>
                              <m:t>𝒏</m:t>
                            </m:r>
                          </m:sup>
                        </m:sSup>
                        <m:r>
                          <a:rPr lang="en-US" altLang="zh-CN" sz="1600" b="1" i="1" smtClean="0">
                            <a:solidFill>
                              <a:schemeClr val="tx1"/>
                            </a:solidFill>
                            <a:latin typeface="Cambria Math" panose="02040503050406030204" pitchFamily="18" charset="0"/>
                          </a:rPr>
                          <m:t>;</m:t>
                        </m:r>
                        <m:sSup>
                          <m:sSupPr>
                            <m:ctrlPr>
                              <a:rPr lang="en-US" altLang="zh-CN" sz="1600" b="1" i="1" smtClean="0">
                                <a:solidFill>
                                  <a:schemeClr val="tx1"/>
                                </a:solidFill>
                                <a:latin typeface="Cambria Math" panose="02040503050406030204" pitchFamily="18" charset="0"/>
                              </a:rPr>
                            </m:ctrlPr>
                          </m:sSupPr>
                          <m:e>
                            <m:r>
                              <a:rPr lang="en-US" altLang="zh-CN" sz="1600" b="1" i="1" smtClean="0">
                                <a:solidFill>
                                  <a:schemeClr val="tx1"/>
                                </a:solidFill>
                                <a:latin typeface="Cambria Math" panose="02040503050406030204" pitchFamily="18" charset="0"/>
                              </a:rPr>
                              <m:t>𝒀</m:t>
                            </m:r>
                          </m:e>
                          <m:sup>
                            <m:r>
                              <a:rPr lang="en-US" altLang="zh-CN" sz="1600" b="1" i="1" smtClean="0">
                                <a:solidFill>
                                  <a:schemeClr val="tx1"/>
                                </a:solidFill>
                                <a:latin typeface="Cambria Math" panose="02040503050406030204" pitchFamily="18" charset="0"/>
                              </a:rPr>
                              <m:t>𝒏</m:t>
                            </m:r>
                          </m:sup>
                        </m:sSup>
                      </m:e>
                    </m:d>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𝑰</m:t>
                    </m:r>
                    <m:r>
                      <a:rPr lang="en-US" altLang="zh-CN" sz="1600" b="1" i="1" smtClean="0">
                        <a:solidFill>
                          <a:schemeClr val="tx1"/>
                        </a:solidFill>
                        <a:latin typeface="Cambria Math" panose="02040503050406030204" pitchFamily="18" charset="0"/>
                      </a:rPr>
                      <m:t>(</m:t>
                    </m:r>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pitchFamily="18" charset="0"/>
                          </a:rPr>
                          <m:t>𝑿</m:t>
                        </m:r>
                      </m:e>
                      <m:sub>
                        <m:r>
                          <a:rPr lang="en-US" altLang="zh-CN" sz="1600" b="1" i="1" smtClean="0">
                            <a:solidFill>
                              <a:schemeClr val="tx1"/>
                            </a:solidFill>
                            <a:latin typeface="Cambria Math" panose="02040503050406030204" pitchFamily="18" charset="0"/>
                          </a:rPr>
                          <m:t>𝒊</m:t>
                        </m:r>
                      </m:sub>
                    </m:sSub>
                    <m:r>
                      <a:rPr lang="en-US" altLang="zh-CN" sz="1600" b="1" i="1" smtClean="0">
                        <a:solidFill>
                          <a:schemeClr val="tx1"/>
                        </a:solidFill>
                        <a:latin typeface="Cambria Math" panose="02040503050406030204" pitchFamily="18" charset="0"/>
                      </a:rPr>
                      <m:t>;</m:t>
                    </m:r>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pitchFamily="18" charset="0"/>
                          </a:rPr>
                          <m:t>𝒀</m:t>
                        </m:r>
                      </m:e>
                      <m:sub>
                        <m:r>
                          <a:rPr lang="en-US" altLang="zh-CN" sz="1600" b="1" i="1" smtClean="0">
                            <a:solidFill>
                              <a:schemeClr val="tx1"/>
                            </a:solidFill>
                            <a:latin typeface="Cambria Math" panose="02040503050406030204" pitchFamily="18" charset="0"/>
                          </a:rPr>
                          <m:t>𝒊</m:t>
                        </m:r>
                      </m:sub>
                    </m:sSub>
                    <m:r>
                      <a:rPr lang="en-US" altLang="zh-CN" sz="1600" b="1" i="1" smtClean="0">
                        <a:solidFill>
                          <a:schemeClr val="tx1"/>
                        </a:solidFill>
                        <a:latin typeface="Cambria Math" panose="02040503050406030204" pitchFamily="18" charset="0"/>
                      </a:rPr>
                      <m:t>)</m:t>
                    </m:r>
                  </m:oMath>
                </a14:m>
                <a:endParaRPr lang="en-US" altLang="zh-CN" sz="1600" b="1" dirty="0">
                  <a:solidFill>
                    <a:schemeClr val="tx1"/>
                  </a:solidFill>
                </a:endParaRPr>
              </a:p>
            </p:txBody>
          </p:sp>
        </mc:Choice>
        <mc:Fallback xmlns="">
          <p:sp>
            <p:nvSpPr>
              <p:cNvPr id="12" name="Rectangle 11">
                <a:extLst>
                  <a:ext uri="{FF2B5EF4-FFF2-40B4-BE49-F238E27FC236}">
                    <a16:creationId xmlns:a16="http://schemas.microsoft.com/office/drawing/2014/main" id="{CB25B5FA-0F5E-4F94-A755-B597981205FB}"/>
                  </a:ext>
                </a:extLst>
              </p:cNvPr>
              <p:cNvSpPr>
                <a:spLocks noRot="1" noChangeAspect="1" noMove="1" noResize="1" noEditPoints="1" noAdjustHandles="1" noChangeArrowheads="1" noChangeShapeType="1" noTextEdit="1"/>
              </p:cNvSpPr>
              <p:nvPr/>
            </p:nvSpPr>
            <p:spPr>
              <a:xfrm>
                <a:off x="6068767" y="6472609"/>
                <a:ext cx="3249458" cy="445826"/>
              </a:xfrm>
              <a:prstGeom prst="rect">
                <a:avLst/>
              </a:prstGeom>
              <a:blipFill>
                <a:blip r:embed="rId12"/>
                <a:stretch>
                  <a:fillRect l="-935" b="-5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1413821"/>
      </p:ext>
    </p:extLst>
  </p:cSld>
  <p:clrMapOvr>
    <a:masterClrMapping/>
  </p:clrMapOvr>
  <mc:AlternateContent xmlns:mc="http://schemas.openxmlformats.org/markup-compatibility/2006" xmlns:p14="http://schemas.microsoft.com/office/powerpoint/2010/main">
    <mc:Choice Requires="p14">
      <p:transition spd="slow" p14:dur="2000" advTm="394358"/>
    </mc:Choice>
    <mc:Fallback xmlns="">
      <p:transition spd="slow" advTm="39435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Source-Channel Separation</a:t>
            </a:r>
            <a:endParaRPr lang="en-US" sz="4301" dirty="0">
              <a:solidFill>
                <a:schemeClr val="accent2">
                  <a:lumMod val="75000"/>
                </a:schemeClr>
              </a:solidFill>
            </a:endParaRPr>
          </a:p>
        </p:txBody>
      </p:sp>
      <p:pic>
        <p:nvPicPr>
          <p:cNvPr id="4" name="Picture 3">
            <a:extLst>
              <a:ext uri="{FF2B5EF4-FFF2-40B4-BE49-F238E27FC236}">
                <a16:creationId xmlns:a16="http://schemas.microsoft.com/office/drawing/2014/main" id="{BA9D86BE-9905-45E3-A156-30051916F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959" y="1345470"/>
            <a:ext cx="4362482" cy="771531"/>
          </a:xfrm>
          <a:prstGeom prst="rect">
            <a:avLst/>
          </a:prstGeom>
          <a:ln>
            <a:noFill/>
          </a:ln>
          <a:effectLst>
            <a:outerShdw blurRad="292100" dist="139700" dir="2700000" algn="tl" rotWithShape="0">
              <a:srgbClr val="333333">
                <a:alpha val="65000"/>
              </a:srgbClr>
            </a:outerShdw>
          </a:effectLst>
        </p:spPr>
      </p:pic>
      <p:grpSp>
        <p:nvGrpSpPr>
          <p:cNvPr id="7" name="Group 6">
            <a:extLst>
              <a:ext uri="{FF2B5EF4-FFF2-40B4-BE49-F238E27FC236}">
                <a16:creationId xmlns:a16="http://schemas.microsoft.com/office/drawing/2014/main" id="{B65BEF37-88C5-4EE4-9FD5-CBE57DD2F4BC}"/>
              </a:ext>
            </a:extLst>
          </p:cNvPr>
          <p:cNvGrpSpPr/>
          <p:nvPr/>
        </p:nvGrpSpPr>
        <p:grpSpPr>
          <a:xfrm>
            <a:off x="445418" y="2278355"/>
            <a:ext cx="9167564" cy="668516"/>
            <a:chOff x="492696" y="2261047"/>
            <a:chExt cx="9167564" cy="668516"/>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822294A-7684-46C7-A666-3BF11C9B9511}"/>
                    </a:ext>
                  </a:extLst>
                </p:cNvPr>
                <p:cNvSpPr txBox="1"/>
                <p:nvPr/>
              </p:nvSpPr>
              <p:spPr>
                <a:xfrm>
                  <a:off x="4979741" y="2405092"/>
                  <a:ext cx="4680519" cy="380425"/>
                </a:xfrm>
                <a:prstGeom prst="rect">
                  <a:avLst/>
                </a:prstGeom>
                <a:noFill/>
                <a:ln>
                  <a:solidFill>
                    <a:srgbClr val="00B0F0"/>
                  </a:solidFill>
                </a:ln>
              </p:spPr>
              <p:txBody>
                <a:bodyPr wrap="square" rtlCol="0">
                  <a:spAutoFit/>
                </a:bodyPr>
                <a:lstStyle/>
                <a:p>
                  <a:r>
                    <a:rPr lang="en-US" altLang="zh-CN" b="0" dirty="0"/>
                    <a:t>Is the condition </a:t>
                  </a:r>
                  <a14:m>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&lt;</m:t>
                      </m:r>
                      <m:r>
                        <a:rPr lang="en-US" altLang="zh-CN" b="0" i="1" smtClean="0">
                          <a:latin typeface="Cambria Math" panose="02040503050406030204" pitchFamily="18" charset="0"/>
                        </a:rPr>
                        <m:t>𝐶</m:t>
                      </m:r>
                    </m:oMath>
                  </a14:m>
                  <a:r>
                    <a:rPr lang="en-US" altLang="zh-CN" b="0" dirty="0"/>
                    <a:t> sufficient and necessary?</a:t>
                  </a:r>
                </a:p>
              </p:txBody>
            </p:sp>
          </mc:Choice>
          <mc:Fallback xmlns="">
            <p:sp>
              <p:nvSpPr>
                <p:cNvPr id="2" name="TextBox 1">
                  <a:extLst>
                    <a:ext uri="{FF2B5EF4-FFF2-40B4-BE49-F238E27FC236}">
                      <a16:creationId xmlns:a16="http://schemas.microsoft.com/office/drawing/2014/main" id="{C822294A-7684-46C7-A666-3BF11C9B9511}"/>
                    </a:ext>
                  </a:extLst>
                </p:cNvPr>
                <p:cNvSpPr txBox="1">
                  <a:spLocks noRot="1" noChangeAspect="1" noMove="1" noResize="1" noEditPoints="1" noAdjustHandles="1" noChangeArrowheads="1" noChangeShapeType="1" noTextEdit="1"/>
                </p:cNvSpPr>
                <p:nvPr/>
              </p:nvSpPr>
              <p:spPr>
                <a:xfrm>
                  <a:off x="4979741" y="2405092"/>
                  <a:ext cx="4680519" cy="380425"/>
                </a:xfrm>
                <a:prstGeom prst="rect">
                  <a:avLst/>
                </a:prstGeom>
                <a:blipFill>
                  <a:blip r:embed="rId6"/>
                  <a:stretch>
                    <a:fillRect l="-1039" t="-4615" r="-2857" b="-23077"/>
                  </a:stretch>
                </a:blipFill>
                <a:ln>
                  <a:solidFill>
                    <a:srgbClr val="00B0F0"/>
                  </a:solidFill>
                </a:ln>
              </p:spPr>
              <p:txBody>
                <a:bodyPr/>
                <a:lstStyle/>
                <a:p>
                  <a:r>
                    <a:rPr lang="zh-CN" altLang="en-US">
                      <a:noFill/>
                    </a:rPr>
                    <a:t> </a:t>
                  </a:r>
                </a:p>
              </p:txBody>
            </p:sp>
          </mc:Fallback>
        </mc:AlternateContent>
        <p:grpSp>
          <p:nvGrpSpPr>
            <p:cNvPr id="6" name="Group 5">
              <a:extLst>
                <a:ext uri="{FF2B5EF4-FFF2-40B4-BE49-F238E27FC236}">
                  <a16:creationId xmlns:a16="http://schemas.microsoft.com/office/drawing/2014/main" id="{77418E7F-454B-4CAF-A092-DEFFD17B3B2A}"/>
                </a:ext>
              </a:extLst>
            </p:cNvPr>
            <p:cNvGrpSpPr/>
            <p:nvPr/>
          </p:nvGrpSpPr>
          <p:grpSpPr>
            <a:xfrm>
              <a:off x="492696" y="2261047"/>
              <a:ext cx="8876358" cy="668516"/>
              <a:chOff x="492696" y="2261047"/>
              <a:chExt cx="8876358" cy="668516"/>
            </a:xfrm>
          </p:grpSpPr>
          <mc:AlternateContent xmlns:mc="http://schemas.openxmlformats.org/markup-compatibility/2006" xmlns:a14="http://schemas.microsoft.com/office/drawing/2010/main">
            <mc:Choice Requires="a14">
              <p:sp>
                <p:nvSpPr>
                  <p:cNvPr id="13" name="Rectangle 12"/>
                  <p:cNvSpPr/>
                  <p:nvPr/>
                </p:nvSpPr>
                <p:spPr>
                  <a:xfrm>
                    <a:off x="492696" y="2261047"/>
                    <a:ext cx="8876358" cy="668516"/>
                  </a:xfrm>
                  <a:prstGeom prst="rect">
                    <a:avLst/>
                  </a:prstGeom>
                </p:spPr>
                <p:txBody>
                  <a:bodyPr wrap="square">
                    <a:spAutoFit/>
                  </a:bodyPr>
                  <a:lstStyle/>
                  <a:p>
                    <a:pPr marL="342900" indent="-342900">
                      <a:buFont typeface="Wingdings" panose="05000000000000000000" pitchFamily="2" charset="2"/>
                      <a:buChar char="n"/>
                    </a:pPr>
                    <a:r>
                      <a:rPr lang="en-US" altLang="zh-CN" dirty="0"/>
                      <a:t>In data compression: </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&gt;</m:t>
                        </m:r>
                        <m:r>
                          <a:rPr lang="en-US" altLang="zh-CN" b="0" i="1" smtClean="0">
                            <a:latin typeface="Cambria Math" panose="02040503050406030204" pitchFamily="18" charset="0"/>
                          </a:rPr>
                          <m:t>𝐻</m:t>
                        </m:r>
                      </m:oMath>
                    </a14:m>
                    <a:endParaRPr lang="en-US" altLang="zh-CN" b="0" dirty="0"/>
                  </a:p>
                  <a:p>
                    <a:pPr marL="342900" indent="-342900">
                      <a:buFont typeface="Wingdings" panose="05000000000000000000" pitchFamily="2" charset="2"/>
                      <a:buChar char="n"/>
                    </a:pPr>
                    <a:r>
                      <a:rPr lang="en-US" altLang="zh-CN" dirty="0"/>
                      <a:t>In data transmission: </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&lt;</m:t>
                        </m:r>
                        <m:r>
                          <a:rPr lang="en-US" altLang="zh-CN" b="0" i="1" smtClean="0">
                            <a:latin typeface="Cambria Math" panose="02040503050406030204" pitchFamily="18" charset="0"/>
                          </a:rPr>
                          <m:t>𝐶</m:t>
                        </m:r>
                      </m:oMath>
                    </a14:m>
                    <a:endParaRPr lang="en-US" altLang="zh-CN" dirty="0"/>
                  </a:p>
                </p:txBody>
              </p:sp>
            </mc:Choice>
            <mc:Fallback xmlns="">
              <p:sp>
                <p:nvSpPr>
                  <p:cNvPr id="13" name="Rectangle 12"/>
                  <p:cNvSpPr>
                    <a:spLocks noRot="1" noChangeAspect="1" noMove="1" noResize="1" noEditPoints="1" noAdjustHandles="1" noChangeArrowheads="1" noChangeShapeType="1" noTextEdit="1"/>
                  </p:cNvSpPr>
                  <p:nvPr/>
                </p:nvSpPr>
                <p:spPr>
                  <a:xfrm>
                    <a:off x="492696" y="2261047"/>
                    <a:ext cx="8876358" cy="668516"/>
                  </a:xfrm>
                  <a:prstGeom prst="rect">
                    <a:avLst/>
                  </a:prstGeom>
                  <a:blipFill>
                    <a:blip r:embed="rId7"/>
                    <a:stretch>
                      <a:fillRect l="-481" t="-4587" b="-14679"/>
                    </a:stretch>
                  </a:blipFill>
                </p:spPr>
                <p:txBody>
                  <a:bodyPr/>
                  <a:lstStyle/>
                  <a:p>
                    <a:r>
                      <a:rPr lang="zh-CN" altLang="en-US">
                        <a:noFill/>
                      </a:rPr>
                      <a:t> </a:t>
                    </a:r>
                  </a:p>
                </p:txBody>
              </p:sp>
            </mc:Fallback>
          </mc:AlternateContent>
          <p:sp>
            <p:nvSpPr>
              <p:cNvPr id="5" name="Arrow: Right 4">
                <a:extLst>
                  <a:ext uri="{FF2B5EF4-FFF2-40B4-BE49-F238E27FC236}">
                    <a16:creationId xmlns:a16="http://schemas.microsoft.com/office/drawing/2014/main" id="{02797B3F-D1BD-403C-BABF-A781CC955CD2}"/>
                  </a:ext>
                </a:extLst>
              </p:cNvPr>
              <p:cNvSpPr/>
              <p:nvPr/>
            </p:nvSpPr>
            <p:spPr>
              <a:xfrm>
                <a:off x="3877072" y="2478470"/>
                <a:ext cx="864096" cy="273348"/>
              </a:xfrm>
              <a:prstGeom prst="rightArrow">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9BA8E33-F446-4DA2-80A9-B0726FDA53F3}"/>
                  </a:ext>
                </a:extLst>
              </p:cNvPr>
              <p:cNvSpPr/>
              <p:nvPr/>
            </p:nvSpPr>
            <p:spPr>
              <a:xfrm>
                <a:off x="615310" y="3086569"/>
                <a:ext cx="8706466" cy="29539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en-US" altLang="zh-CN" sz="1800" dirty="0">
                    <a:solidFill>
                      <a:srgbClr val="292526"/>
                    </a:solidFill>
                  </a:rPr>
                  <a:t>We want to send the sequence of symbols </a:t>
                </a:r>
                <a14:m>
                  <m:oMath xmlns:m="http://schemas.openxmlformats.org/officeDocument/2006/math">
                    <m:sSup>
                      <m:sSupPr>
                        <m:ctrlPr>
                          <a:rPr lang="en-US" altLang="zh-CN" sz="1800" i="1" dirty="0">
                            <a:solidFill>
                              <a:srgbClr val="292526"/>
                            </a:solidFill>
                            <a:latin typeface="Cambria Math" panose="02040503050406030204" pitchFamily="18" charset="0"/>
                          </a:rPr>
                        </m:ctrlPr>
                      </m:sSupPr>
                      <m:e>
                        <m:r>
                          <a:rPr lang="en-US" altLang="zh-CN" sz="1800" i="1" dirty="0">
                            <a:solidFill>
                              <a:srgbClr val="292526"/>
                            </a:solidFill>
                            <a:latin typeface="Cambria Math" panose="02040503050406030204" pitchFamily="18" charset="0"/>
                          </a:rPr>
                          <m:t>𝑉</m:t>
                        </m:r>
                      </m:e>
                      <m:sup>
                        <m:r>
                          <a:rPr lang="en-US" altLang="zh-CN" sz="1800" i="1" dirty="0">
                            <a:solidFill>
                              <a:srgbClr val="292526"/>
                            </a:solidFill>
                            <a:latin typeface="Cambria Math" panose="02040503050406030204" pitchFamily="18" charset="0"/>
                          </a:rPr>
                          <m:t>𝑛</m:t>
                        </m:r>
                      </m:sup>
                    </m:sSup>
                    <m:r>
                      <a:rPr lang="en-US" altLang="zh-CN" sz="1800" i="1" dirty="0">
                        <a:solidFill>
                          <a:srgbClr val="292526"/>
                        </a:solidFill>
                        <a:latin typeface="Cambria Math" panose="02040503050406030204" pitchFamily="18" charset="0"/>
                      </a:rPr>
                      <m:t>=</m:t>
                    </m:r>
                    <m:sSub>
                      <m:sSubPr>
                        <m:ctrlPr>
                          <a:rPr lang="en-US" altLang="zh-CN" sz="1800" b="0" i="1" dirty="0" smtClean="0">
                            <a:solidFill>
                              <a:srgbClr val="292526"/>
                            </a:solidFill>
                            <a:latin typeface="Cambria Math" panose="02040503050406030204" pitchFamily="18" charset="0"/>
                          </a:rPr>
                        </m:ctrlPr>
                      </m:sSubPr>
                      <m:e>
                        <m:r>
                          <a:rPr lang="en-US" altLang="zh-CN" sz="1800" i="1" dirty="0">
                            <a:solidFill>
                              <a:srgbClr val="292526"/>
                            </a:solidFill>
                            <a:latin typeface="Cambria Math" panose="02040503050406030204" pitchFamily="18" charset="0"/>
                          </a:rPr>
                          <m:t>𝑉</m:t>
                        </m:r>
                      </m:e>
                      <m:sub>
                        <m:r>
                          <a:rPr lang="en-US" altLang="zh-CN" sz="1800" b="0" i="1" dirty="0" smtClean="0">
                            <a:solidFill>
                              <a:srgbClr val="292526"/>
                            </a:solidFill>
                            <a:latin typeface="Cambria Math" panose="02040503050406030204" pitchFamily="18" charset="0"/>
                          </a:rPr>
                          <m:t>1</m:t>
                        </m:r>
                      </m:sub>
                    </m:sSub>
                    <m:r>
                      <a:rPr lang="en-US" altLang="zh-CN" sz="1800" b="0" i="1" dirty="0" smtClean="0">
                        <a:solidFill>
                          <a:srgbClr val="292526"/>
                        </a:solidFill>
                        <a:latin typeface="Cambria Math" panose="02040503050406030204" pitchFamily="18" charset="0"/>
                      </a:rPr>
                      <m:t>,</m:t>
                    </m:r>
                    <m:r>
                      <a:rPr lang="en-US" altLang="zh-CN" sz="1800" i="1" dirty="0">
                        <a:solidFill>
                          <a:srgbClr val="292526"/>
                        </a:solidFill>
                        <a:latin typeface="Cambria Math" panose="02040503050406030204" pitchFamily="18" charset="0"/>
                      </a:rPr>
                      <m:t> </m:t>
                    </m:r>
                    <m:sSub>
                      <m:sSubPr>
                        <m:ctrlPr>
                          <a:rPr lang="en-US" altLang="zh-CN" sz="1800" b="0" i="1" dirty="0" smtClean="0">
                            <a:solidFill>
                              <a:srgbClr val="292526"/>
                            </a:solidFill>
                            <a:latin typeface="Cambria Math" panose="02040503050406030204" pitchFamily="18" charset="0"/>
                          </a:rPr>
                        </m:ctrlPr>
                      </m:sSubPr>
                      <m:e>
                        <m:r>
                          <a:rPr lang="en-US" altLang="zh-CN" sz="1800" i="1" dirty="0">
                            <a:solidFill>
                              <a:srgbClr val="292526"/>
                            </a:solidFill>
                            <a:latin typeface="Cambria Math" panose="02040503050406030204" pitchFamily="18" charset="0"/>
                          </a:rPr>
                          <m:t>𝑉</m:t>
                        </m:r>
                      </m:e>
                      <m:sub>
                        <m:r>
                          <a:rPr lang="en-US" altLang="zh-CN" sz="1800" b="0" i="1" dirty="0" smtClean="0">
                            <a:solidFill>
                              <a:srgbClr val="292526"/>
                            </a:solidFill>
                            <a:latin typeface="Cambria Math" panose="02040503050406030204" pitchFamily="18" charset="0"/>
                          </a:rPr>
                          <m:t>2</m:t>
                        </m:r>
                      </m:sub>
                    </m:sSub>
                    <m:r>
                      <a:rPr lang="en-US" altLang="zh-CN" sz="1800" b="0" i="1" dirty="0" smtClean="0">
                        <a:solidFill>
                          <a:srgbClr val="292526"/>
                        </a:solidFill>
                        <a:latin typeface="Cambria Math" panose="02040503050406030204" pitchFamily="18" charset="0"/>
                      </a:rPr>
                      <m:t>,</m:t>
                    </m:r>
                    <m:r>
                      <a:rPr lang="en-US" altLang="zh-CN" sz="1800" i="1" dirty="0">
                        <a:solidFill>
                          <a:srgbClr val="292526"/>
                        </a:solidFill>
                        <a:latin typeface="Cambria Math" panose="02040503050406030204" pitchFamily="18" charset="0"/>
                      </a:rPr>
                      <m:t>. . . , </m:t>
                    </m:r>
                    <m:sSub>
                      <m:sSubPr>
                        <m:ctrlPr>
                          <a:rPr lang="en-US" altLang="zh-CN" sz="1800" b="0" i="1" dirty="0" smtClean="0">
                            <a:solidFill>
                              <a:srgbClr val="292526"/>
                            </a:solidFill>
                            <a:latin typeface="Cambria Math" panose="02040503050406030204" pitchFamily="18" charset="0"/>
                          </a:rPr>
                        </m:ctrlPr>
                      </m:sSubPr>
                      <m:e>
                        <m:r>
                          <a:rPr lang="en-US" altLang="zh-CN" sz="1800" i="1" dirty="0" err="1">
                            <a:solidFill>
                              <a:srgbClr val="292526"/>
                            </a:solidFill>
                            <a:latin typeface="Cambria Math" panose="02040503050406030204" pitchFamily="18" charset="0"/>
                          </a:rPr>
                          <m:t>𝑉</m:t>
                        </m:r>
                      </m:e>
                      <m:sub>
                        <m:r>
                          <a:rPr lang="en-US" altLang="zh-CN" sz="1800" b="0" i="1" dirty="0" smtClean="0">
                            <a:solidFill>
                              <a:srgbClr val="292526"/>
                            </a:solidFill>
                            <a:latin typeface="Cambria Math" panose="02040503050406030204" pitchFamily="18" charset="0"/>
                          </a:rPr>
                          <m:t>𝑛</m:t>
                        </m:r>
                      </m:sub>
                    </m:sSub>
                  </m:oMath>
                </a14:m>
                <a:r>
                  <a:rPr lang="en-US" altLang="zh-CN" sz="1800" dirty="0">
                    <a:solidFill>
                      <a:srgbClr val="292526"/>
                    </a:solidFill>
                  </a:rPr>
                  <a:t> over the channel so that the receiver can reconstruct the sequence</a:t>
                </a:r>
              </a:p>
              <a:p>
                <a:pPr marL="342900" indent="-342900">
                  <a:buFont typeface="Wingdings" panose="05000000000000000000" pitchFamily="2" charset="2"/>
                  <a:buChar char="n"/>
                </a:pPr>
                <a:r>
                  <a:rPr lang="en-US" altLang="zh-CN" sz="1800" dirty="0">
                    <a:solidFill>
                      <a:srgbClr val="292526"/>
                    </a:solidFill>
                  </a:rPr>
                  <a:t>To do this, we map the sequence onto a codeword </a:t>
                </a:r>
                <a14:m>
                  <m:oMath xmlns:m="http://schemas.openxmlformats.org/officeDocument/2006/math">
                    <m:sSup>
                      <m:sSupPr>
                        <m:ctrlPr>
                          <a:rPr lang="en-US" altLang="zh-CN" sz="1800" i="1" dirty="0">
                            <a:solidFill>
                              <a:srgbClr val="292526"/>
                            </a:solidFill>
                            <a:latin typeface="Cambria Math" panose="02040503050406030204" pitchFamily="18" charset="0"/>
                          </a:rPr>
                        </m:ctrlPr>
                      </m:sSupPr>
                      <m:e>
                        <m:r>
                          <a:rPr lang="en-US" altLang="zh-CN" sz="1800" i="1" dirty="0">
                            <a:solidFill>
                              <a:srgbClr val="292526"/>
                            </a:solidFill>
                            <a:latin typeface="Cambria Math" panose="02040503050406030204" pitchFamily="18" charset="0"/>
                          </a:rPr>
                          <m:t>𝑋</m:t>
                        </m:r>
                      </m:e>
                      <m:sup>
                        <m:r>
                          <a:rPr lang="en-US" altLang="zh-CN" sz="1800" i="1" dirty="0">
                            <a:solidFill>
                              <a:srgbClr val="292526"/>
                            </a:solidFill>
                            <a:latin typeface="Cambria Math" panose="02040503050406030204" pitchFamily="18" charset="0"/>
                          </a:rPr>
                          <m:t>𝑛</m:t>
                        </m:r>
                      </m:sup>
                    </m:sSup>
                    <m:r>
                      <a:rPr lang="en-US" altLang="zh-CN" sz="1800" i="1" dirty="0">
                        <a:solidFill>
                          <a:srgbClr val="292526"/>
                        </a:solidFill>
                        <a:latin typeface="Cambria Math" panose="02040503050406030204" pitchFamily="18" charset="0"/>
                      </a:rPr>
                      <m:t>(</m:t>
                    </m:r>
                    <m:sSup>
                      <m:sSupPr>
                        <m:ctrlPr>
                          <a:rPr lang="en-US" altLang="zh-CN" sz="1800" i="1" dirty="0">
                            <a:solidFill>
                              <a:srgbClr val="292526"/>
                            </a:solidFill>
                            <a:latin typeface="Cambria Math" panose="02040503050406030204" pitchFamily="18" charset="0"/>
                          </a:rPr>
                        </m:ctrlPr>
                      </m:sSupPr>
                      <m:e>
                        <m:r>
                          <a:rPr lang="en-US" altLang="zh-CN" sz="1800" i="1" dirty="0">
                            <a:solidFill>
                              <a:srgbClr val="292526"/>
                            </a:solidFill>
                            <a:latin typeface="Cambria Math" panose="02040503050406030204" pitchFamily="18" charset="0"/>
                          </a:rPr>
                          <m:t>𝑉</m:t>
                        </m:r>
                      </m:e>
                      <m:sup>
                        <m:r>
                          <a:rPr lang="en-US" altLang="zh-CN" sz="1800" i="1" dirty="0">
                            <a:solidFill>
                              <a:srgbClr val="292526"/>
                            </a:solidFill>
                            <a:latin typeface="Cambria Math" panose="02040503050406030204" pitchFamily="18" charset="0"/>
                          </a:rPr>
                          <m:t>𝑛</m:t>
                        </m:r>
                      </m:sup>
                    </m:sSup>
                    <m:r>
                      <a:rPr lang="en-US" altLang="zh-CN" sz="1800" i="1" dirty="0">
                        <a:solidFill>
                          <a:srgbClr val="292526"/>
                        </a:solidFill>
                        <a:latin typeface="Cambria Math" panose="02040503050406030204" pitchFamily="18" charset="0"/>
                      </a:rPr>
                      <m:t>)</m:t>
                    </m:r>
                  </m:oMath>
                </a14:m>
                <a:r>
                  <a:rPr lang="en-US" altLang="zh-CN" sz="1800" dirty="0">
                    <a:solidFill>
                      <a:srgbClr val="292526"/>
                    </a:solidFill>
                  </a:rPr>
                  <a:t> and send the codeword over the channel</a:t>
                </a:r>
              </a:p>
              <a:p>
                <a:pPr marL="342900" indent="-342900">
                  <a:buFont typeface="Wingdings" panose="05000000000000000000" pitchFamily="2" charset="2"/>
                  <a:buChar char="n"/>
                </a:pPr>
                <a:r>
                  <a:rPr lang="en-US" altLang="zh-CN" sz="1800" dirty="0">
                    <a:solidFill>
                      <a:srgbClr val="292526"/>
                    </a:solidFill>
                  </a:rPr>
                  <a:t>The receiver looks at his received sequence </a:t>
                </a:r>
                <a14:m>
                  <m:oMath xmlns:m="http://schemas.openxmlformats.org/officeDocument/2006/math">
                    <m:sSup>
                      <m:sSupPr>
                        <m:ctrlPr>
                          <a:rPr lang="en-US" altLang="zh-CN" sz="1800" i="1">
                            <a:solidFill>
                              <a:srgbClr val="292526"/>
                            </a:solidFill>
                            <a:latin typeface="Cambria Math" panose="02040503050406030204" pitchFamily="18" charset="0"/>
                          </a:rPr>
                        </m:ctrlPr>
                      </m:sSupPr>
                      <m:e>
                        <m:r>
                          <a:rPr lang="en-US" altLang="zh-CN" sz="1800" i="1">
                            <a:solidFill>
                              <a:srgbClr val="292526"/>
                            </a:solidFill>
                            <a:latin typeface="Cambria Math" panose="02040503050406030204" pitchFamily="18" charset="0"/>
                          </a:rPr>
                          <m:t>𝑌</m:t>
                        </m:r>
                      </m:e>
                      <m:sup>
                        <m:r>
                          <a:rPr lang="en-US" altLang="zh-CN" sz="1800" i="1">
                            <a:solidFill>
                              <a:srgbClr val="292526"/>
                            </a:solidFill>
                            <a:latin typeface="Cambria Math" panose="02040503050406030204" pitchFamily="18" charset="0"/>
                          </a:rPr>
                          <m:t>𝑛</m:t>
                        </m:r>
                      </m:sup>
                    </m:sSup>
                  </m:oMath>
                </a14:m>
                <a:r>
                  <a:rPr lang="en-US" altLang="zh-CN" sz="1800" dirty="0">
                    <a:solidFill>
                      <a:srgbClr val="292526"/>
                    </a:solidFill>
                  </a:rPr>
                  <a:t> and makes an estimate </a:t>
                </a:r>
                <a14:m>
                  <m:oMath xmlns:m="http://schemas.openxmlformats.org/officeDocument/2006/math">
                    <m:sSup>
                      <m:sSupPr>
                        <m:ctrlPr>
                          <a:rPr lang="en-US" altLang="zh-CN" sz="1800" i="1" dirty="0">
                            <a:solidFill>
                              <a:srgbClr val="292526"/>
                            </a:solidFill>
                            <a:latin typeface="Cambria Math" panose="02040503050406030204" pitchFamily="18" charset="0"/>
                          </a:rPr>
                        </m:ctrlPr>
                      </m:sSupPr>
                      <m:e>
                        <m:acc>
                          <m:accPr>
                            <m:chr m:val="̂"/>
                            <m:ctrlPr>
                              <a:rPr lang="en-US" altLang="zh-CN" sz="1800" i="1">
                                <a:solidFill>
                                  <a:srgbClr val="292526"/>
                                </a:solidFill>
                                <a:latin typeface="Cambria Math" panose="02040503050406030204" pitchFamily="18" charset="0"/>
                              </a:rPr>
                            </m:ctrlPr>
                          </m:accPr>
                          <m:e>
                            <m:r>
                              <a:rPr lang="en-US" altLang="zh-CN" sz="1800" i="1">
                                <a:solidFill>
                                  <a:srgbClr val="292526"/>
                                </a:solidFill>
                                <a:latin typeface="Cambria Math" panose="02040503050406030204" pitchFamily="18" charset="0"/>
                              </a:rPr>
                              <m:t>𝑉</m:t>
                            </m:r>
                          </m:e>
                        </m:acc>
                      </m:e>
                      <m:sup>
                        <m:r>
                          <a:rPr lang="en-US" altLang="zh-CN" sz="1800" i="1" dirty="0">
                            <a:solidFill>
                              <a:srgbClr val="292526"/>
                            </a:solidFill>
                            <a:latin typeface="Cambria Math" panose="02040503050406030204" pitchFamily="18" charset="0"/>
                          </a:rPr>
                          <m:t>𝑛</m:t>
                        </m:r>
                      </m:sup>
                    </m:sSup>
                  </m:oMath>
                </a14:m>
                <a:r>
                  <a:rPr lang="en-US" altLang="zh-CN" sz="1800" dirty="0">
                    <a:solidFill>
                      <a:srgbClr val="292526"/>
                    </a:solidFill>
                  </a:rPr>
                  <a:t> of the sequence </a:t>
                </a:r>
                <a14:m>
                  <m:oMath xmlns:m="http://schemas.openxmlformats.org/officeDocument/2006/math">
                    <m:sSup>
                      <m:sSupPr>
                        <m:ctrlPr>
                          <a:rPr lang="en-US" altLang="zh-CN" sz="1800" i="1" dirty="0">
                            <a:solidFill>
                              <a:srgbClr val="292526"/>
                            </a:solidFill>
                            <a:latin typeface="Cambria Math" panose="02040503050406030204" pitchFamily="18" charset="0"/>
                          </a:rPr>
                        </m:ctrlPr>
                      </m:sSupPr>
                      <m:e>
                        <m:r>
                          <a:rPr lang="en-US" altLang="zh-CN" sz="1800" b="0" i="1" dirty="0" smtClean="0">
                            <a:solidFill>
                              <a:srgbClr val="292526"/>
                            </a:solidFill>
                            <a:latin typeface="Cambria Math" panose="02040503050406030204" pitchFamily="18" charset="0"/>
                          </a:rPr>
                          <m:t>𝑉</m:t>
                        </m:r>
                      </m:e>
                      <m:sup>
                        <m:r>
                          <a:rPr lang="en-US" altLang="zh-CN" sz="1800" i="1" dirty="0">
                            <a:solidFill>
                              <a:srgbClr val="292526"/>
                            </a:solidFill>
                            <a:latin typeface="Cambria Math" panose="02040503050406030204" pitchFamily="18" charset="0"/>
                          </a:rPr>
                          <m:t>𝑛</m:t>
                        </m:r>
                      </m:sup>
                    </m:sSup>
                  </m:oMath>
                </a14:m>
                <a:r>
                  <a:rPr lang="en-US" altLang="zh-CN" sz="1100" i="1" dirty="0">
                    <a:solidFill>
                      <a:srgbClr val="292526"/>
                    </a:solidFill>
                  </a:rPr>
                  <a:t> </a:t>
                </a:r>
                <a:r>
                  <a:rPr lang="en-US" altLang="zh-CN" sz="1800" dirty="0">
                    <a:solidFill>
                      <a:srgbClr val="292526"/>
                    </a:solidFill>
                  </a:rPr>
                  <a:t>that was sent. The receiver makes an error if </a:t>
                </a:r>
                <a14:m>
                  <m:oMath xmlns:m="http://schemas.openxmlformats.org/officeDocument/2006/math">
                    <m:sSup>
                      <m:sSupPr>
                        <m:ctrlPr>
                          <a:rPr lang="en-US" altLang="zh-CN" sz="1800" i="1" dirty="0">
                            <a:solidFill>
                              <a:srgbClr val="292526"/>
                            </a:solidFill>
                            <a:latin typeface="Cambria Math" panose="02040503050406030204" pitchFamily="18" charset="0"/>
                          </a:rPr>
                        </m:ctrlPr>
                      </m:sSupPr>
                      <m:e>
                        <m:r>
                          <a:rPr lang="en-US" altLang="zh-CN" sz="1800" i="1" dirty="0">
                            <a:solidFill>
                              <a:srgbClr val="292526"/>
                            </a:solidFill>
                            <a:latin typeface="Cambria Math" panose="02040503050406030204" pitchFamily="18" charset="0"/>
                          </a:rPr>
                          <m:t>𝑉</m:t>
                        </m:r>
                      </m:e>
                      <m:sup>
                        <m:r>
                          <a:rPr lang="en-US" altLang="zh-CN" sz="1800" i="1" dirty="0">
                            <a:solidFill>
                              <a:srgbClr val="292526"/>
                            </a:solidFill>
                            <a:latin typeface="Cambria Math" panose="02040503050406030204" pitchFamily="18" charset="0"/>
                          </a:rPr>
                          <m:t>𝑛</m:t>
                        </m:r>
                      </m:sup>
                    </m:sSup>
                    <m:r>
                      <a:rPr lang="en-US" altLang="zh-CN" sz="1800" i="1" dirty="0">
                        <a:solidFill>
                          <a:srgbClr val="292526"/>
                        </a:solidFill>
                        <a:latin typeface="Cambria Math" panose="02040503050406030204" pitchFamily="18" charset="0"/>
                      </a:rPr>
                      <m:t>≠</m:t>
                    </m:r>
                    <m:sSup>
                      <m:sSupPr>
                        <m:ctrlPr>
                          <a:rPr lang="en-US" altLang="zh-CN" sz="1800" i="1" dirty="0">
                            <a:solidFill>
                              <a:srgbClr val="292526"/>
                            </a:solidFill>
                            <a:latin typeface="Cambria Math" panose="02040503050406030204" pitchFamily="18" charset="0"/>
                          </a:rPr>
                        </m:ctrlPr>
                      </m:sSupPr>
                      <m:e>
                        <m:acc>
                          <m:accPr>
                            <m:chr m:val="̂"/>
                            <m:ctrlPr>
                              <a:rPr lang="en-US" altLang="zh-CN" sz="1800" i="1">
                                <a:solidFill>
                                  <a:srgbClr val="292526"/>
                                </a:solidFill>
                                <a:latin typeface="Cambria Math" panose="02040503050406030204" pitchFamily="18" charset="0"/>
                              </a:rPr>
                            </m:ctrlPr>
                          </m:accPr>
                          <m:e>
                            <m:r>
                              <a:rPr lang="en-US" altLang="zh-CN" sz="1800" i="1">
                                <a:solidFill>
                                  <a:srgbClr val="292526"/>
                                </a:solidFill>
                                <a:latin typeface="Cambria Math" panose="02040503050406030204" pitchFamily="18" charset="0"/>
                              </a:rPr>
                              <m:t>𝑉</m:t>
                            </m:r>
                          </m:e>
                        </m:acc>
                      </m:e>
                      <m:sup>
                        <m:r>
                          <a:rPr lang="en-US" altLang="zh-CN" sz="1800" i="1" dirty="0">
                            <a:solidFill>
                              <a:srgbClr val="292526"/>
                            </a:solidFill>
                            <a:latin typeface="Cambria Math" panose="02040503050406030204" pitchFamily="18" charset="0"/>
                          </a:rPr>
                          <m:t>𝑛</m:t>
                        </m:r>
                      </m:sup>
                    </m:sSup>
                  </m:oMath>
                </a14:m>
                <a:r>
                  <a:rPr lang="en-US" altLang="zh-CN" sz="1800" dirty="0">
                    <a:solidFill>
                      <a:srgbClr val="292526"/>
                    </a:solidFill>
                  </a:rPr>
                  <a:t>. We define the probability of error as</a:t>
                </a:r>
              </a:p>
              <a:p>
                <a:pPr/>
                <a14:m>
                  <m:oMathPara xmlns:m="http://schemas.openxmlformats.org/officeDocument/2006/math">
                    <m:oMathParaPr>
                      <m:jc m:val="centerGroup"/>
                    </m:oMathParaPr>
                    <m:oMath xmlns:m="http://schemas.openxmlformats.org/officeDocument/2006/math">
                      <m:func>
                        <m:funcPr>
                          <m:ctrlPr>
                            <a:rPr lang="en-US" altLang="zh-CN" sz="1800" i="1" smtClean="0">
                              <a:solidFill>
                                <a:schemeClr val="tx1"/>
                              </a:solidFill>
                              <a:latin typeface="Cambria Math" panose="02040503050406030204" pitchFamily="18" charset="0"/>
                            </a:rPr>
                          </m:ctrlPr>
                        </m:funcPr>
                        <m:fName>
                          <m:r>
                            <m:rPr>
                              <m:sty m:val="p"/>
                            </m:rPr>
                            <a:rPr lang="en-US" altLang="zh-CN" sz="1800">
                              <a:solidFill>
                                <a:schemeClr val="tx1"/>
                              </a:solidFill>
                              <a:latin typeface="Cambria Math" panose="02040503050406030204" pitchFamily="18" charset="0"/>
                            </a:rPr>
                            <m:t>Pr</m:t>
                          </m:r>
                        </m:fName>
                        <m:e>
                          <m:r>
                            <a:rPr lang="en-US" altLang="zh-CN" sz="1800" i="1">
                              <a:solidFill>
                                <a:schemeClr val="tx1"/>
                              </a:solidFill>
                              <a:latin typeface="Cambria Math" panose="02040503050406030204" pitchFamily="18" charset="0"/>
                            </a:rPr>
                            <m:t>(</m:t>
                          </m:r>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𝑉</m:t>
                              </m:r>
                            </m:e>
                            <m:sup>
                              <m:r>
                                <a:rPr lang="en-US" altLang="zh-CN" sz="1800" i="1">
                                  <a:solidFill>
                                    <a:schemeClr val="tx1"/>
                                  </a:solidFill>
                                  <a:latin typeface="Cambria Math" panose="02040503050406030204" pitchFamily="18" charset="0"/>
                                </a:rPr>
                                <m:t>𝑛</m:t>
                              </m:r>
                            </m:sup>
                          </m:sSup>
                          <m:r>
                            <a:rPr lang="en-US" altLang="zh-CN" sz="1800" i="1">
                              <a:solidFill>
                                <a:schemeClr val="tx1"/>
                              </a:solidFill>
                              <a:latin typeface="Cambria Math" panose="02040503050406030204" pitchFamily="18" charset="0"/>
                            </a:rPr>
                            <m:t>≠</m:t>
                          </m:r>
                          <m:sSup>
                            <m:sSupPr>
                              <m:ctrlPr>
                                <a:rPr lang="en-US" altLang="zh-CN" sz="1800" i="1">
                                  <a:solidFill>
                                    <a:schemeClr val="tx1"/>
                                  </a:solidFill>
                                  <a:latin typeface="Cambria Math" panose="02040503050406030204" pitchFamily="18" charset="0"/>
                                </a:rPr>
                              </m:ctrlPr>
                            </m:sSupPr>
                            <m:e>
                              <m:acc>
                                <m:accPr>
                                  <m:chr m:val="̂"/>
                                  <m:ctrlPr>
                                    <a:rPr lang="en-US" altLang="zh-CN" sz="1800" i="1">
                                      <a:solidFill>
                                        <a:schemeClr val="tx1"/>
                                      </a:solidFill>
                                      <a:latin typeface="Cambria Math" panose="02040503050406030204" pitchFamily="18" charset="0"/>
                                    </a:rPr>
                                  </m:ctrlPr>
                                </m:accPr>
                                <m:e>
                                  <m:r>
                                    <a:rPr lang="en-US" altLang="zh-CN" sz="1800" i="1">
                                      <a:solidFill>
                                        <a:schemeClr val="tx1"/>
                                      </a:solidFill>
                                      <a:latin typeface="Cambria Math" panose="02040503050406030204" pitchFamily="18" charset="0"/>
                                    </a:rPr>
                                    <m:t>𝑉</m:t>
                                  </m:r>
                                </m:e>
                              </m:acc>
                            </m:e>
                            <m:sup>
                              <m:r>
                                <a:rPr lang="en-US" altLang="zh-CN" sz="1800" i="1">
                                  <a:solidFill>
                                    <a:schemeClr val="tx1"/>
                                  </a:solidFill>
                                  <a:latin typeface="Cambria Math" panose="02040503050406030204" pitchFamily="18" charset="0"/>
                                </a:rPr>
                                <m:t>𝑛</m:t>
                              </m:r>
                            </m:sup>
                          </m:sSup>
                          <m:r>
                            <a:rPr lang="en-US" altLang="zh-CN" sz="1800" i="1">
                              <a:solidFill>
                                <a:schemeClr val="tx1"/>
                              </a:solidFill>
                              <a:latin typeface="Cambria Math" panose="02040503050406030204" pitchFamily="18" charset="0"/>
                            </a:rPr>
                            <m:t>)</m:t>
                          </m:r>
                        </m:e>
                      </m:func>
                      <m:r>
                        <a:rPr lang="en-US" altLang="zh-CN" sz="1800" i="1">
                          <a:solidFill>
                            <a:schemeClr val="tx1"/>
                          </a:solidFill>
                          <a:latin typeface="Cambria Math" panose="02040503050406030204" pitchFamily="18" charset="0"/>
                        </a:rPr>
                        <m:t>=</m:t>
                      </m:r>
                      <m:nary>
                        <m:naryPr>
                          <m:chr m:val="∑"/>
                          <m:supHide m:val="on"/>
                          <m:ctrlPr>
                            <a:rPr lang="en-US" altLang="zh-CN" sz="1800" i="1">
                              <a:solidFill>
                                <a:schemeClr val="tx1"/>
                              </a:solidFill>
                              <a:latin typeface="Cambria Math" panose="02040503050406030204" pitchFamily="18" charset="0"/>
                            </a:rPr>
                          </m:ctrlPr>
                        </m:naryPr>
                        <m:sub>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𝑦</m:t>
                              </m:r>
                            </m:e>
                            <m:sup>
                              <m:r>
                                <a:rPr lang="en-US" altLang="zh-CN" sz="1800" i="1">
                                  <a:solidFill>
                                    <a:schemeClr val="tx1"/>
                                  </a:solidFill>
                                  <a:latin typeface="Cambria Math" panose="02040503050406030204" pitchFamily="18" charset="0"/>
                                </a:rPr>
                                <m:t>𝑛</m:t>
                              </m:r>
                            </m:sup>
                          </m:sSup>
                        </m:sub>
                        <m:sup/>
                        <m:e>
                          <m:nary>
                            <m:naryPr>
                              <m:chr m:val="∑"/>
                              <m:supHide m:val="on"/>
                              <m:ctrlPr>
                                <a:rPr lang="en-US" altLang="zh-CN" sz="1800" i="1">
                                  <a:solidFill>
                                    <a:schemeClr val="tx1"/>
                                  </a:solidFill>
                                  <a:latin typeface="Cambria Math" panose="02040503050406030204" pitchFamily="18" charset="0"/>
                                </a:rPr>
                              </m:ctrlPr>
                            </m:naryPr>
                            <m:sub>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𝑣</m:t>
                                  </m:r>
                                </m:e>
                                <m:sup>
                                  <m:r>
                                    <a:rPr lang="en-US" altLang="zh-CN" sz="1800" i="1">
                                      <a:solidFill>
                                        <a:schemeClr val="tx1"/>
                                      </a:solidFill>
                                      <a:latin typeface="Cambria Math" panose="02040503050406030204" pitchFamily="18" charset="0"/>
                                    </a:rPr>
                                    <m:t>𝑛</m:t>
                                  </m:r>
                                </m:sup>
                              </m:sSup>
                            </m:sub>
                            <m:sup/>
                            <m:e>
                              <m:r>
                                <a:rPr lang="en-US" altLang="zh-CN" sz="1800" i="1">
                                  <a:solidFill>
                                    <a:schemeClr val="tx1"/>
                                  </a:solidFill>
                                  <a:latin typeface="Cambria Math" panose="02040503050406030204" pitchFamily="18" charset="0"/>
                                </a:rPr>
                                <m:t>𝑝</m:t>
                              </m:r>
                              <m:d>
                                <m:dPr>
                                  <m:ctrlPr>
                                    <a:rPr lang="en-US" altLang="zh-CN" sz="1800" i="1">
                                      <a:solidFill>
                                        <a:schemeClr val="tx1"/>
                                      </a:solidFill>
                                      <a:latin typeface="Cambria Math" panose="02040503050406030204" pitchFamily="18" charset="0"/>
                                    </a:rPr>
                                  </m:ctrlPr>
                                </m:dPr>
                                <m:e>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𝑣</m:t>
                                      </m:r>
                                    </m:e>
                                    <m:sup>
                                      <m:r>
                                        <a:rPr lang="en-US" altLang="zh-CN" sz="1800" i="1">
                                          <a:solidFill>
                                            <a:schemeClr val="tx1"/>
                                          </a:solidFill>
                                          <a:latin typeface="Cambria Math" panose="02040503050406030204" pitchFamily="18" charset="0"/>
                                        </a:rPr>
                                        <m:t>𝑛</m:t>
                                      </m:r>
                                    </m:sup>
                                  </m:sSup>
                                </m:e>
                              </m:d>
                              <m:r>
                                <a:rPr lang="en-US" altLang="zh-CN" sz="1800" i="1">
                                  <a:solidFill>
                                    <a:schemeClr val="tx1"/>
                                  </a:solidFill>
                                  <a:latin typeface="Cambria Math" panose="02040503050406030204" pitchFamily="18" charset="0"/>
                                </a:rPr>
                                <m:t>𝑝</m:t>
                              </m:r>
                              <m:d>
                                <m:dPr>
                                  <m:ctrlPr>
                                    <a:rPr lang="en-US" altLang="zh-CN" sz="1800" i="1">
                                      <a:solidFill>
                                        <a:schemeClr val="tx1"/>
                                      </a:solidFill>
                                      <a:latin typeface="Cambria Math" panose="02040503050406030204" pitchFamily="18" charset="0"/>
                                    </a:rPr>
                                  </m:ctrlPr>
                                </m:dPr>
                                <m:e>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𝑦</m:t>
                                      </m:r>
                                    </m:e>
                                    <m:sup>
                                      <m:r>
                                        <a:rPr lang="en-US" altLang="zh-CN" sz="1800" i="1">
                                          <a:solidFill>
                                            <a:schemeClr val="tx1"/>
                                          </a:solidFill>
                                          <a:latin typeface="Cambria Math" panose="02040503050406030204" pitchFamily="18" charset="0"/>
                                        </a:rPr>
                                        <m:t>𝑛</m:t>
                                      </m:r>
                                    </m:sup>
                                  </m:sSup>
                                </m:e>
                                <m:e>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𝑥</m:t>
                                      </m:r>
                                    </m:e>
                                    <m:sup>
                                      <m:r>
                                        <a:rPr lang="en-US" altLang="zh-CN" sz="1800" i="1">
                                          <a:solidFill>
                                            <a:schemeClr val="tx1"/>
                                          </a:solidFill>
                                          <a:latin typeface="Cambria Math" panose="02040503050406030204" pitchFamily="18" charset="0"/>
                                        </a:rPr>
                                        <m:t>𝑛</m:t>
                                      </m:r>
                                    </m:sup>
                                  </m:sSup>
                                  <m:d>
                                    <m:dPr>
                                      <m:ctrlPr>
                                        <a:rPr lang="en-US" altLang="zh-CN" sz="1800" i="1">
                                          <a:solidFill>
                                            <a:schemeClr val="tx1"/>
                                          </a:solidFill>
                                          <a:latin typeface="Cambria Math" panose="02040503050406030204" pitchFamily="18" charset="0"/>
                                        </a:rPr>
                                      </m:ctrlPr>
                                    </m:dPr>
                                    <m:e>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𝑣</m:t>
                                          </m:r>
                                        </m:e>
                                        <m:sup>
                                          <m:r>
                                            <a:rPr lang="en-US" altLang="zh-CN" sz="1800" i="1">
                                              <a:solidFill>
                                                <a:schemeClr val="tx1"/>
                                              </a:solidFill>
                                              <a:latin typeface="Cambria Math" panose="02040503050406030204" pitchFamily="18" charset="0"/>
                                            </a:rPr>
                                            <m:t>𝑛</m:t>
                                          </m:r>
                                        </m:sup>
                                      </m:sSup>
                                    </m:e>
                                  </m:d>
                                </m:e>
                              </m:d>
                              <m:r>
                                <a:rPr lang="en-US" altLang="zh-CN" sz="1800" i="1">
                                  <a:solidFill>
                                    <a:schemeClr val="tx1"/>
                                  </a:solidFill>
                                  <a:latin typeface="Cambria Math" panose="02040503050406030204" pitchFamily="18" charset="0"/>
                                </a:rPr>
                                <m:t>𝐼</m:t>
                              </m:r>
                              <m:r>
                                <a:rPr lang="en-US"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𝑔</m:t>
                              </m:r>
                              <m:d>
                                <m:dPr>
                                  <m:ctrlPr>
                                    <a:rPr lang="en-US" altLang="zh-CN" sz="1800" i="1">
                                      <a:solidFill>
                                        <a:schemeClr val="tx1"/>
                                      </a:solidFill>
                                      <a:latin typeface="Cambria Math" panose="02040503050406030204" pitchFamily="18" charset="0"/>
                                    </a:rPr>
                                  </m:ctrlPr>
                                </m:dPr>
                                <m:e>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𝑦</m:t>
                                      </m:r>
                                    </m:e>
                                    <m:sup>
                                      <m:r>
                                        <a:rPr lang="en-US" altLang="zh-CN" sz="1800" i="1">
                                          <a:solidFill>
                                            <a:schemeClr val="tx1"/>
                                          </a:solidFill>
                                          <a:latin typeface="Cambria Math" panose="02040503050406030204" pitchFamily="18" charset="0"/>
                                        </a:rPr>
                                        <m:t>𝑛</m:t>
                                      </m:r>
                                    </m:sup>
                                  </m:sSup>
                                </m:e>
                              </m:d>
                              <m:r>
                                <a:rPr lang="en-US" altLang="zh-CN" sz="1800" i="1">
                                  <a:solidFill>
                                    <a:schemeClr val="tx1"/>
                                  </a:solidFill>
                                  <a:latin typeface="Cambria Math" panose="02040503050406030204" pitchFamily="18" charset="0"/>
                                </a:rPr>
                                <m:t>≠</m:t>
                              </m:r>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𝑣</m:t>
                                  </m:r>
                                </m:e>
                                <m:sup>
                                  <m:r>
                                    <a:rPr lang="en-US" altLang="zh-CN" sz="1800" i="1">
                                      <a:solidFill>
                                        <a:schemeClr val="tx1"/>
                                      </a:solidFill>
                                      <a:latin typeface="Cambria Math" panose="02040503050406030204" pitchFamily="18" charset="0"/>
                                    </a:rPr>
                                    <m:t>𝑛</m:t>
                                  </m:r>
                                </m:sup>
                              </m:sSup>
                              <m:r>
                                <a:rPr lang="en-US" altLang="zh-CN" sz="1800" i="1">
                                  <a:solidFill>
                                    <a:schemeClr val="tx1"/>
                                  </a:solidFill>
                                  <a:latin typeface="Cambria Math" panose="02040503050406030204" pitchFamily="18" charset="0"/>
                                </a:rPr>
                                <m:t>)</m:t>
                              </m:r>
                            </m:e>
                          </m:nary>
                        </m:e>
                      </m:nary>
                    </m:oMath>
                  </m:oMathPara>
                </a14:m>
                <a:endParaRPr lang="en-US" altLang="zh-CN" sz="1800" dirty="0">
                  <a:solidFill>
                    <a:schemeClr val="tx1"/>
                  </a:solidFill>
                </a:endParaRPr>
              </a:p>
              <a:p>
                <a:r>
                  <a:rPr lang="en-US" altLang="zh-CN" sz="1800" dirty="0">
                    <a:solidFill>
                      <a:schemeClr val="tx1"/>
                    </a:solidFill>
                  </a:rPr>
                  <a:t>     Where </a:t>
                </a:r>
                <a14:m>
                  <m:oMath xmlns:m="http://schemas.openxmlformats.org/officeDocument/2006/math">
                    <m:r>
                      <a:rPr lang="en-US" altLang="zh-CN" sz="1800" i="1">
                        <a:solidFill>
                          <a:schemeClr val="tx1"/>
                        </a:solidFill>
                        <a:latin typeface="Cambria Math" panose="02040503050406030204" pitchFamily="18" charset="0"/>
                      </a:rPr>
                      <m:t>𝐼</m:t>
                    </m:r>
                  </m:oMath>
                </a14:m>
                <a:r>
                  <a:rPr lang="zh-CN" altLang="en-US" sz="1800" dirty="0">
                    <a:solidFill>
                      <a:schemeClr val="tx1"/>
                    </a:solidFill>
                  </a:rPr>
                  <a:t> </a:t>
                </a:r>
                <a:r>
                  <a:rPr lang="en-US" altLang="zh-CN" sz="1800" dirty="0">
                    <a:solidFill>
                      <a:schemeClr val="tx1"/>
                    </a:solidFill>
                  </a:rPr>
                  <a:t>is the indicator function and </a:t>
                </a:r>
                <a14:m>
                  <m:oMath xmlns:m="http://schemas.openxmlformats.org/officeDocument/2006/math">
                    <m:r>
                      <a:rPr lang="en-US" altLang="zh-CN" sz="1800" i="1">
                        <a:solidFill>
                          <a:schemeClr val="tx1"/>
                        </a:solidFill>
                        <a:latin typeface="Cambria Math" panose="02040503050406030204" pitchFamily="18" charset="0"/>
                      </a:rPr>
                      <m:t>𝑔</m:t>
                    </m:r>
                    <m:r>
                      <a:rPr lang="en-US" altLang="zh-CN" sz="1800" i="1">
                        <a:solidFill>
                          <a:schemeClr val="tx1"/>
                        </a:solidFill>
                        <a:latin typeface="Cambria Math" panose="02040503050406030204" pitchFamily="18" charset="0"/>
                      </a:rPr>
                      <m:t>(</m:t>
                    </m:r>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𝑦</m:t>
                        </m:r>
                      </m:e>
                      <m:sup>
                        <m:r>
                          <a:rPr lang="en-US" altLang="zh-CN" sz="1800" i="1">
                            <a:solidFill>
                              <a:schemeClr val="tx1"/>
                            </a:solidFill>
                            <a:latin typeface="Cambria Math" panose="02040503050406030204" pitchFamily="18" charset="0"/>
                          </a:rPr>
                          <m:t>𝑛</m:t>
                        </m:r>
                      </m:sup>
                    </m:sSup>
                    <m:r>
                      <a:rPr lang="en-US" altLang="zh-CN" sz="1800" i="1">
                        <a:solidFill>
                          <a:schemeClr val="tx1"/>
                        </a:solidFill>
                        <a:latin typeface="Cambria Math" panose="02040503050406030204" pitchFamily="18" charset="0"/>
                      </a:rPr>
                      <m:t>)</m:t>
                    </m:r>
                  </m:oMath>
                </a14:m>
                <a:r>
                  <a:rPr lang="zh-CN" altLang="en-US" sz="1800" dirty="0">
                    <a:solidFill>
                      <a:schemeClr val="tx1"/>
                    </a:solidFill>
                  </a:rPr>
                  <a:t> </a:t>
                </a:r>
                <a:r>
                  <a:rPr lang="en-US" altLang="zh-CN" sz="1800" dirty="0">
                    <a:solidFill>
                      <a:schemeClr val="tx1"/>
                    </a:solidFill>
                  </a:rPr>
                  <a:t>is the decoding function</a:t>
                </a:r>
                <a:endParaRPr lang="zh-CN" altLang="en-US" sz="1800" dirty="0">
                  <a:solidFill>
                    <a:schemeClr val="tx1"/>
                  </a:solidFill>
                </a:endParaRPr>
              </a:p>
            </p:txBody>
          </p:sp>
        </mc:Choice>
        <mc:Fallback xmlns="">
          <p:sp>
            <p:nvSpPr>
              <p:cNvPr id="16" name="Rectangle 15">
                <a:extLst>
                  <a:ext uri="{FF2B5EF4-FFF2-40B4-BE49-F238E27FC236}">
                    <a16:creationId xmlns:a16="http://schemas.microsoft.com/office/drawing/2014/main" id="{F9BA8E33-F446-4DA2-80A9-B0726FDA53F3}"/>
                  </a:ext>
                </a:extLst>
              </p:cNvPr>
              <p:cNvSpPr>
                <a:spLocks noRot="1" noChangeAspect="1" noMove="1" noResize="1" noEditPoints="1" noAdjustHandles="1" noChangeArrowheads="1" noChangeShapeType="1" noTextEdit="1"/>
              </p:cNvSpPr>
              <p:nvPr/>
            </p:nvSpPr>
            <p:spPr>
              <a:xfrm>
                <a:off x="615310" y="3086569"/>
                <a:ext cx="8706466" cy="2953991"/>
              </a:xfrm>
              <a:prstGeom prst="rect">
                <a:avLst/>
              </a:prstGeom>
              <a:blipFill>
                <a:blip r:embed="rId8"/>
                <a:stretch>
                  <a:fillRect l="-420" t="-1643" r="-979" b="-3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581684C-9CD8-4EBE-927F-A262E297A6C8}"/>
                  </a:ext>
                </a:extLst>
              </p:cNvPr>
              <p:cNvSpPr/>
              <p:nvPr/>
            </p:nvSpPr>
            <p:spPr>
              <a:xfrm>
                <a:off x="6072318" y="6256585"/>
                <a:ext cx="3249458" cy="44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zh-CN" sz="1600" b="1" i="1" smtClean="0">
                        <a:solidFill>
                          <a:schemeClr val="tx1"/>
                        </a:solidFill>
                        <a:latin typeface="Cambria Math" panose="02040503050406030204" pitchFamily="18" charset="0"/>
                      </a:rPr>
                      <m:t>𝑯</m:t>
                    </m:r>
                    <m:r>
                      <a:rPr lang="en-US" altLang="zh-CN" sz="1600" b="1" i="1" smtClean="0">
                        <a:solidFill>
                          <a:schemeClr val="tx1"/>
                        </a:solidFill>
                        <a:latin typeface="Cambria Math" panose="02040503050406030204" pitchFamily="18" charset="0"/>
                      </a:rPr>
                      <m:t>&lt;</m:t>
                    </m:r>
                    <m:r>
                      <a:rPr lang="en-US" altLang="zh-CN" sz="1600" b="1" i="1" smtClean="0">
                        <a:solidFill>
                          <a:schemeClr val="tx1"/>
                        </a:solidFill>
                        <a:latin typeface="Cambria Math" panose="02040503050406030204" pitchFamily="18" charset="0"/>
                      </a:rPr>
                      <m:t>𝑪</m:t>
                    </m:r>
                  </m:oMath>
                </a14:m>
                <a:r>
                  <a:rPr lang="en-US" altLang="zh-CN" sz="1600" b="1" dirty="0">
                    <a:solidFill>
                      <a:schemeClr val="tx1"/>
                    </a:solidFill>
                  </a:rPr>
                  <a:t> is sufficient and necessary</a:t>
                </a:r>
              </a:p>
            </p:txBody>
          </p:sp>
        </mc:Choice>
        <mc:Fallback xmlns="">
          <p:sp>
            <p:nvSpPr>
              <p:cNvPr id="17" name="Rectangle 16">
                <a:extLst>
                  <a:ext uri="{FF2B5EF4-FFF2-40B4-BE49-F238E27FC236}">
                    <a16:creationId xmlns:a16="http://schemas.microsoft.com/office/drawing/2014/main" id="{6581684C-9CD8-4EBE-927F-A262E297A6C8}"/>
                  </a:ext>
                </a:extLst>
              </p:cNvPr>
              <p:cNvSpPr>
                <a:spLocks noRot="1" noChangeAspect="1" noMove="1" noResize="1" noEditPoints="1" noAdjustHandles="1" noChangeArrowheads="1" noChangeShapeType="1" noTextEdit="1"/>
              </p:cNvSpPr>
              <p:nvPr/>
            </p:nvSpPr>
            <p:spPr>
              <a:xfrm>
                <a:off x="6072318" y="6256585"/>
                <a:ext cx="3249458" cy="445826"/>
              </a:xfrm>
              <a:prstGeom prst="rect">
                <a:avLst/>
              </a:prstGeom>
              <a:blipFill>
                <a:blip r:embed="rId9"/>
                <a:stretch>
                  <a:fillRect b="-5333"/>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5728C31-E40A-A8F1-7469-6C8F600777DA}"/>
              </a:ext>
            </a:extLst>
          </p:cNvPr>
          <p:cNvSpPr txBox="1"/>
          <p:nvPr/>
        </p:nvSpPr>
        <p:spPr>
          <a:xfrm>
            <a:off x="8361680" y="568960"/>
            <a:ext cx="1146468" cy="380425"/>
          </a:xfrm>
          <a:prstGeom prst="rect">
            <a:avLst/>
          </a:prstGeom>
          <a:noFill/>
        </p:spPr>
        <p:txBody>
          <a:bodyPr wrap="none" rtlCol="0">
            <a:spAutoFit/>
          </a:bodyPr>
          <a:lstStyle/>
          <a:p>
            <a:r>
              <a:rPr kumimoji="1" lang="zh-CN" altLang="en-US" dirty="0"/>
              <a:t>不做要求</a:t>
            </a:r>
          </a:p>
        </p:txBody>
      </p:sp>
    </p:spTree>
    <p:custDataLst>
      <p:tags r:id="rId1"/>
    </p:custDataLst>
    <p:extLst>
      <p:ext uri="{BB962C8B-B14F-4D97-AF65-F5344CB8AC3E}">
        <p14:creationId xmlns:p14="http://schemas.microsoft.com/office/powerpoint/2010/main" val="1261059912"/>
      </p:ext>
    </p:extLst>
  </p:cSld>
  <p:clrMapOvr>
    <a:masterClrMapping/>
  </p:clrMapOvr>
  <mc:AlternateContent xmlns:mc="http://schemas.openxmlformats.org/markup-compatibility/2006" xmlns:p14="http://schemas.microsoft.com/office/powerpoint/2010/main">
    <mc:Choice Requires="p14">
      <p:transition spd="slow" p14:dur="2000" advTm="244381"/>
    </mc:Choice>
    <mc:Fallback xmlns="">
      <p:transition spd="slow" advTm="2443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Source-Channel Separation Theorem</a:t>
            </a:r>
            <a:endParaRPr lang="en-US" sz="4301" dirty="0">
              <a:solidFill>
                <a:schemeClr val="accent2">
                  <a:lumMod val="75000"/>
                </a:schemeClr>
              </a:solidFill>
            </a:endParaRPr>
          </a:p>
        </p:txBody>
      </p:sp>
      <p:pic>
        <p:nvPicPr>
          <p:cNvPr id="4" name="Picture 3">
            <a:extLst>
              <a:ext uri="{FF2B5EF4-FFF2-40B4-BE49-F238E27FC236}">
                <a16:creationId xmlns:a16="http://schemas.microsoft.com/office/drawing/2014/main" id="{BA9D86BE-9905-45E3-A156-30051916F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959" y="1216025"/>
            <a:ext cx="4362482" cy="771531"/>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9BA8E33-F446-4DA2-80A9-B0726FDA53F3}"/>
                  </a:ext>
                </a:extLst>
              </p:cNvPr>
              <p:cNvSpPr/>
              <p:nvPr/>
            </p:nvSpPr>
            <p:spPr>
              <a:xfrm>
                <a:off x="612569" y="2152129"/>
                <a:ext cx="8706466" cy="148435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rPr>
                  <a:t>Theorem (</a:t>
                </a:r>
                <a:r>
                  <a:rPr lang="en-US" altLang="zh-CN" b="1" dirty="0">
                    <a:solidFill>
                      <a:srgbClr val="C00000"/>
                    </a:solidFill>
                    <a:effectLst>
                      <a:outerShdw blurRad="38100" dist="38100" dir="2700000" algn="tl">
                        <a:srgbClr val="000000">
                          <a:alpha val="43137"/>
                        </a:srgbClr>
                      </a:outerShdw>
                    </a:effectLst>
                  </a:rPr>
                  <a:t>Source–channel coding theorem</a:t>
                </a:r>
                <a:r>
                  <a:rPr lang="en-US" altLang="zh-CN" sz="1800" b="1" dirty="0">
                    <a:solidFill>
                      <a:srgbClr val="C00000"/>
                    </a:solidFill>
                    <a:effectLst>
                      <a:outerShdw blurRad="38100" dist="38100" dir="2700000" algn="tl">
                        <a:srgbClr val="000000">
                          <a:alpha val="43137"/>
                        </a:srgbClr>
                      </a:outerShdw>
                    </a:effectLst>
                  </a:rPr>
                  <a:t>). </a:t>
                </a:r>
                <a:r>
                  <a:rPr lang="en-US" altLang="zh-CN" sz="1800" dirty="0">
                    <a:solidFill>
                      <a:srgbClr val="292526"/>
                    </a:solidFill>
                  </a:rPr>
                  <a:t>If </a:t>
                </a:r>
                <a14:m>
                  <m:oMath xmlns:m="http://schemas.openxmlformats.org/officeDocument/2006/math">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𝑉</m:t>
                        </m:r>
                      </m:e>
                      <m:sub>
                        <m:r>
                          <a:rPr lang="en-US" altLang="zh-CN" sz="1800" b="0" i="1" smtClean="0">
                            <a:solidFill>
                              <a:srgbClr val="292526"/>
                            </a:solidFill>
                            <a:latin typeface="Cambria Math" panose="02040503050406030204" pitchFamily="18" charset="0"/>
                          </a:rPr>
                          <m:t>1</m:t>
                        </m:r>
                      </m:sub>
                    </m:sSub>
                    <m:r>
                      <a:rPr lang="en-US" altLang="zh-CN" sz="1800" b="0" i="1" smtClean="0">
                        <a:solidFill>
                          <a:srgbClr val="292526"/>
                        </a:solidFill>
                        <a:latin typeface="Cambria Math" panose="02040503050406030204" pitchFamily="18" charset="0"/>
                      </a:rPr>
                      <m:t>, </m:t>
                    </m:r>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𝑉</m:t>
                        </m:r>
                      </m:e>
                      <m:sub>
                        <m:r>
                          <a:rPr lang="en-US" altLang="zh-CN" sz="1800" b="0" i="1" smtClean="0">
                            <a:solidFill>
                              <a:srgbClr val="292526"/>
                            </a:solidFill>
                            <a:latin typeface="Cambria Math" panose="02040503050406030204" pitchFamily="18" charset="0"/>
                          </a:rPr>
                          <m:t>2</m:t>
                        </m:r>
                      </m:sub>
                    </m:sSub>
                    <m:r>
                      <a:rPr lang="en-US" altLang="zh-CN" sz="1800" b="0" i="1" smtClean="0">
                        <a:solidFill>
                          <a:srgbClr val="292526"/>
                        </a:solidFill>
                        <a:latin typeface="Cambria Math" panose="02040503050406030204" pitchFamily="18" charset="0"/>
                      </a:rPr>
                      <m:t>,…, </m:t>
                    </m:r>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𝑉</m:t>
                        </m:r>
                      </m:e>
                      <m:sub>
                        <m:r>
                          <a:rPr lang="en-US" altLang="zh-CN" sz="1800" b="0" i="1" smtClean="0">
                            <a:solidFill>
                              <a:srgbClr val="292526"/>
                            </a:solidFill>
                            <a:latin typeface="Cambria Math" panose="02040503050406030204" pitchFamily="18" charset="0"/>
                          </a:rPr>
                          <m:t>𝑛</m:t>
                        </m:r>
                      </m:sub>
                    </m:sSub>
                  </m:oMath>
                </a14:m>
                <a:r>
                  <a:rPr lang="en-US" altLang="zh-CN" sz="1800" dirty="0">
                    <a:solidFill>
                      <a:srgbClr val="292526"/>
                    </a:solidFill>
                  </a:rPr>
                  <a:t> is a finite alphabet stochastic process that satisfies the AEP and </a:t>
                </a:r>
                <a14:m>
                  <m:oMath xmlns:m="http://schemas.openxmlformats.org/officeDocument/2006/math">
                    <m:r>
                      <a:rPr lang="en-US" altLang="zh-CN" sz="1800" b="0" i="1" smtClean="0">
                        <a:solidFill>
                          <a:srgbClr val="292526"/>
                        </a:solidFill>
                        <a:latin typeface="Cambria Math" panose="02040503050406030204" pitchFamily="18" charset="0"/>
                      </a:rPr>
                      <m:t>𝐻</m:t>
                    </m:r>
                    <m:d>
                      <m:dPr>
                        <m:ctrlPr>
                          <a:rPr lang="en-US" altLang="zh-CN" sz="1800" b="0" i="1" smtClean="0">
                            <a:solidFill>
                              <a:srgbClr val="292526"/>
                            </a:solidFill>
                            <a:latin typeface="Cambria Math" panose="02040503050406030204" pitchFamily="18" charset="0"/>
                          </a:rPr>
                        </m:ctrlPr>
                      </m:dPr>
                      <m:e>
                        <m:r>
                          <a:rPr lang="en-US" altLang="zh-CN" sz="1800" b="0" i="1" smtClean="0">
                            <a:solidFill>
                              <a:srgbClr val="292526"/>
                            </a:solidFill>
                            <a:latin typeface="Cambria Math" panose="02040503050406030204" pitchFamily="18" charset="0"/>
                          </a:rPr>
                          <m:t>𝒱</m:t>
                        </m:r>
                      </m:e>
                    </m:d>
                    <m:r>
                      <a:rPr lang="en-US" altLang="zh-CN" sz="1800" b="0" i="1" smtClean="0">
                        <a:solidFill>
                          <a:srgbClr val="292526"/>
                        </a:solidFill>
                        <a:latin typeface="Cambria Math" panose="02040503050406030204" pitchFamily="18" charset="0"/>
                      </a:rPr>
                      <m:t>&lt;</m:t>
                    </m:r>
                    <m:r>
                      <a:rPr lang="en-US" altLang="zh-CN" sz="1800" b="0" i="1" smtClean="0">
                        <a:solidFill>
                          <a:srgbClr val="292526"/>
                        </a:solidFill>
                        <a:latin typeface="Cambria Math" panose="02040503050406030204" pitchFamily="18" charset="0"/>
                      </a:rPr>
                      <m:t>𝐶</m:t>
                    </m:r>
                  </m:oMath>
                </a14:m>
                <a:r>
                  <a:rPr lang="en-US" altLang="zh-CN" sz="1800" dirty="0">
                    <a:solidFill>
                      <a:srgbClr val="292526"/>
                    </a:solidFill>
                  </a:rPr>
                  <a:t>, there exists a source–channel code with probability of error </a:t>
                </a:r>
                <a14:m>
                  <m:oMath xmlns:m="http://schemas.openxmlformats.org/officeDocument/2006/math">
                    <m:func>
                      <m:funcPr>
                        <m:ctrlPr>
                          <a:rPr lang="en-US" altLang="zh-CN" sz="1800" b="0" i="1" smtClean="0">
                            <a:solidFill>
                              <a:srgbClr val="292526"/>
                            </a:solidFill>
                            <a:latin typeface="Cambria Math" panose="02040503050406030204" pitchFamily="18" charset="0"/>
                          </a:rPr>
                        </m:ctrlPr>
                      </m:funcPr>
                      <m:fName>
                        <m:r>
                          <m:rPr>
                            <m:sty m:val="p"/>
                          </m:rPr>
                          <a:rPr lang="en-US" altLang="zh-CN" sz="1800" b="0" i="0" smtClean="0">
                            <a:solidFill>
                              <a:srgbClr val="292526"/>
                            </a:solidFill>
                            <a:latin typeface="Cambria Math" panose="02040503050406030204" pitchFamily="18" charset="0"/>
                          </a:rPr>
                          <m:t>Pr</m:t>
                        </m:r>
                      </m:fName>
                      <m:e>
                        <m:r>
                          <a:rPr lang="en-US" altLang="zh-CN" sz="1800" b="0" i="1" smtClean="0">
                            <a:solidFill>
                              <a:srgbClr val="292526"/>
                            </a:solidFill>
                            <a:latin typeface="Cambria Math" panose="02040503050406030204" pitchFamily="18" charset="0"/>
                          </a:rPr>
                          <m:t>(</m:t>
                        </m:r>
                        <m:sSup>
                          <m:sSupPr>
                            <m:ctrlPr>
                              <a:rPr lang="en-US" altLang="zh-CN" sz="1800" b="0" i="1" smtClean="0">
                                <a:solidFill>
                                  <a:srgbClr val="292526"/>
                                </a:solidFill>
                                <a:latin typeface="Cambria Math" panose="02040503050406030204" pitchFamily="18" charset="0"/>
                              </a:rPr>
                            </m:ctrlPr>
                          </m:sSupPr>
                          <m:e>
                            <m:acc>
                              <m:accPr>
                                <m:chr m:val="̂"/>
                                <m:ctrlPr>
                                  <a:rPr lang="en-US" altLang="zh-CN" sz="1800" b="0" i="1" smtClean="0">
                                    <a:solidFill>
                                      <a:srgbClr val="292526"/>
                                    </a:solidFill>
                                    <a:latin typeface="Cambria Math" panose="02040503050406030204" pitchFamily="18" charset="0"/>
                                  </a:rPr>
                                </m:ctrlPr>
                              </m:accPr>
                              <m:e>
                                <m:r>
                                  <a:rPr lang="en-US" altLang="zh-CN" sz="1800" b="0" i="1" smtClean="0">
                                    <a:solidFill>
                                      <a:srgbClr val="292526"/>
                                    </a:solidFill>
                                    <a:latin typeface="Cambria Math" panose="02040503050406030204" pitchFamily="18" charset="0"/>
                                  </a:rPr>
                                  <m:t>𝑉</m:t>
                                </m:r>
                              </m:e>
                            </m:acc>
                          </m:e>
                          <m:sup>
                            <m:r>
                              <a:rPr lang="en-US" altLang="zh-CN" sz="1800" b="0" i="1" smtClean="0">
                                <a:solidFill>
                                  <a:srgbClr val="292526"/>
                                </a:solidFill>
                                <a:latin typeface="Cambria Math" panose="02040503050406030204" pitchFamily="18" charset="0"/>
                              </a:rPr>
                              <m:t>𝑛</m:t>
                            </m:r>
                          </m:sup>
                        </m:sSup>
                        <m:r>
                          <a:rPr lang="en-US" altLang="zh-CN" sz="1800" b="0" i="1" smtClean="0">
                            <a:solidFill>
                              <a:srgbClr val="292526"/>
                            </a:solidFill>
                            <a:latin typeface="Cambria Math" panose="02040503050406030204" pitchFamily="18" charset="0"/>
                          </a:rPr>
                          <m:t>≠</m:t>
                        </m:r>
                        <m:sSup>
                          <m:sSupPr>
                            <m:ctrlPr>
                              <a:rPr lang="en-US" altLang="zh-CN" sz="1800" b="0" i="1" smtClean="0">
                                <a:solidFill>
                                  <a:srgbClr val="292526"/>
                                </a:solidFill>
                                <a:latin typeface="Cambria Math" panose="02040503050406030204" pitchFamily="18" charset="0"/>
                              </a:rPr>
                            </m:ctrlPr>
                          </m:sSupPr>
                          <m:e>
                            <m:r>
                              <a:rPr lang="en-US" altLang="zh-CN" sz="1800" b="0" i="1" smtClean="0">
                                <a:solidFill>
                                  <a:srgbClr val="292526"/>
                                </a:solidFill>
                                <a:latin typeface="Cambria Math" panose="02040503050406030204" pitchFamily="18" charset="0"/>
                              </a:rPr>
                              <m:t>𝑉</m:t>
                            </m:r>
                          </m:e>
                          <m:sup>
                            <m:r>
                              <a:rPr lang="en-US" altLang="zh-CN" sz="1800" b="0" i="1" smtClean="0">
                                <a:solidFill>
                                  <a:srgbClr val="292526"/>
                                </a:solidFill>
                                <a:latin typeface="Cambria Math" panose="02040503050406030204" pitchFamily="18" charset="0"/>
                              </a:rPr>
                              <m:t>𝑛</m:t>
                            </m:r>
                          </m:sup>
                        </m:sSup>
                        <m:r>
                          <a:rPr lang="en-US" altLang="zh-CN" sz="1800" b="0" i="1" smtClean="0">
                            <a:solidFill>
                              <a:srgbClr val="292526"/>
                            </a:solidFill>
                            <a:latin typeface="Cambria Math" panose="02040503050406030204" pitchFamily="18" charset="0"/>
                          </a:rPr>
                          <m:t>)</m:t>
                        </m:r>
                      </m:e>
                    </m:func>
                    <m:r>
                      <a:rPr lang="en-US" altLang="zh-CN" sz="1800" b="0" i="1" smtClean="0">
                        <a:solidFill>
                          <a:srgbClr val="292526"/>
                        </a:solidFill>
                        <a:latin typeface="Cambria Math" panose="02040503050406030204" pitchFamily="18" charset="0"/>
                      </a:rPr>
                      <m:t>→0</m:t>
                    </m:r>
                  </m:oMath>
                </a14:m>
                <a:r>
                  <a:rPr lang="en-US" altLang="zh-CN" sz="1800" dirty="0">
                    <a:solidFill>
                      <a:srgbClr val="292526"/>
                    </a:solidFill>
                  </a:rPr>
                  <a:t>. Conversely, for any stationary stochastic process, if </a:t>
                </a:r>
                <a14:m>
                  <m:oMath xmlns:m="http://schemas.openxmlformats.org/officeDocument/2006/math">
                    <m:r>
                      <a:rPr lang="en-US" altLang="zh-CN" sz="1800" b="0" i="1" smtClean="0">
                        <a:solidFill>
                          <a:srgbClr val="292526"/>
                        </a:solidFill>
                        <a:latin typeface="Cambria Math" panose="02040503050406030204" pitchFamily="18" charset="0"/>
                      </a:rPr>
                      <m:t>𝐻</m:t>
                    </m:r>
                    <m:d>
                      <m:dPr>
                        <m:ctrlPr>
                          <a:rPr lang="en-US" altLang="zh-CN" sz="1800" b="0" i="1" smtClean="0">
                            <a:solidFill>
                              <a:srgbClr val="292526"/>
                            </a:solidFill>
                            <a:latin typeface="Cambria Math" panose="02040503050406030204" pitchFamily="18" charset="0"/>
                          </a:rPr>
                        </m:ctrlPr>
                      </m:dPr>
                      <m:e>
                        <m:r>
                          <a:rPr lang="en-US" altLang="zh-CN" sz="1800" b="0" i="1" smtClean="0">
                            <a:solidFill>
                              <a:srgbClr val="292526"/>
                            </a:solidFill>
                            <a:latin typeface="Cambria Math" panose="02040503050406030204" pitchFamily="18" charset="0"/>
                          </a:rPr>
                          <m:t>𝒱</m:t>
                        </m:r>
                      </m:e>
                    </m:d>
                    <m:r>
                      <a:rPr lang="en-US" altLang="zh-CN" sz="1800" b="0" i="1" smtClean="0">
                        <a:solidFill>
                          <a:srgbClr val="292526"/>
                        </a:solidFill>
                        <a:latin typeface="Cambria Math" panose="02040503050406030204" pitchFamily="18" charset="0"/>
                      </a:rPr>
                      <m:t>&gt;</m:t>
                    </m:r>
                    <m:r>
                      <a:rPr lang="en-US" altLang="zh-CN" sz="1800" b="0" i="1" smtClean="0">
                        <a:solidFill>
                          <a:srgbClr val="292526"/>
                        </a:solidFill>
                        <a:latin typeface="Cambria Math" panose="02040503050406030204" pitchFamily="18" charset="0"/>
                      </a:rPr>
                      <m:t>𝐶</m:t>
                    </m:r>
                  </m:oMath>
                </a14:m>
                <a:r>
                  <a:rPr lang="en-US" altLang="zh-CN" sz="1800" dirty="0">
                    <a:solidFill>
                      <a:srgbClr val="292526"/>
                    </a:solidFill>
                  </a:rPr>
                  <a:t>, the probability of error is bounded away from zero, and it is not possible to send the process over the channel with arbitrarily low probability of error.</a:t>
                </a:r>
              </a:p>
            </p:txBody>
          </p:sp>
        </mc:Choice>
        <mc:Fallback xmlns="">
          <p:sp>
            <p:nvSpPr>
              <p:cNvPr id="16" name="Rectangle 15">
                <a:extLst>
                  <a:ext uri="{FF2B5EF4-FFF2-40B4-BE49-F238E27FC236}">
                    <a16:creationId xmlns:a16="http://schemas.microsoft.com/office/drawing/2014/main" id="{F9BA8E33-F446-4DA2-80A9-B0726FDA53F3}"/>
                  </a:ext>
                </a:extLst>
              </p:cNvPr>
              <p:cNvSpPr>
                <a:spLocks noRot="1" noChangeAspect="1" noMove="1" noResize="1" noEditPoints="1" noAdjustHandles="1" noChangeArrowheads="1" noChangeShapeType="1" noTextEdit="1"/>
              </p:cNvSpPr>
              <p:nvPr/>
            </p:nvSpPr>
            <p:spPr>
              <a:xfrm>
                <a:off x="612569" y="2152129"/>
                <a:ext cx="8706466" cy="1484357"/>
              </a:xfrm>
              <a:prstGeom prst="rect">
                <a:avLst/>
              </a:prstGeom>
              <a:blipFill>
                <a:blip r:embed="rId5"/>
                <a:stretch>
                  <a:fillRect l="-559" t="-1626" r="-559" b="-56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E71D559-E34F-43FE-892A-EACAD41BE2D0}"/>
                  </a:ext>
                </a:extLst>
              </p:cNvPr>
              <p:cNvSpPr txBox="1"/>
              <p:nvPr/>
            </p:nvSpPr>
            <p:spPr>
              <a:xfrm>
                <a:off x="612569" y="3664297"/>
                <a:ext cx="8706466" cy="3217997"/>
              </a:xfrm>
              <a:prstGeom prst="rect">
                <a:avLst/>
              </a:prstGeom>
              <a:noFill/>
              <a:ln>
                <a:solidFill>
                  <a:srgbClr val="7030A0"/>
                </a:solidFill>
              </a:ln>
            </p:spPr>
            <p:txBody>
              <a:bodyPr wrap="square" rtlCol="0">
                <a:spAutoFit/>
              </a:bodyPr>
              <a:lstStyle/>
              <a:p>
                <a:r>
                  <a:rPr lang="en-US" altLang="zh-CN" b="0" dirty="0"/>
                  <a:t>Converse: </a:t>
                </a:r>
                <a:r>
                  <a:rPr lang="en-US" altLang="zh-CN" dirty="0"/>
                  <a:t>We wish to show that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𝑉</m:t>
                                </m:r>
                              </m:e>
                            </m:acc>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e>
                    </m:func>
                    <m:r>
                      <a:rPr lang="en-US" altLang="zh-CN" b="0" i="1" smtClean="0">
                        <a:latin typeface="Cambria Math" panose="02040503050406030204" pitchFamily="18" charset="0"/>
                      </a:rPr>
                      <m:t>→0</m:t>
                    </m:r>
                  </m:oMath>
                </a14:m>
                <a:r>
                  <a:rPr lang="en-US" altLang="zh-CN" dirty="0"/>
                  <a:t> implies that </a:t>
                </a:r>
                <a14:m>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i="1" dirty="0"/>
                  <a:t> </a:t>
                </a:r>
                <a:r>
                  <a:rPr lang="en-US" altLang="zh-CN" dirty="0"/>
                  <a:t>for any sequence of source-channel codes </a:t>
                </a:r>
              </a:p>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𝑛</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𝒱</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𝒳</m:t>
                          </m:r>
                        </m:e>
                        <m:sup>
                          <m:r>
                            <a:rPr lang="en-US" altLang="zh-CN" b="0" i="1" smtClean="0">
                              <a:latin typeface="Cambria Math" panose="02040503050406030204" pitchFamily="18" charset="0"/>
                            </a:rPr>
                            <m:t>𝑛</m:t>
                          </m:r>
                        </m:sup>
                      </m:sSup>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𝒴</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𝒱</m:t>
                          </m:r>
                        </m:e>
                        <m:sup>
                          <m:r>
                            <a:rPr lang="en-US" altLang="zh-CN" b="0" i="1" smtClean="0">
                              <a:latin typeface="Cambria Math" panose="02040503050406030204" pitchFamily="18" charset="0"/>
                            </a:rPr>
                            <m:t>𝑛</m:t>
                          </m:r>
                        </m:sup>
                      </m:sSup>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𝑛</m:t>
                              </m:r>
                            </m:sup>
                          </m:sSup>
                        </m:e>
                        <m:e>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𝑉</m:t>
                                  </m:r>
                                </m:e>
                              </m:acc>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𝑉</m:t>
                                      </m:r>
                                    </m:e>
                                  </m:acc>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𝑛</m:t>
                                  </m:r>
                                </m:sup>
                              </m:sSup>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𝒱</m:t>
                                      </m:r>
                                    </m:e>
                                    <m:sup>
                                      <m:r>
                                        <a:rPr lang="en-US" altLang="zh-CN" b="0" i="1" smtClean="0">
                                          <a:latin typeface="Cambria Math" panose="02040503050406030204" pitchFamily="18" charset="0"/>
                                        </a:rPr>
                                        <m:t>𝑛</m:t>
                                      </m:r>
                                    </m:sup>
                                  </m:sSup>
                                </m:e>
                              </m:d>
                            </m:e>
                          </m:func>
                        </m:e>
                      </m:func>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𝑉</m:t>
                                      </m:r>
                                    </m:e>
                                  </m:acc>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𝑛</m:t>
                                  </m:r>
                                </m:sup>
                              </m:sSup>
                            </m:e>
                          </m:d>
                        </m:e>
                      </m:func>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e>
                          </m:d>
                        </m:e>
                      </m:func>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𝑛</m:t>
                                  </m:r>
                                </m:sub>
                              </m:sSub>
                            </m:e>
                          </m:d>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𝑛</m:t>
                                  </m:r>
                                </m:sup>
                              </m:sSup>
                            </m:e>
                          </m:d>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𝑛</m:t>
                              </m:r>
                            </m:sup>
                          </m:sSup>
                        </m:e>
                        <m:e>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𝑉</m:t>
                                  </m:r>
                                </m:e>
                              </m:acc>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𝑉</m:t>
                                  </m:r>
                                </m:e>
                              </m:acc>
                            </m:e>
                            <m:sup>
                              <m:r>
                                <a:rPr lang="en-US" altLang="zh-CN" i="1">
                                  <a:latin typeface="Cambria Math" panose="02040503050406030204" pitchFamily="18" charset="0"/>
                                </a:rPr>
                                <m:t>𝑛</m:t>
                              </m:r>
                            </m:sup>
                          </m:sSup>
                        </m:e>
                      </m:d>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d>
                        <m:dPr>
                          <m:ctrlPr>
                            <a:rPr lang="en-US" altLang="zh-CN" b="0" i="1" smtClean="0">
                              <a:latin typeface="Cambria Math" panose="02040503050406030204" pitchFamily="18" charset="0"/>
                            </a:rPr>
                          </m:ctrlPr>
                        </m:dPr>
                        <m:e>
                          <m:r>
                            <a:rPr lang="en-US" altLang="zh-CN" b="0" i="1" smtClean="0">
                              <a:solidFill>
                                <a:srgbClr val="7030A0"/>
                              </a:solidFill>
                              <a:latin typeface="Cambria Math" panose="02040503050406030204" pitchFamily="18" charset="0"/>
                            </a:rPr>
                            <m:t>1+</m:t>
                          </m:r>
                          <m:func>
                            <m:funcPr>
                              <m:ctrlPr>
                                <a:rPr lang="en-US" altLang="zh-CN" b="0" i="1" smtClean="0">
                                  <a:solidFill>
                                    <a:srgbClr val="7030A0"/>
                                  </a:solidFill>
                                  <a:latin typeface="Cambria Math" panose="02040503050406030204" pitchFamily="18" charset="0"/>
                                </a:rPr>
                              </m:ctrlPr>
                            </m:funcPr>
                            <m:fName>
                              <m:r>
                                <m:rPr>
                                  <m:sty m:val="p"/>
                                </m:rPr>
                                <a:rPr lang="en-US" altLang="zh-CN" b="0" i="0" smtClean="0">
                                  <a:solidFill>
                                    <a:srgbClr val="7030A0"/>
                                  </a:solidFill>
                                  <a:latin typeface="Cambria Math" panose="02040503050406030204" pitchFamily="18" charset="0"/>
                                </a:rPr>
                                <m:t>Pr</m:t>
                              </m:r>
                            </m:fName>
                            <m:e>
                              <m:d>
                                <m:dPr>
                                  <m:ctrlPr>
                                    <a:rPr lang="en-US" altLang="zh-CN" b="0" i="1" smtClean="0">
                                      <a:solidFill>
                                        <a:srgbClr val="7030A0"/>
                                      </a:solidFill>
                                      <a:latin typeface="Cambria Math" panose="02040503050406030204" pitchFamily="18" charset="0"/>
                                    </a:rPr>
                                  </m:ctrlPr>
                                </m:dPr>
                                <m:e>
                                  <m:sSup>
                                    <m:sSupPr>
                                      <m:ctrlPr>
                                        <a:rPr lang="en-US" altLang="zh-CN" b="0" i="1" smtClean="0">
                                          <a:solidFill>
                                            <a:srgbClr val="7030A0"/>
                                          </a:solidFill>
                                          <a:latin typeface="Cambria Math" panose="02040503050406030204" pitchFamily="18" charset="0"/>
                                        </a:rPr>
                                      </m:ctrlPr>
                                    </m:sSupPr>
                                    <m:e>
                                      <m:acc>
                                        <m:accPr>
                                          <m:chr m:val="̂"/>
                                          <m:ctrlPr>
                                            <a:rPr lang="en-US" altLang="zh-CN" b="0" i="1" smtClean="0">
                                              <a:solidFill>
                                                <a:srgbClr val="7030A0"/>
                                              </a:solidFill>
                                              <a:latin typeface="Cambria Math" panose="02040503050406030204" pitchFamily="18" charset="0"/>
                                            </a:rPr>
                                          </m:ctrlPr>
                                        </m:accPr>
                                        <m:e>
                                          <m:r>
                                            <a:rPr lang="en-US" altLang="zh-CN" b="0" i="1" smtClean="0">
                                              <a:solidFill>
                                                <a:srgbClr val="7030A0"/>
                                              </a:solidFill>
                                              <a:latin typeface="Cambria Math" panose="02040503050406030204" pitchFamily="18" charset="0"/>
                                            </a:rPr>
                                            <m:t>𝑉</m:t>
                                          </m:r>
                                        </m:e>
                                      </m:acc>
                                    </m:e>
                                    <m:sup>
                                      <m:r>
                                        <a:rPr lang="en-US" altLang="zh-CN" b="0" i="1" smtClean="0">
                                          <a:solidFill>
                                            <a:srgbClr val="7030A0"/>
                                          </a:solidFill>
                                          <a:latin typeface="Cambria Math" panose="02040503050406030204" pitchFamily="18" charset="0"/>
                                        </a:rPr>
                                        <m:t>𝑛</m:t>
                                      </m:r>
                                    </m:sup>
                                  </m:sSup>
                                  <m:r>
                                    <a:rPr lang="en-US" altLang="zh-CN" b="0" i="1" smtClean="0">
                                      <a:solidFill>
                                        <a:srgbClr val="7030A0"/>
                                      </a:solidFill>
                                      <a:latin typeface="Cambria Math" panose="02040503050406030204" pitchFamily="18" charset="0"/>
                                    </a:rPr>
                                    <m:t>≠</m:t>
                                  </m:r>
                                  <m:sSup>
                                    <m:sSupPr>
                                      <m:ctrlPr>
                                        <a:rPr lang="en-US" altLang="zh-CN" b="0" i="1" smtClean="0">
                                          <a:solidFill>
                                            <a:srgbClr val="7030A0"/>
                                          </a:solidFill>
                                          <a:latin typeface="Cambria Math" panose="02040503050406030204" pitchFamily="18" charset="0"/>
                                        </a:rPr>
                                      </m:ctrlPr>
                                    </m:sSupPr>
                                    <m:e>
                                      <m:r>
                                        <a:rPr lang="en-US" altLang="zh-CN" b="0" i="1" smtClean="0">
                                          <a:solidFill>
                                            <a:srgbClr val="7030A0"/>
                                          </a:solidFill>
                                          <a:latin typeface="Cambria Math" panose="02040503050406030204" pitchFamily="18" charset="0"/>
                                        </a:rPr>
                                        <m:t>𝑉</m:t>
                                      </m:r>
                                    </m:e>
                                    <m:sup>
                                      <m:r>
                                        <a:rPr lang="en-US" altLang="zh-CN" b="0" i="1" smtClean="0">
                                          <a:solidFill>
                                            <a:srgbClr val="7030A0"/>
                                          </a:solidFill>
                                          <a:latin typeface="Cambria Math" panose="02040503050406030204" pitchFamily="18" charset="0"/>
                                        </a:rPr>
                                        <m:t>𝑛</m:t>
                                      </m:r>
                                    </m:sup>
                                  </m:sSup>
                                </m:e>
                              </m:d>
                            </m:e>
                          </m:func>
                          <m:r>
                            <a:rPr lang="en-US" altLang="zh-CN" b="0" i="1" smtClean="0">
                              <a:solidFill>
                                <a:srgbClr val="7030A0"/>
                              </a:solidFill>
                              <a:latin typeface="Cambria Math" panose="02040503050406030204" pitchFamily="18" charset="0"/>
                            </a:rPr>
                            <m:t>𝑛</m:t>
                          </m:r>
                          <m:func>
                            <m:funcPr>
                              <m:ctrlPr>
                                <a:rPr lang="en-US" altLang="zh-CN" b="0" i="1" smtClean="0">
                                  <a:solidFill>
                                    <a:srgbClr val="7030A0"/>
                                  </a:solidFill>
                                  <a:latin typeface="Cambria Math" panose="02040503050406030204" pitchFamily="18" charset="0"/>
                                </a:rPr>
                              </m:ctrlPr>
                            </m:funcPr>
                            <m:fName>
                              <m:r>
                                <m:rPr>
                                  <m:sty m:val="p"/>
                                </m:rPr>
                                <a:rPr lang="en-US" altLang="zh-CN" b="0" i="0" smtClean="0">
                                  <a:solidFill>
                                    <a:srgbClr val="7030A0"/>
                                  </a:solidFill>
                                  <a:latin typeface="Cambria Math" panose="02040503050406030204" pitchFamily="18" charset="0"/>
                                </a:rPr>
                                <m:t>log</m:t>
                              </m:r>
                            </m:fName>
                            <m:e>
                              <m:d>
                                <m:dPr>
                                  <m:begChr m:val="|"/>
                                  <m:endChr m:val="|"/>
                                  <m:ctrlPr>
                                    <a:rPr lang="en-US" altLang="zh-CN" b="0" i="1" smtClean="0">
                                      <a:solidFill>
                                        <a:srgbClr val="7030A0"/>
                                      </a:solidFill>
                                      <a:latin typeface="Cambria Math" panose="02040503050406030204" pitchFamily="18" charset="0"/>
                                    </a:rPr>
                                  </m:ctrlPr>
                                </m:dPr>
                                <m:e>
                                  <m:r>
                                    <a:rPr lang="en-US" altLang="zh-CN" b="0" i="1" smtClean="0">
                                      <a:solidFill>
                                        <a:srgbClr val="7030A0"/>
                                      </a:solidFill>
                                      <a:latin typeface="Cambria Math" panose="02040503050406030204" pitchFamily="18" charset="0"/>
                                    </a:rPr>
                                    <m:t>𝒱</m:t>
                                  </m:r>
                                </m:e>
                              </m:d>
                            </m:e>
                          </m:func>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r>
                        <a:rPr lang="en-US" altLang="zh-CN" i="1" smtClean="0">
                          <a:solidFill>
                            <a:srgbClr val="0070C0"/>
                          </a:solidFill>
                          <a:latin typeface="Cambria Math" panose="02040503050406030204" pitchFamily="18" charset="0"/>
                        </a:rPr>
                        <m:t>𝐼</m:t>
                      </m:r>
                      <m:d>
                        <m:dPr>
                          <m:ctrlPr>
                            <a:rPr lang="en-US" altLang="zh-CN" i="1">
                              <a:solidFill>
                                <a:srgbClr val="0070C0"/>
                              </a:solidFill>
                              <a:latin typeface="Cambria Math" panose="02040503050406030204" pitchFamily="18" charset="0"/>
                            </a:rPr>
                          </m:ctrlPr>
                        </m:dPr>
                        <m:e>
                          <m:sSup>
                            <m:sSupPr>
                              <m:ctrlPr>
                                <a:rPr lang="en-US" altLang="zh-CN" i="1">
                                  <a:solidFill>
                                    <a:srgbClr val="0070C0"/>
                                  </a:solidFill>
                                  <a:latin typeface="Cambria Math" panose="02040503050406030204" pitchFamily="18" charset="0"/>
                                </a:rPr>
                              </m:ctrlPr>
                            </m:sSupPr>
                            <m:e>
                              <m:r>
                                <a:rPr lang="en-US" altLang="zh-CN" i="1">
                                  <a:solidFill>
                                    <a:srgbClr val="0070C0"/>
                                  </a:solidFill>
                                  <a:latin typeface="Cambria Math" panose="02040503050406030204" pitchFamily="18" charset="0"/>
                                </a:rPr>
                                <m:t>𝑉</m:t>
                              </m:r>
                            </m:e>
                            <m:sup>
                              <m:r>
                                <a:rPr lang="en-US" altLang="zh-CN" i="1">
                                  <a:solidFill>
                                    <a:srgbClr val="0070C0"/>
                                  </a:solidFill>
                                  <a:latin typeface="Cambria Math" panose="02040503050406030204" pitchFamily="18" charset="0"/>
                                </a:rPr>
                                <m:t>𝑛</m:t>
                              </m:r>
                            </m:sup>
                          </m:sSup>
                          <m:r>
                            <a:rPr lang="en-US" altLang="zh-CN" i="1">
                              <a:solidFill>
                                <a:srgbClr val="0070C0"/>
                              </a:solidFill>
                              <a:latin typeface="Cambria Math" panose="02040503050406030204" pitchFamily="18" charset="0"/>
                            </a:rPr>
                            <m:t>;</m:t>
                          </m:r>
                          <m:sSup>
                            <m:sSupPr>
                              <m:ctrlPr>
                                <a:rPr lang="en-US" altLang="zh-CN" i="1">
                                  <a:solidFill>
                                    <a:srgbClr val="0070C0"/>
                                  </a:solidFill>
                                  <a:latin typeface="Cambria Math" panose="02040503050406030204" pitchFamily="18" charset="0"/>
                                </a:rPr>
                              </m:ctrlPr>
                            </m:sSupPr>
                            <m:e>
                              <m:acc>
                                <m:accPr>
                                  <m:chr m:val="̂"/>
                                  <m:ctrlPr>
                                    <a:rPr lang="en-US" altLang="zh-CN" i="1">
                                      <a:solidFill>
                                        <a:srgbClr val="0070C0"/>
                                      </a:solidFill>
                                      <a:latin typeface="Cambria Math" panose="02040503050406030204" pitchFamily="18" charset="0"/>
                                    </a:rPr>
                                  </m:ctrlPr>
                                </m:accPr>
                                <m:e>
                                  <m:r>
                                    <a:rPr lang="en-US" altLang="zh-CN" i="1">
                                      <a:solidFill>
                                        <a:srgbClr val="0070C0"/>
                                      </a:solidFill>
                                      <a:latin typeface="Cambria Math" panose="02040503050406030204" pitchFamily="18" charset="0"/>
                                    </a:rPr>
                                    <m:t>𝑉</m:t>
                                  </m:r>
                                </m:e>
                              </m:acc>
                            </m:e>
                            <m:sup>
                              <m:r>
                                <a:rPr lang="en-US" altLang="zh-CN" i="1">
                                  <a:solidFill>
                                    <a:srgbClr val="0070C0"/>
                                  </a:solidFill>
                                  <a:latin typeface="Cambria Math" panose="02040503050406030204" pitchFamily="18" charset="0"/>
                                </a:rPr>
                                <m:t>𝑛</m:t>
                              </m:r>
                            </m:sup>
                          </m:sSup>
                        </m:e>
                      </m:d>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i="1" smtClean="0">
                              <a:solidFill>
                                <a:srgbClr val="7030A0"/>
                              </a:solidFill>
                              <a:latin typeface="Cambria Math" panose="02040503050406030204" pitchFamily="18" charset="0"/>
                            </a:rPr>
                          </m:ctrlPr>
                        </m:fPr>
                        <m:num>
                          <m:r>
                            <a:rPr lang="en-US" altLang="zh-CN" i="1">
                              <a:solidFill>
                                <a:srgbClr val="7030A0"/>
                              </a:solidFill>
                              <a:latin typeface="Cambria Math" panose="02040503050406030204" pitchFamily="18" charset="0"/>
                            </a:rPr>
                            <m:t>1</m:t>
                          </m:r>
                        </m:num>
                        <m:den>
                          <m:r>
                            <a:rPr lang="en-US" altLang="zh-CN" i="1">
                              <a:solidFill>
                                <a:srgbClr val="7030A0"/>
                              </a:solidFill>
                              <a:latin typeface="Cambria Math" panose="02040503050406030204" pitchFamily="18" charset="0"/>
                            </a:rPr>
                            <m:t>𝑛</m:t>
                          </m:r>
                        </m:den>
                      </m:f>
                      <m:r>
                        <a:rPr lang="en-US" altLang="zh-CN" i="1">
                          <a:solidFill>
                            <a:srgbClr val="7030A0"/>
                          </a:solidFill>
                          <a:latin typeface="Cambria Math" panose="02040503050406030204" pitchFamily="18" charset="0"/>
                        </a:rPr>
                        <m:t>+</m:t>
                      </m:r>
                      <m:func>
                        <m:funcPr>
                          <m:ctrlPr>
                            <a:rPr lang="en-US" altLang="zh-CN" i="1">
                              <a:solidFill>
                                <a:srgbClr val="7030A0"/>
                              </a:solidFill>
                              <a:latin typeface="Cambria Math" panose="02040503050406030204" pitchFamily="18" charset="0"/>
                            </a:rPr>
                          </m:ctrlPr>
                        </m:funcPr>
                        <m:fName>
                          <m:r>
                            <m:rPr>
                              <m:sty m:val="p"/>
                            </m:rPr>
                            <a:rPr lang="en-US" altLang="zh-CN">
                              <a:solidFill>
                                <a:srgbClr val="7030A0"/>
                              </a:solidFill>
                              <a:latin typeface="Cambria Math" panose="02040503050406030204" pitchFamily="18" charset="0"/>
                            </a:rPr>
                            <m:t>Pr</m:t>
                          </m:r>
                        </m:fName>
                        <m:e>
                          <m:d>
                            <m:dPr>
                              <m:ctrlPr>
                                <a:rPr lang="en-US" altLang="zh-CN" i="1">
                                  <a:solidFill>
                                    <a:srgbClr val="7030A0"/>
                                  </a:solidFill>
                                  <a:latin typeface="Cambria Math" panose="02040503050406030204" pitchFamily="18" charset="0"/>
                                </a:rPr>
                              </m:ctrlPr>
                            </m:dPr>
                            <m:e>
                              <m:sSup>
                                <m:sSupPr>
                                  <m:ctrlPr>
                                    <a:rPr lang="en-US" altLang="zh-CN" i="1">
                                      <a:solidFill>
                                        <a:srgbClr val="7030A0"/>
                                      </a:solidFill>
                                      <a:latin typeface="Cambria Math" panose="02040503050406030204" pitchFamily="18" charset="0"/>
                                    </a:rPr>
                                  </m:ctrlPr>
                                </m:sSupPr>
                                <m:e>
                                  <m:acc>
                                    <m:accPr>
                                      <m:chr m:val="̂"/>
                                      <m:ctrlPr>
                                        <a:rPr lang="en-US" altLang="zh-CN" i="1">
                                          <a:solidFill>
                                            <a:srgbClr val="7030A0"/>
                                          </a:solidFill>
                                          <a:latin typeface="Cambria Math" panose="02040503050406030204" pitchFamily="18" charset="0"/>
                                        </a:rPr>
                                      </m:ctrlPr>
                                    </m:accPr>
                                    <m:e>
                                      <m:r>
                                        <a:rPr lang="en-US" altLang="zh-CN" i="1">
                                          <a:solidFill>
                                            <a:srgbClr val="7030A0"/>
                                          </a:solidFill>
                                          <a:latin typeface="Cambria Math" panose="02040503050406030204" pitchFamily="18" charset="0"/>
                                        </a:rPr>
                                        <m:t>𝑉</m:t>
                                      </m:r>
                                    </m:e>
                                  </m:acc>
                                </m:e>
                                <m:sup>
                                  <m:r>
                                    <a:rPr lang="en-US" altLang="zh-CN" i="1">
                                      <a:solidFill>
                                        <a:srgbClr val="7030A0"/>
                                      </a:solidFill>
                                      <a:latin typeface="Cambria Math" panose="02040503050406030204" pitchFamily="18" charset="0"/>
                                    </a:rPr>
                                    <m:t>𝑛</m:t>
                                  </m:r>
                                </m:sup>
                              </m:sSup>
                              <m:r>
                                <a:rPr lang="en-US" altLang="zh-CN" i="1">
                                  <a:solidFill>
                                    <a:srgbClr val="7030A0"/>
                                  </a:solidFill>
                                  <a:latin typeface="Cambria Math" panose="02040503050406030204" pitchFamily="18" charset="0"/>
                                </a:rPr>
                                <m:t>≠</m:t>
                              </m:r>
                              <m:sSup>
                                <m:sSupPr>
                                  <m:ctrlPr>
                                    <a:rPr lang="en-US" altLang="zh-CN" i="1">
                                      <a:solidFill>
                                        <a:srgbClr val="7030A0"/>
                                      </a:solidFill>
                                      <a:latin typeface="Cambria Math" panose="02040503050406030204" pitchFamily="18" charset="0"/>
                                    </a:rPr>
                                  </m:ctrlPr>
                                </m:sSupPr>
                                <m:e>
                                  <m:r>
                                    <a:rPr lang="en-US" altLang="zh-CN" i="1">
                                      <a:solidFill>
                                        <a:srgbClr val="7030A0"/>
                                      </a:solidFill>
                                      <a:latin typeface="Cambria Math" panose="02040503050406030204" pitchFamily="18" charset="0"/>
                                    </a:rPr>
                                    <m:t>𝑉</m:t>
                                  </m:r>
                                </m:e>
                                <m:sup>
                                  <m:r>
                                    <a:rPr lang="en-US" altLang="zh-CN" i="1">
                                      <a:solidFill>
                                        <a:srgbClr val="7030A0"/>
                                      </a:solidFill>
                                      <a:latin typeface="Cambria Math" panose="02040503050406030204" pitchFamily="18" charset="0"/>
                                    </a:rPr>
                                    <m:t>𝑛</m:t>
                                  </m:r>
                                </m:sup>
                              </m:sSup>
                            </m:e>
                          </m:d>
                        </m:e>
                      </m:func>
                      <m:func>
                        <m:funcPr>
                          <m:ctrlPr>
                            <a:rPr lang="en-US" altLang="zh-CN" i="1">
                              <a:solidFill>
                                <a:srgbClr val="7030A0"/>
                              </a:solidFill>
                              <a:latin typeface="Cambria Math" panose="02040503050406030204" pitchFamily="18" charset="0"/>
                            </a:rPr>
                          </m:ctrlPr>
                        </m:funcPr>
                        <m:fName>
                          <m:r>
                            <m:rPr>
                              <m:sty m:val="p"/>
                            </m:rPr>
                            <a:rPr lang="en-US" altLang="zh-CN">
                              <a:solidFill>
                                <a:srgbClr val="7030A0"/>
                              </a:solidFill>
                              <a:latin typeface="Cambria Math" panose="02040503050406030204" pitchFamily="18" charset="0"/>
                            </a:rPr>
                            <m:t>log</m:t>
                          </m:r>
                        </m:fName>
                        <m:e>
                          <m:d>
                            <m:dPr>
                              <m:begChr m:val="|"/>
                              <m:endChr m:val="|"/>
                              <m:ctrlPr>
                                <a:rPr lang="en-US" altLang="zh-CN" i="1">
                                  <a:solidFill>
                                    <a:srgbClr val="7030A0"/>
                                  </a:solidFill>
                                  <a:latin typeface="Cambria Math" panose="02040503050406030204" pitchFamily="18" charset="0"/>
                                </a:rPr>
                              </m:ctrlPr>
                            </m:dPr>
                            <m:e>
                              <m:r>
                                <a:rPr lang="en-US" altLang="zh-CN" i="1">
                                  <a:solidFill>
                                    <a:srgbClr val="7030A0"/>
                                  </a:solidFill>
                                  <a:latin typeface="Cambria Math" panose="02040503050406030204" pitchFamily="18" charset="0"/>
                                </a:rPr>
                                <m:t>𝒱</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r>
                        <a:rPr lang="en-US" altLang="zh-CN" i="1" smtClean="0">
                          <a:solidFill>
                            <a:srgbClr val="0070C0"/>
                          </a:solidFill>
                          <a:latin typeface="Cambria Math" panose="02040503050406030204" pitchFamily="18" charset="0"/>
                        </a:rPr>
                        <m:t>𝐼</m:t>
                      </m:r>
                      <m:d>
                        <m:dPr>
                          <m:ctrlPr>
                            <a:rPr lang="en-US" altLang="zh-CN" i="1">
                              <a:solidFill>
                                <a:srgbClr val="0070C0"/>
                              </a:solidFill>
                              <a:latin typeface="Cambria Math" panose="02040503050406030204" pitchFamily="18" charset="0"/>
                            </a:rPr>
                          </m:ctrlPr>
                        </m:dPr>
                        <m:e>
                          <m:sSup>
                            <m:sSupPr>
                              <m:ctrlPr>
                                <a:rPr lang="en-US" altLang="zh-CN" i="1">
                                  <a:solidFill>
                                    <a:srgbClr val="0070C0"/>
                                  </a:solidFill>
                                  <a:latin typeface="Cambria Math" panose="02040503050406030204" pitchFamily="18" charset="0"/>
                                </a:rPr>
                              </m:ctrlPr>
                            </m:sSupPr>
                            <m:e>
                              <m:r>
                                <a:rPr lang="en-US" altLang="zh-CN" b="0" i="1" smtClean="0">
                                  <a:solidFill>
                                    <a:srgbClr val="0070C0"/>
                                  </a:solidFill>
                                  <a:latin typeface="Cambria Math" panose="02040503050406030204" pitchFamily="18" charset="0"/>
                                </a:rPr>
                                <m:t>𝑋</m:t>
                              </m:r>
                            </m:e>
                            <m:sup>
                              <m:r>
                                <a:rPr lang="en-US" altLang="zh-CN" i="1">
                                  <a:solidFill>
                                    <a:srgbClr val="0070C0"/>
                                  </a:solidFill>
                                  <a:latin typeface="Cambria Math" panose="02040503050406030204" pitchFamily="18" charset="0"/>
                                </a:rPr>
                                <m:t>𝑛</m:t>
                              </m:r>
                            </m:sup>
                          </m:sSup>
                          <m:r>
                            <a:rPr lang="en-US" altLang="zh-CN" i="1">
                              <a:solidFill>
                                <a:srgbClr val="0070C0"/>
                              </a:solidFill>
                              <a:latin typeface="Cambria Math" panose="02040503050406030204" pitchFamily="18" charset="0"/>
                            </a:rPr>
                            <m:t>;</m:t>
                          </m:r>
                          <m:sSup>
                            <m:sSupPr>
                              <m:ctrlPr>
                                <a:rPr lang="en-US" altLang="zh-CN" i="1">
                                  <a:solidFill>
                                    <a:srgbClr val="0070C0"/>
                                  </a:solidFill>
                                  <a:latin typeface="Cambria Math" panose="02040503050406030204" pitchFamily="18" charset="0"/>
                                </a:rPr>
                              </m:ctrlPr>
                            </m:sSupPr>
                            <m:e>
                              <m:r>
                                <a:rPr lang="en-US" altLang="zh-CN" b="0" i="1" smtClean="0">
                                  <a:solidFill>
                                    <a:srgbClr val="0070C0"/>
                                  </a:solidFill>
                                  <a:latin typeface="Cambria Math" panose="02040503050406030204" pitchFamily="18" charset="0"/>
                                </a:rPr>
                                <m:t>𝑌</m:t>
                              </m:r>
                            </m:e>
                            <m:sup>
                              <m:r>
                                <a:rPr lang="en-US" altLang="zh-CN" i="1">
                                  <a:solidFill>
                                    <a:srgbClr val="0070C0"/>
                                  </a:solidFill>
                                  <a:latin typeface="Cambria Math" panose="02040503050406030204" pitchFamily="18" charset="0"/>
                                </a:rPr>
                                <m:t>𝑛</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m:oMathPara>
                </a14:m>
                <a:endParaRPr lang="en-US" altLang="zh-CN" b="0" dirty="0"/>
              </a:p>
            </p:txBody>
          </p:sp>
        </mc:Choice>
        <mc:Fallback xmlns="">
          <p:sp>
            <p:nvSpPr>
              <p:cNvPr id="11" name="TextBox 10">
                <a:extLst>
                  <a:ext uri="{FF2B5EF4-FFF2-40B4-BE49-F238E27FC236}">
                    <a16:creationId xmlns:a16="http://schemas.microsoft.com/office/drawing/2014/main" id="{AE71D559-E34F-43FE-892A-EACAD41BE2D0}"/>
                  </a:ext>
                </a:extLst>
              </p:cNvPr>
              <p:cNvSpPr txBox="1">
                <a:spLocks noRot="1" noChangeAspect="1" noMove="1" noResize="1" noEditPoints="1" noAdjustHandles="1" noChangeArrowheads="1" noChangeShapeType="1" noTextEdit="1"/>
              </p:cNvSpPr>
              <p:nvPr/>
            </p:nvSpPr>
            <p:spPr>
              <a:xfrm>
                <a:off x="612569" y="3664297"/>
                <a:ext cx="8706466" cy="3217997"/>
              </a:xfrm>
              <a:prstGeom prst="rect">
                <a:avLst/>
              </a:prstGeom>
              <a:blipFill>
                <a:blip r:embed="rId6"/>
                <a:stretch>
                  <a:fillRect l="-559" t="-566"/>
                </a:stretch>
              </a:blipFill>
              <a:ln>
                <a:solidFill>
                  <a:srgbClr val="7030A0"/>
                </a:solidFill>
              </a:ln>
            </p:spPr>
            <p:txBody>
              <a:bodyPr/>
              <a:lstStyle/>
              <a:p>
                <a:r>
                  <a:rPr lang="zh-CN" altLang="en-US">
                    <a:noFill/>
                  </a:rPr>
                  <a:t> </a:t>
                </a:r>
              </a:p>
            </p:txBody>
          </p:sp>
        </mc:Fallback>
      </mc:AlternateContent>
    </p:spTree>
    <p:extLst>
      <p:ext uri="{BB962C8B-B14F-4D97-AF65-F5344CB8AC3E}">
        <p14:creationId xmlns:p14="http://schemas.microsoft.com/office/powerpoint/2010/main" val="2147415749"/>
      </p:ext>
    </p:extLst>
  </p:cSld>
  <p:clrMapOvr>
    <a:masterClrMapping/>
  </p:clrMapOvr>
  <mc:AlternateContent xmlns:mc="http://schemas.openxmlformats.org/markup-compatibility/2006" xmlns:p14="http://schemas.microsoft.com/office/powerpoint/2010/main">
    <mc:Choice Requires="p14">
      <p:transition spd="slow" p14:dur="2000" advTm="338570"/>
    </mc:Choice>
    <mc:Fallback xmlns="">
      <p:transition spd="slow" advTm="33857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Error Correction Code</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769FA6D-63BB-2049-B3CC-A3243E97C4F5}"/>
                  </a:ext>
                </a:extLst>
              </p:cNvPr>
              <p:cNvSpPr/>
              <p:nvPr/>
            </p:nvSpPr>
            <p:spPr>
              <a:xfrm>
                <a:off x="676754" y="2011602"/>
                <a:ext cx="8728998" cy="18687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800" dirty="0">
                    <a:solidFill>
                      <a:schemeClr val="tx1"/>
                    </a:solidFill>
                  </a:rPr>
                  <a:t>Repetition code: For example, to send a 1, we send 11111, and to send a 0, we send 00000. The decoding scheme is to take the majority vote.</a:t>
                </a:r>
              </a:p>
              <a:p>
                <a:pPr marL="342900" indent="-342900">
                  <a:buFont typeface="Wingdings" panose="05000000000000000000" pitchFamily="2" charset="2"/>
                  <a:buChar char="n"/>
                </a:pPr>
                <a:r>
                  <a:rPr lang="en-US" altLang="zh-CN" dirty="0">
                    <a:solidFill>
                      <a:schemeClr val="tx1"/>
                    </a:solidFill>
                  </a:rPr>
                  <a:t>Parity check code: Starting with a block of </a:t>
                </a:r>
                <a14:m>
                  <m:oMath xmlns:m="http://schemas.openxmlformats.org/officeDocument/2006/math">
                    <m:r>
                      <a:rPr lang="en-US" altLang="zh-CN" i="1" dirty="0" smtClean="0">
                        <a:solidFill>
                          <a:schemeClr val="tx1"/>
                        </a:solidFill>
                        <a:latin typeface="Cambria Math" panose="02040503050406030204" pitchFamily="18" charset="0"/>
                      </a:rPr>
                      <m:t>𝑛</m:t>
                    </m:r>
                    <m:r>
                      <a:rPr lang="en-US" altLang="zh-CN" i="1" dirty="0" smtClean="0">
                        <a:solidFill>
                          <a:schemeClr val="tx1"/>
                        </a:solidFill>
                        <a:latin typeface="Cambria Math" panose="02040503050406030204" pitchFamily="18" charset="0"/>
                      </a:rPr>
                      <m:t>−1</m:t>
                    </m:r>
                  </m:oMath>
                </a14:m>
                <a:r>
                  <a:rPr lang="en-US" altLang="zh-CN" dirty="0">
                    <a:solidFill>
                      <a:schemeClr val="tx1"/>
                    </a:solidFill>
                  </a:rPr>
                  <a:t> information bits, we choose the </a:t>
                </a:r>
                <a14:m>
                  <m:oMath xmlns:m="http://schemas.openxmlformats.org/officeDocument/2006/math">
                    <m:r>
                      <a:rPr lang="en-US" altLang="zh-CN" i="1" dirty="0" smtClean="0">
                        <a:solidFill>
                          <a:schemeClr val="tx1"/>
                        </a:solidFill>
                        <a:latin typeface="Cambria Math" panose="02040503050406030204" pitchFamily="18" charset="0"/>
                      </a:rPr>
                      <m:t>𝑛</m:t>
                    </m:r>
                  </m:oMath>
                </a14:m>
                <a:r>
                  <a:rPr lang="en-US" altLang="zh-CN" dirty="0">
                    <a:solidFill>
                      <a:schemeClr val="tx1"/>
                    </a:solidFill>
                  </a:rPr>
                  <a:t>th bit so that the parity of the entire block is </a:t>
                </a:r>
                <a14:m>
                  <m:oMath xmlns:m="http://schemas.openxmlformats.org/officeDocument/2006/math">
                    <m:r>
                      <a:rPr lang="en-US" altLang="zh-CN" i="1" dirty="0" smtClean="0">
                        <a:solidFill>
                          <a:schemeClr val="tx1"/>
                        </a:solidFill>
                        <a:latin typeface="Cambria Math" panose="02040503050406030204" pitchFamily="18" charset="0"/>
                      </a:rPr>
                      <m:t>0</m:t>
                    </m:r>
                  </m:oMath>
                </a14:m>
                <a:r>
                  <a:rPr lang="en-US" altLang="zh-CN" dirty="0">
                    <a:solidFill>
                      <a:schemeClr val="tx1"/>
                    </a:solidFill>
                  </a:rPr>
                  <a:t>.</a:t>
                </a:r>
              </a:p>
              <a:p>
                <a:pPr marL="342900" indent="-342900">
                  <a:buFont typeface="Wingdings" panose="05000000000000000000" pitchFamily="2" charset="2"/>
                  <a:buChar char="n"/>
                </a:pPr>
                <a:r>
                  <a:rPr lang="en-US" altLang="zh-CN" dirty="0">
                    <a:solidFill>
                      <a:schemeClr val="tx1"/>
                    </a:solidFill>
                  </a:rPr>
                  <a:t>The code does not detect an even number of errors and does not give any information about how to correct the errors that occur.</a:t>
                </a:r>
              </a:p>
            </p:txBody>
          </p:sp>
        </mc:Choice>
        <mc:Fallback xmlns="">
          <p:sp>
            <p:nvSpPr>
              <p:cNvPr id="12" name="Rectangle 11">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676754" y="2011602"/>
                <a:ext cx="8728998" cy="1868719"/>
              </a:xfrm>
              <a:prstGeom prst="rect">
                <a:avLst/>
              </a:prstGeom>
              <a:blipFill>
                <a:blip r:embed="rId5"/>
                <a:stretch>
                  <a:fillRect l="-418" r="-767" b="-25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7B12816-635B-D249-BE4E-A4969E8EEF6E}"/>
                  </a:ext>
                </a:extLst>
              </p:cNvPr>
              <p:cNvSpPr/>
              <p:nvPr/>
            </p:nvSpPr>
            <p:spPr>
              <a:xfrm>
                <a:off x="6037312" y="5989236"/>
                <a:ext cx="3368440" cy="48583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7030A0"/>
                    </a:solidFill>
                  </a:rPr>
                  <a:t>All the points </a:t>
                </a:r>
                <a14:m>
                  <m:oMath xmlns:m="http://schemas.openxmlformats.org/officeDocument/2006/math">
                    <m:r>
                      <a:rPr lang="en-US" altLang="zh-CN" sz="1600" b="0" i="1" smtClean="0">
                        <a:solidFill>
                          <a:srgbClr val="7030A0"/>
                        </a:solidFill>
                        <a:latin typeface="Cambria Math" panose="02040503050406030204" pitchFamily="18" charset="0"/>
                      </a:rPr>
                      <m:t>𝑦</m:t>
                    </m:r>
                  </m:oMath>
                </a14:m>
                <a:r>
                  <a:rPr lang="en-US" altLang="zh-CN" sz="1600" dirty="0">
                    <a:solidFill>
                      <a:srgbClr val="7030A0"/>
                    </a:solidFill>
                  </a:rPr>
                  <a:t> are within the sphere with center </a:t>
                </a:r>
                <a14:m>
                  <m:oMath xmlns:m="http://schemas.openxmlformats.org/officeDocument/2006/math">
                    <m:r>
                      <a:rPr lang="en-US" altLang="zh-CN" sz="1600" b="0" i="1" smtClean="0">
                        <a:solidFill>
                          <a:srgbClr val="7030A0"/>
                        </a:solidFill>
                        <a:latin typeface="Cambria Math" panose="02040503050406030204" pitchFamily="18" charset="0"/>
                      </a:rPr>
                      <m:t>𝑥</m:t>
                    </m:r>
                  </m:oMath>
                </a14:m>
                <a:r>
                  <a:rPr lang="en-US" altLang="zh-CN" sz="1600" dirty="0">
                    <a:solidFill>
                      <a:srgbClr val="7030A0"/>
                    </a:solidFill>
                  </a:rPr>
                  <a:t> and radius </a:t>
                </a:r>
                <a14:m>
                  <m:oMath xmlns:m="http://schemas.openxmlformats.org/officeDocument/2006/math">
                    <m:r>
                      <a:rPr lang="en-US" altLang="zh-CN" sz="1600" b="0" i="1" smtClean="0">
                        <a:solidFill>
                          <a:srgbClr val="7030A0"/>
                        </a:solidFill>
                        <a:latin typeface="Cambria Math" panose="02040503050406030204" pitchFamily="18" charset="0"/>
                      </a:rPr>
                      <m:t>𝑛𝑝</m:t>
                    </m:r>
                  </m:oMath>
                </a14:m>
                <a:endParaRPr lang="en-US" altLang="zh-CN" sz="1600" dirty="0">
                  <a:solidFill>
                    <a:srgbClr val="7030A0"/>
                  </a:solidFill>
                </a:endParaRPr>
              </a:p>
            </p:txBody>
          </p:sp>
        </mc:Choice>
        <mc:Fallback xmlns="">
          <p:sp>
            <p:nvSpPr>
              <p:cNvPr id="9" name="Rectangle 8">
                <a:extLst>
                  <a:ext uri="{FF2B5EF4-FFF2-40B4-BE49-F238E27FC236}">
                    <a16:creationId xmlns:a16="http://schemas.microsoft.com/office/drawing/2014/main" id="{D7B12816-635B-D249-BE4E-A4969E8EEF6E}"/>
                  </a:ext>
                </a:extLst>
              </p:cNvPr>
              <p:cNvSpPr>
                <a:spLocks noRot="1" noChangeAspect="1" noMove="1" noResize="1" noEditPoints="1" noAdjustHandles="1" noChangeArrowheads="1" noChangeShapeType="1" noTextEdit="1"/>
              </p:cNvSpPr>
              <p:nvPr/>
            </p:nvSpPr>
            <p:spPr>
              <a:xfrm>
                <a:off x="6037312" y="5989236"/>
                <a:ext cx="3368440" cy="485831"/>
              </a:xfrm>
              <a:prstGeom prst="rect">
                <a:avLst/>
              </a:prstGeom>
              <a:blipFill>
                <a:blip r:embed="rId6"/>
                <a:stretch>
                  <a:fillRect l="-721" t="-9756" b="-25610"/>
                </a:stretch>
              </a:blipFill>
            </p:spPr>
            <p:txBody>
              <a:bodyPr/>
              <a:lstStyle/>
              <a:p>
                <a:r>
                  <a:rPr lang="zh-CN" altLang="en-US">
                    <a:noFill/>
                  </a:rPr>
                  <a:t> </a:t>
                </a:r>
              </a:p>
            </p:txBody>
          </p:sp>
        </mc:Fallback>
      </mc:AlternateContent>
      <p:sp>
        <p:nvSpPr>
          <p:cNvPr id="2" name="Rectangle 1">
            <a:extLst>
              <a:ext uri="{FF2B5EF4-FFF2-40B4-BE49-F238E27FC236}">
                <a16:creationId xmlns:a16="http://schemas.microsoft.com/office/drawing/2014/main" id="{72EC4736-D5F7-4789-B330-A0C7F82B20BF}"/>
              </a:ext>
            </a:extLst>
          </p:cNvPr>
          <p:cNvSpPr/>
          <p:nvPr/>
        </p:nvSpPr>
        <p:spPr>
          <a:xfrm>
            <a:off x="676754" y="1345318"/>
            <a:ext cx="8769040" cy="646331"/>
          </a:xfrm>
          <a:prstGeom prst="rect">
            <a:avLst/>
          </a:prstGeom>
        </p:spPr>
        <p:txBody>
          <a:bodyPr wrap="square">
            <a:spAutoFit/>
          </a:bodyPr>
          <a:lstStyle/>
          <a:p>
            <a:r>
              <a:rPr lang="en-US" altLang="zh-CN" sz="1800" dirty="0"/>
              <a:t>The object of coding is to introduce redundancy so that even if some of the information is lost or corrupted, it will still be possible to recover the message at the receiver.</a:t>
            </a:r>
            <a:endParaRPr lang="zh-CN" altLang="en-US" sz="1800" dirty="0"/>
          </a:p>
        </p:txBody>
      </p:sp>
      <p:pic>
        <p:nvPicPr>
          <p:cNvPr id="15" name="Picture 14">
            <a:extLst>
              <a:ext uri="{FF2B5EF4-FFF2-40B4-BE49-F238E27FC236}">
                <a16:creationId xmlns:a16="http://schemas.microsoft.com/office/drawing/2014/main" id="{B0AE746F-1C6B-4636-BCFA-64B3D0F9F4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754" y="4168353"/>
            <a:ext cx="2819982" cy="2056631"/>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6D05516-C890-47CA-A70A-5B359C47279A}"/>
                  </a:ext>
                </a:extLst>
              </p:cNvPr>
              <p:cNvSpPr txBox="1"/>
              <p:nvPr/>
            </p:nvSpPr>
            <p:spPr>
              <a:xfrm>
                <a:off x="3726340" y="4024337"/>
                <a:ext cx="5679412" cy="1820883"/>
              </a:xfrm>
              <a:prstGeom prst="rect">
                <a:avLst/>
              </a:prstGeom>
              <a:noFill/>
              <a:ln>
                <a:solidFill>
                  <a:srgbClr val="7030A0"/>
                </a:solidFill>
              </a:ln>
            </p:spPr>
            <p:txBody>
              <a:bodyPr wrap="square" rtlCol="0">
                <a:spAutoFit/>
              </a:bodyPr>
              <a:lstStyle/>
              <a:p>
                <a:pPr marL="342900" indent="-342900">
                  <a:buFont typeface="Wingdings" panose="05000000000000000000" pitchFamily="2" charset="2"/>
                  <a:buChar char="n"/>
                </a:pPr>
                <a:r>
                  <a:rPr lang="en-US" altLang="zh-CN" dirty="0"/>
                  <a:t>Suppose that we use a length </a:t>
                </a:r>
                <a14:m>
                  <m:oMath xmlns:m="http://schemas.openxmlformats.org/officeDocument/2006/math">
                    <m:r>
                      <a:rPr lang="en-US" altLang="zh-CN" b="0" i="1" smtClean="0">
                        <a:latin typeface="Cambria Math" panose="02040503050406030204" pitchFamily="18" charset="0"/>
                      </a:rPr>
                      <m:t>𝑛</m:t>
                    </m:r>
                  </m:oMath>
                </a14:m>
                <a:r>
                  <a:rPr lang="en-US" altLang="zh-CN" dirty="0"/>
                  <a:t> 0-1 string </a:t>
                </a:r>
                <a14:m>
                  <m:oMath xmlns:m="http://schemas.openxmlformats.org/officeDocument/2006/math">
                    <m:r>
                      <a:rPr lang="en-US" altLang="zh-CN" b="0" i="1" smtClean="0">
                        <a:latin typeface="Cambria Math" panose="02040503050406030204" pitchFamily="18" charset="0"/>
                      </a:rPr>
                      <m:t>𝑥</m:t>
                    </m:r>
                  </m:oMath>
                </a14:m>
                <a:r>
                  <a:rPr lang="en-US" altLang="zh-CN" dirty="0"/>
                  <a:t> to denote message. </a:t>
                </a:r>
              </a:p>
              <a:p>
                <a:pPr marL="342900" indent="-342900">
                  <a:buFont typeface="Wingdings" panose="05000000000000000000" pitchFamily="2" charset="2"/>
                  <a:buChar char="n"/>
                </a:pPr>
                <a:r>
                  <a:rPr lang="en-US" altLang="zh-CN" dirty="0"/>
                  <a:t>Then after </a:t>
                </a:r>
                <a14:m>
                  <m:oMath xmlns:m="http://schemas.openxmlformats.org/officeDocument/2006/math">
                    <m:r>
                      <a:rPr lang="en-US" altLang="zh-CN" b="0" i="1" smtClean="0">
                        <a:latin typeface="Cambria Math" panose="02040503050406030204" pitchFamily="18" charset="0"/>
                      </a:rPr>
                      <m:t>𝑥</m:t>
                    </m:r>
                  </m:oMath>
                </a14:m>
                <a:r>
                  <a:rPr lang="en-US" altLang="zh-CN" dirty="0"/>
                  <a:t> is transmitted through the BSC, by the law of large number, about </a:t>
                </a:r>
                <a14:m>
                  <m:oMath xmlns:m="http://schemas.openxmlformats.org/officeDocument/2006/math">
                    <m:r>
                      <a:rPr lang="en-US" altLang="zh-CN" b="0" i="1" smtClean="0">
                        <a:latin typeface="Cambria Math" panose="02040503050406030204" pitchFamily="18" charset="0"/>
                      </a:rPr>
                      <m:t>𝑛𝑝</m:t>
                    </m:r>
                  </m:oMath>
                </a14:m>
                <a:r>
                  <a:rPr lang="en-US" altLang="zh-CN" dirty="0"/>
                  <a:t> bits will be changed. Denote the symbol received by </a:t>
                </a:r>
                <a14:m>
                  <m:oMath xmlns:m="http://schemas.openxmlformats.org/officeDocument/2006/math">
                    <m:r>
                      <a:rPr lang="en-US" altLang="zh-CN" b="0" i="1" smtClean="0">
                        <a:latin typeface="Cambria Math" panose="02040503050406030204" pitchFamily="18" charset="0"/>
                      </a:rPr>
                      <m:t>𝑦</m:t>
                    </m:r>
                  </m:oMath>
                </a14:m>
                <a:endParaRPr lang="en-US" altLang="zh-CN" dirty="0"/>
              </a:p>
              <a:p>
                <a:pPr marL="342900" indent="-342900">
                  <a:buFont typeface="Wingdings" panose="05000000000000000000" pitchFamily="2" charset="2"/>
                  <a:buChar char="n"/>
                </a:pPr>
                <a:r>
                  <a:rPr lang="en-US" altLang="zh-CN" dirty="0"/>
                  <a:t>The </a:t>
                </a:r>
                <a:r>
                  <a:rPr lang="en-US" altLang="zh-CN" b="1" dirty="0">
                    <a:solidFill>
                      <a:srgbClr val="7030A0"/>
                    </a:solidFill>
                  </a:rPr>
                  <a:t>distance</a:t>
                </a:r>
                <a:r>
                  <a:rPr lang="en-US" altLang="zh-CN" dirty="0"/>
                  <a:t> between </a:t>
                </a:r>
                <a14:m>
                  <m:oMath xmlns:m="http://schemas.openxmlformats.org/officeDocument/2006/math">
                    <m:r>
                      <a:rPr lang="en-US"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b="0" i="1" smtClean="0">
                        <a:latin typeface="Cambria Math" panose="02040503050406030204" pitchFamily="18" charset="0"/>
                      </a:rPr>
                      <m:t>𝑦</m:t>
                    </m:r>
                  </m:oMath>
                </a14:m>
                <a:r>
                  <a:rPr lang="en-US" altLang="zh-CN" dirty="0"/>
                  <a:t> is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𝑛𝑝</m:t>
                    </m:r>
                  </m:oMath>
                </a14:m>
                <a:r>
                  <a:rPr lang="en-US" altLang="zh-CN" dirty="0"/>
                  <a:t> </a:t>
                </a:r>
              </a:p>
            </p:txBody>
          </p:sp>
        </mc:Choice>
        <mc:Fallback xmlns="">
          <p:sp>
            <p:nvSpPr>
              <p:cNvPr id="16" name="TextBox 15">
                <a:extLst>
                  <a:ext uri="{FF2B5EF4-FFF2-40B4-BE49-F238E27FC236}">
                    <a16:creationId xmlns:a16="http://schemas.microsoft.com/office/drawing/2014/main" id="{B6D05516-C890-47CA-A70A-5B359C47279A}"/>
                  </a:ext>
                </a:extLst>
              </p:cNvPr>
              <p:cNvSpPr txBox="1">
                <a:spLocks noRot="1" noChangeAspect="1" noMove="1" noResize="1" noEditPoints="1" noAdjustHandles="1" noChangeArrowheads="1" noChangeShapeType="1" noTextEdit="1"/>
              </p:cNvSpPr>
              <p:nvPr/>
            </p:nvSpPr>
            <p:spPr>
              <a:xfrm>
                <a:off x="3726340" y="4024337"/>
                <a:ext cx="5679412" cy="1820883"/>
              </a:xfrm>
              <a:prstGeom prst="rect">
                <a:avLst/>
              </a:prstGeom>
              <a:blipFill>
                <a:blip r:embed="rId8"/>
                <a:stretch>
                  <a:fillRect l="-642" t="-1329" r="-1820" b="-4319"/>
                </a:stretch>
              </a:blipFill>
              <a:ln>
                <a:solidFill>
                  <a:srgbClr val="7030A0"/>
                </a:solid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46D25F6-A290-6CE2-62A6-5259B372A421}"/>
              </a:ext>
            </a:extLst>
          </p:cNvPr>
          <p:cNvSpPr txBox="1"/>
          <p:nvPr/>
        </p:nvSpPr>
        <p:spPr>
          <a:xfrm>
            <a:off x="6868160" y="609600"/>
            <a:ext cx="1146468" cy="380425"/>
          </a:xfrm>
          <a:prstGeom prst="rect">
            <a:avLst/>
          </a:prstGeom>
          <a:noFill/>
        </p:spPr>
        <p:txBody>
          <a:bodyPr wrap="none" rtlCol="0">
            <a:spAutoFit/>
          </a:bodyPr>
          <a:lstStyle/>
          <a:p>
            <a:r>
              <a:rPr kumimoji="1" lang="zh-CN" altLang="en-US" dirty="0"/>
              <a:t>不做要求</a:t>
            </a:r>
          </a:p>
        </p:txBody>
      </p:sp>
    </p:spTree>
    <p:extLst>
      <p:ext uri="{BB962C8B-B14F-4D97-AF65-F5344CB8AC3E}">
        <p14:creationId xmlns:p14="http://schemas.microsoft.com/office/powerpoint/2010/main" val="3733596698"/>
      </p:ext>
    </p:extLst>
  </p:cSld>
  <p:clrMapOvr>
    <a:masterClrMapping/>
  </p:clrMapOvr>
  <mc:AlternateContent xmlns:mc="http://schemas.openxmlformats.org/markup-compatibility/2006" xmlns:p14="http://schemas.microsoft.com/office/powerpoint/2010/main">
    <mc:Choice Requires="p14">
      <p:transition spd="slow" p14:dur="2000" advTm="334241"/>
    </mc:Choice>
    <mc:Fallback xmlns="">
      <p:transition spd="slow" advTm="33424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Hamming Code</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769FA6D-63BB-2049-B3CC-A3243E97C4F5}"/>
                  </a:ext>
                </a:extLst>
              </p:cNvPr>
              <p:cNvSpPr/>
              <p:nvPr/>
            </p:nvSpPr>
            <p:spPr>
              <a:xfrm>
                <a:off x="2724944" y="2569841"/>
                <a:ext cx="7056784" cy="92333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14:m>
                  <m:oMath xmlns:m="http://schemas.openxmlformats.org/officeDocument/2006/math">
                    <m:r>
                      <a:rPr lang="en-US" altLang="zh-CN" sz="1800" i="1" dirty="0" smtClean="0">
                        <a:solidFill>
                          <a:schemeClr val="tx1"/>
                        </a:solidFill>
                        <a:latin typeface="Cambria Math" panose="02040503050406030204" pitchFamily="18" charset="0"/>
                      </a:rPr>
                      <m:t>(</m:t>
                    </m:r>
                    <m:r>
                      <a:rPr lang="en-US" altLang="zh-CN" sz="1800" i="1" dirty="0" smtClean="0">
                        <a:solidFill>
                          <a:schemeClr val="tx1"/>
                        </a:solidFill>
                        <a:latin typeface="Cambria Math" panose="02040503050406030204" pitchFamily="18" charset="0"/>
                      </a:rPr>
                      <m:t>𝑛</m:t>
                    </m:r>
                    <m:r>
                      <a:rPr lang="en-US" altLang="zh-CN" sz="1800" i="1" dirty="0" smtClean="0">
                        <a:solidFill>
                          <a:schemeClr val="tx1"/>
                        </a:solidFill>
                        <a:latin typeface="Cambria Math" panose="02040503050406030204" pitchFamily="18" charset="0"/>
                      </a:rPr>
                      <m:t>, </m:t>
                    </m:r>
                    <m:r>
                      <a:rPr lang="en-US" altLang="zh-CN" sz="1800" i="1" dirty="0" smtClean="0">
                        <a:solidFill>
                          <a:schemeClr val="tx1"/>
                        </a:solidFill>
                        <a:latin typeface="Cambria Math" panose="02040503050406030204" pitchFamily="18" charset="0"/>
                      </a:rPr>
                      <m:t>𝑘</m:t>
                    </m:r>
                    <m:r>
                      <a:rPr lang="en-US" altLang="zh-CN" sz="1800" i="1" dirty="0" smtClean="0">
                        <a:solidFill>
                          <a:schemeClr val="tx1"/>
                        </a:solidFill>
                        <a:latin typeface="Cambria Math" panose="02040503050406030204" pitchFamily="18" charset="0"/>
                      </a:rPr>
                      <m:t>, </m:t>
                    </m:r>
                    <m:r>
                      <a:rPr lang="en-US" altLang="zh-CN" sz="1800" i="1" dirty="0" smtClean="0">
                        <a:solidFill>
                          <a:schemeClr val="tx1"/>
                        </a:solidFill>
                        <a:latin typeface="Cambria Math" panose="02040503050406030204" pitchFamily="18" charset="0"/>
                      </a:rPr>
                      <m:t>𝑑</m:t>
                    </m:r>
                    <m:r>
                      <a:rPr lang="en-US" altLang="zh-CN" sz="1800" i="1" dirty="0" smtClean="0">
                        <a:solidFill>
                          <a:schemeClr val="tx1"/>
                        </a:solidFill>
                        <a:latin typeface="Cambria Math" panose="02040503050406030204" pitchFamily="18" charset="0"/>
                      </a:rPr>
                      <m:t>)</m:t>
                    </m:r>
                  </m:oMath>
                </a14:m>
                <a:r>
                  <a:rPr lang="en-US" altLang="zh-CN" sz="1800" dirty="0">
                    <a:solidFill>
                      <a:schemeClr val="tx1"/>
                    </a:solidFill>
                  </a:rPr>
                  <a:t>  Hamming code: </a:t>
                </a:r>
                <a:r>
                  <a:rPr lang="en-US" altLang="zh-CN" dirty="0">
                    <a:solidFill>
                      <a:schemeClr val="tx1"/>
                    </a:solidFill>
                  </a:rPr>
                  <a:t>the first </a:t>
                </a:r>
                <a14:m>
                  <m:oMath xmlns:m="http://schemas.openxmlformats.org/officeDocument/2006/math">
                    <m:r>
                      <a:rPr lang="en-US" altLang="zh-CN" i="1" dirty="0" smtClean="0">
                        <a:solidFill>
                          <a:schemeClr val="tx1"/>
                        </a:solidFill>
                        <a:latin typeface="Cambria Math" panose="02040503050406030204" pitchFamily="18" charset="0"/>
                      </a:rPr>
                      <m:t>𝑘</m:t>
                    </m:r>
                  </m:oMath>
                </a14:m>
                <a:r>
                  <a:rPr lang="en-US" altLang="zh-CN" i="1" dirty="0">
                    <a:solidFill>
                      <a:schemeClr val="tx1"/>
                    </a:solidFill>
                  </a:rPr>
                  <a:t> </a:t>
                </a:r>
                <a:r>
                  <a:rPr lang="en-US" altLang="zh-CN" dirty="0">
                    <a:solidFill>
                      <a:schemeClr val="tx1"/>
                    </a:solidFill>
                  </a:rPr>
                  <a:t>bits in each codeword represent the message, and the last </a:t>
                </a:r>
                <a14:m>
                  <m:oMath xmlns:m="http://schemas.openxmlformats.org/officeDocument/2006/math">
                    <m:r>
                      <a:rPr lang="en-US" altLang="zh-CN" i="1" dirty="0" smtClean="0">
                        <a:solidFill>
                          <a:schemeClr val="tx1"/>
                        </a:solidFill>
                        <a:latin typeface="Cambria Math" panose="02040503050406030204" pitchFamily="18" charset="0"/>
                      </a:rPr>
                      <m:t>𝑛</m:t>
                    </m:r>
                    <m:r>
                      <a:rPr lang="en-US" altLang="zh-CN" i="1" dirty="0" smtClean="0">
                        <a:solidFill>
                          <a:schemeClr val="tx1"/>
                        </a:solidFill>
                        <a:latin typeface="Cambria Math" panose="02040503050406030204" pitchFamily="18" charset="0"/>
                      </a:rPr>
                      <m:t>−</m:t>
                    </m:r>
                    <m:r>
                      <a:rPr lang="en-US" altLang="zh-CN" i="1" dirty="0" smtClean="0">
                        <a:solidFill>
                          <a:schemeClr val="tx1"/>
                        </a:solidFill>
                        <a:latin typeface="Cambria Math" panose="02040503050406030204" pitchFamily="18" charset="0"/>
                      </a:rPr>
                      <m:t>𝑘</m:t>
                    </m:r>
                  </m:oMath>
                </a14:m>
                <a:r>
                  <a:rPr lang="en-US" altLang="zh-CN" dirty="0">
                    <a:solidFill>
                      <a:schemeClr val="tx1"/>
                    </a:solidFill>
                  </a:rPr>
                  <a:t> bits are parity check bits</a:t>
                </a:r>
              </a:p>
              <a:p>
                <a:pPr marL="285750" indent="-285750">
                  <a:buFont typeface="Wingdings" panose="05000000000000000000" pitchFamily="2" charset="2"/>
                  <a:buChar char="n"/>
                </a:pPr>
                <a14:m>
                  <m:oMath xmlns:m="http://schemas.openxmlformats.org/officeDocument/2006/math">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2</m:t>
                        </m:r>
                      </m:e>
                      <m:sup>
                        <m:r>
                          <a:rPr lang="en-US" altLang="zh-CN" b="0" i="1" smtClean="0">
                            <a:solidFill>
                              <a:schemeClr val="tx1"/>
                            </a:solidFill>
                            <a:latin typeface="Cambria Math" panose="02040503050406030204" pitchFamily="18" charset="0"/>
                          </a:rPr>
                          <m:t>𝑙</m:t>
                        </m:r>
                      </m:sup>
                    </m:sSup>
                    <m:r>
                      <a:rPr lang="en-US" altLang="zh-CN" b="0" i="1" smtClean="0">
                        <a:solidFill>
                          <a:schemeClr val="tx1"/>
                        </a:solidFill>
                        <a:latin typeface="Cambria Math" panose="02040503050406030204" pitchFamily="18" charset="0"/>
                      </a:rPr>
                      <m:t>−1, </m:t>
                    </m:r>
                    <m: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2</m:t>
                        </m:r>
                      </m:e>
                      <m:sup>
                        <m:r>
                          <a:rPr lang="en-US" altLang="zh-CN" b="0" i="1" smtClean="0">
                            <a:solidFill>
                              <a:schemeClr val="tx1"/>
                            </a:solidFill>
                            <a:latin typeface="Cambria Math" panose="02040503050406030204" pitchFamily="18" charset="0"/>
                          </a:rPr>
                          <m:t>𝑙</m:t>
                        </m:r>
                      </m:sup>
                    </m:sSup>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𝑙</m:t>
                    </m:r>
                    <m:r>
                      <a:rPr lang="en-US" altLang="zh-CN" b="0" i="1" smtClean="0">
                        <a:solidFill>
                          <a:schemeClr val="tx1"/>
                        </a:solidFill>
                        <a:latin typeface="Cambria Math" panose="02040503050406030204" pitchFamily="18" charset="0"/>
                      </a:rPr>
                      <m:t>−1, </m:t>
                    </m:r>
                    <m:r>
                      <a:rPr lang="en-US" altLang="zh-CN" b="0" i="1" smtClean="0">
                        <a:solidFill>
                          <a:schemeClr val="tx1"/>
                        </a:solidFill>
                        <a:latin typeface="Cambria Math" panose="02040503050406030204" pitchFamily="18" charset="0"/>
                      </a:rPr>
                      <m:t>𝑑</m:t>
                    </m:r>
                    <m:r>
                      <a:rPr lang="en-US" altLang="zh-CN" b="0" i="1" smtClean="0">
                        <a:solidFill>
                          <a:schemeClr val="tx1"/>
                        </a:solidFill>
                        <a:latin typeface="Cambria Math" panose="02040503050406030204" pitchFamily="18" charset="0"/>
                      </a:rPr>
                      <m:t>=3:</m:t>
                    </m:r>
                  </m:oMath>
                </a14:m>
                <a:r>
                  <a:rPr lang="en-US" altLang="zh-CN" dirty="0">
                    <a:solidFill>
                      <a:schemeClr val="tx1"/>
                    </a:solidFill>
                  </a:rPr>
                  <a:t> (</a:t>
                </a:r>
                <a14:m>
                  <m:oMath xmlns:m="http://schemas.openxmlformats.org/officeDocument/2006/math">
                    <m:r>
                      <a:rPr lang="en-US" altLang="zh-CN" b="0" i="1" dirty="0" smtClean="0">
                        <a:solidFill>
                          <a:schemeClr val="tx1"/>
                        </a:solidFill>
                        <a:latin typeface="Cambria Math" panose="02040503050406030204" pitchFamily="18" charset="0"/>
                      </a:rPr>
                      <m:t>7,4,3</m:t>
                    </m:r>
                  </m:oMath>
                </a14:m>
                <a:r>
                  <a:rPr lang="en-US" altLang="zh-CN">
                    <a:solidFill>
                      <a:schemeClr val="tx1"/>
                    </a:solidFill>
                  </a:rPr>
                  <a:t>) example</a:t>
                </a:r>
                <a:endParaRPr lang="en-US" altLang="zh-CN" dirty="0">
                  <a:solidFill>
                    <a:schemeClr val="tx1"/>
                  </a:solidFill>
                </a:endParaRPr>
              </a:p>
            </p:txBody>
          </p:sp>
        </mc:Choice>
        <mc:Fallback xmlns="">
          <p:sp>
            <p:nvSpPr>
              <p:cNvPr id="12" name="Rectangle 11">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2724944" y="2569841"/>
                <a:ext cx="7056784" cy="923330"/>
              </a:xfrm>
              <a:prstGeom prst="rect">
                <a:avLst/>
              </a:prstGeom>
              <a:blipFill>
                <a:blip r:embed="rId5"/>
                <a:stretch>
                  <a:fillRect l="-517" t="-4575" b="-11765"/>
                </a:stretch>
              </a:blipFill>
            </p:spPr>
            <p:txBody>
              <a:bodyPr/>
              <a:lstStyle/>
              <a:p>
                <a:r>
                  <a:rPr lang="zh-CN" altLang="en-US">
                    <a:noFill/>
                  </a:rPr>
                  <a:t> </a:t>
                </a:r>
              </a:p>
            </p:txBody>
          </p:sp>
        </mc:Fallback>
      </mc:AlternateContent>
      <p:sp>
        <p:nvSpPr>
          <p:cNvPr id="9" name="Rectangle 8">
            <a:extLst>
              <a:ext uri="{FF2B5EF4-FFF2-40B4-BE49-F238E27FC236}">
                <a16:creationId xmlns:a16="http://schemas.microsoft.com/office/drawing/2014/main" id="{D7B12816-635B-D249-BE4E-A4969E8EEF6E}"/>
              </a:ext>
            </a:extLst>
          </p:cNvPr>
          <p:cNvSpPr/>
          <p:nvPr/>
        </p:nvSpPr>
        <p:spPr>
          <a:xfrm>
            <a:off x="7044256" y="3592289"/>
            <a:ext cx="2881488" cy="32778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600" dirty="0">
                <a:solidFill>
                  <a:srgbClr val="7030A0"/>
                </a:solidFill>
              </a:rPr>
              <a:t>BCH code</a:t>
            </a:r>
          </a:p>
          <a:p>
            <a:pPr marL="285750" indent="-285750">
              <a:buFont typeface="Wingdings" panose="05000000000000000000" pitchFamily="2" charset="2"/>
              <a:buChar char="n"/>
            </a:pPr>
            <a:r>
              <a:rPr lang="en-US" altLang="zh-CN" sz="1600" dirty="0">
                <a:solidFill>
                  <a:srgbClr val="7030A0"/>
                </a:solidFill>
              </a:rPr>
              <a:t>Convolutional code</a:t>
            </a:r>
          </a:p>
          <a:p>
            <a:pPr marL="285750" indent="-285750">
              <a:buFont typeface="Wingdings" panose="05000000000000000000" pitchFamily="2" charset="2"/>
              <a:buChar char="n"/>
            </a:pPr>
            <a:r>
              <a:rPr lang="en-US" altLang="zh-CN" sz="1600" dirty="0">
                <a:solidFill>
                  <a:srgbClr val="7030A0"/>
                </a:solidFill>
              </a:rPr>
              <a:t>Turbo code</a:t>
            </a:r>
          </a:p>
          <a:p>
            <a:pPr marL="285750" indent="-285750">
              <a:buFont typeface="Wingdings" panose="05000000000000000000" pitchFamily="2" charset="2"/>
              <a:buChar char="n"/>
            </a:pPr>
            <a:r>
              <a:rPr lang="en-US" altLang="zh-CN" sz="1600" dirty="0">
                <a:solidFill>
                  <a:srgbClr val="7030A0"/>
                </a:solidFill>
              </a:rPr>
              <a:t>LDPC code</a:t>
            </a:r>
          </a:p>
          <a:p>
            <a:pPr marL="285750" indent="-285750">
              <a:buFont typeface="Wingdings" panose="05000000000000000000" pitchFamily="2" charset="2"/>
              <a:buChar char="n"/>
            </a:pPr>
            <a:r>
              <a:rPr lang="en-US" altLang="zh-CN" sz="1600" dirty="0">
                <a:solidFill>
                  <a:srgbClr val="7030A0"/>
                </a:solidFill>
              </a:rPr>
              <a:t>Polar code</a:t>
            </a:r>
          </a:p>
          <a:p>
            <a:r>
              <a:rPr lang="en-US" altLang="zh-CN" sz="1600" dirty="0">
                <a:solidFill>
                  <a:srgbClr val="7030A0"/>
                </a:solidFill>
              </a:rPr>
              <a:t>Ref:</a:t>
            </a:r>
          </a:p>
          <a:p>
            <a:pPr marL="342900" indent="-342900">
              <a:buFont typeface="+mj-lt"/>
              <a:buAutoNum type="arabicPeriod"/>
            </a:pPr>
            <a:r>
              <a:rPr lang="en-US" altLang="zh-CN" sz="1600" dirty="0">
                <a:solidFill>
                  <a:srgbClr val="7030A0"/>
                </a:solidFill>
              </a:rPr>
              <a:t>Algebraic Coding Theory, E. </a:t>
            </a:r>
            <a:r>
              <a:rPr lang="en-US" altLang="zh-CN" sz="1600" dirty="0" err="1">
                <a:solidFill>
                  <a:srgbClr val="7030A0"/>
                </a:solidFill>
              </a:rPr>
              <a:t>Berlekamp</a:t>
            </a:r>
            <a:endParaRPr lang="en-US" altLang="zh-CN" sz="1600" dirty="0">
              <a:solidFill>
                <a:srgbClr val="7030A0"/>
              </a:solidFill>
            </a:endParaRPr>
          </a:p>
          <a:p>
            <a:pPr marL="342900" indent="-342900">
              <a:buFont typeface="+mj-lt"/>
              <a:buAutoNum type="arabicPeriod"/>
            </a:pPr>
            <a:r>
              <a:rPr lang="en-US" altLang="zh-CN" sz="1600" dirty="0">
                <a:solidFill>
                  <a:srgbClr val="7030A0"/>
                </a:solidFill>
              </a:rPr>
              <a:t>Sphere Packings, Lattices and Groups, J. H. Conway, N. J.A. Sloane</a:t>
            </a:r>
          </a:p>
          <a:p>
            <a:pPr marL="342900" indent="-342900">
              <a:buFont typeface="+mj-lt"/>
              <a:buAutoNum type="arabicPeriod"/>
            </a:pPr>
            <a:r>
              <a:rPr lang="en-US" altLang="zh-CN" sz="1600" dirty="0">
                <a:solidFill>
                  <a:srgbClr val="7030A0"/>
                </a:solidFill>
              </a:rPr>
              <a:t>Modern Coding Theory, R. </a:t>
            </a:r>
            <a:r>
              <a:rPr lang="en-US" altLang="zh-CN" sz="1600" dirty="0" err="1">
                <a:solidFill>
                  <a:srgbClr val="7030A0"/>
                </a:solidFill>
              </a:rPr>
              <a:t>Urbanke</a:t>
            </a:r>
            <a:r>
              <a:rPr lang="en-US" altLang="zh-CN" sz="1600" dirty="0">
                <a:solidFill>
                  <a:srgbClr val="7030A0"/>
                </a:solidFill>
              </a:rPr>
              <a:t> and T. Richardson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2EC4736-D5F7-4789-B330-A0C7F82B20BF}"/>
                  </a:ext>
                </a:extLst>
              </p:cNvPr>
              <p:cNvSpPr/>
              <p:nvPr/>
            </p:nvSpPr>
            <p:spPr>
              <a:xfrm>
                <a:off x="2724944" y="1345318"/>
                <a:ext cx="6792858" cy="1200329"/>
              </a:xfrm>
              <a:prstGeom prst="rect">
                <a:avLst/>
              </a:prstGeom>
            </p:spPr>
            <p:txBody>
              <a:bodyPr wrap="square">
                <a:spAutoFit/>
              </a:bodyPr>
              <a:lstStyle/>
              <a:p>
                <a:pPr marL="285750" indent="-285750">
                  <a:buFont typeface="Wingdings" panose="05000000000000000000" pitchFamily="2" charset="2"/>
                  <a:buChar char="n"/>
                </a:pPr>
                <a:r>
                  <a:rPr lang="en-US" altLang="zh-CN" sz="1800" dirty="0"/>
                  <a:t>Deonte the codeword by </a:t>
                </a:r>
                <a14:m>
                  <m:oMath xmlns:m="http://schemas.openxmlformats.org/officeDocument/2006/math">
                    <m:r>
                      <a:rPr lang="en-US" altLang="zh-CN" sz="1800" b="0" i="1" smtClean="0">
                        <a:latin typeface="Cambria Math" panose="02040503050406030204" pitchFamily="18" charset="0"/>
                      </a:rPr>
                      <m:t>𝑥</m:t>
                    </m:r>
                  </m:oMath>
                </a14:m>
                <a:r>
                  <a:rPr lang="en-US" altLang="zh-CN" sz="1800" dirty="0"/>
                  <a:t>, then the noisy version </a:t>
                </a:r>
                <a14:m>
                  <m:oMath xmlns:m="http://schemas.openxmlformats.org/officeDocument/2006/math">
                    <m:r>
                      <a:rPr lang="en-US" altLang="zh-CN" sz="1800" b="0" i="1" smtClean="0">
                        <a:latin typeface="Cambria Math" panose="02040503050406030204" pitchFamily="18" charset="0"/>
                      </a:rPr>
                      <m:t>𝑦</m:t>
                    </m:r>
                  </m:oMath>
                </a14:m>
                <a:r>
                  <a:rPr lang="en-US" altLang="zh-CN" sz="1800" dirty="0"/>
                  <a:t> of </a:t>
                </a:r>
                <a14:m>
                  <m:oMath xmlns:m="http://schemas.openxmlformats.org/officeDocument/2006/math">
                    <m:r>
                      <a:rPr lang="en-US" altLang="zh-CN" sz="1800" b="0" i="1" smtClean="0">
                        <a:latin typeface="Cambria Math" panose="02040503050406030204" pitchFamily="18" charset="0"/>
                      </a:rPr>
                      <m:t>𝑥</m:t>
                    </m:r>
                  </m:oMath>
                </a14:m>
                <a:r>
                  <a:rPr lang="zh-CN" altLang="en-US" sz="1800" dirty="0"/>
                  <a:t> </a:t>
                </a:r>
                <a:r>
                  <a:rPr lang="en-US" altLang="zh-CN" sz="1800" dirty="0"/>
                  <a:t>stays inside the sphere with center </a:t>
                </a:r>
                <a14:m>
                  <m:oMath xmlns:m="http://schemas.openxmlformats.org/officeDocument/2006/math">
                    <m:r>
                      <a:rPr lang="en-US" altLang="zh-CN" sz="1800" b="0" i="1" smtClean="0">
                        <a:latin typeface="Cambria Math" panose="02040503050406030204" pitchFamily="18" charset="0"/>
                      </a:rPr>
                      <m:t>𝑥</m:t>
                    </m:r>
                  </m:oMath>
                </a14:m>
                <a:r>
                  <a:rPr lang="zh-CN" altLang="en-US" sz="1800" dirty="0"/>
                  <a:t> </a:t>
                </a:r>
                <a:r>
                  <a:rPr lang="en-US" altLang="zh-CN" sz="1800" dirty="0"/>
                  <a:t>and radius </a:t>
                </a:r>
                <a14:m>
                  <m:oMath xmlns:m="http://schemas.openxmlformats.org/officeDocument/2006/math">
                    <m:r>
                      <a:rPr lang="en-US" altLang="zh-CN" sz="1800" b="0" i="1" smtClean="0">
                        <a:latin typeface="Cambria Math" panose="02040503050406030204" pitchFamily="18" charset="0"/>
                      </a:rPr>
                      <m:t>𝑟</m:t>
                    </m:r>
                  </m:oMath>
                </a14:m>
                <a:endParaRPr lang="en-US" altLang="zh-CN" sz="1800" dirty="0"/>
              </a:p>
              <a:p>
                <a:pPr marL="285750" indent="-285750">
                  <a:buFont typeface="Wingdings" panose="05000000000000000000" pitchFamily="2" charset="2"/>
                  <a:buChar char="n"/>
                </a:pPr>
                <a:r>
                  <a:rPr lang="en-US" altLang="zh-CN" sz="1800" dirty="0"/>
                  <a:t>Sphere packing: the art of error correction code</a:t>
                </a:r>
              </a:p>
              <a:p>
                <a:pPr marL="285750" indent="-285750">
                  <a:buFont typeface="Wingdings" panose="05000000000000000000" pitchFamily="2" charset="2"/>
                  <a:buChar char="n"/>
                </a:pPr>
                <a:r>
                  <a:rPr lang="en-US" altLang="zh-CN" sz="1800" dirty="0">
                    <a:hlinkClick r:id="rId6"/>
                  </a:rPr>
                  <a:t>https://en.wikipedia.org/wiki/Sphere_packing</a:t>
                </a:r>
                <a:endParaRPr lang="zh-CN" altLang="en-US" sz="1800" dirty="0"/>
              </a:p>
            </p:txBody>
          </p:sp>
        </mc:Choice>
        <mc:Fallback xmlns="">
          <p:sp>
            <p:nvSpPr>
              <p:cNvPr id="2" name="Rectangle 1">
                <a:extLst>
                  <a:ext uri="{FF2B5EF4-FFF2-40B4-BE49-F238E27FC236}">
                    <a16:creationId xmlns:a16="http://schemas.microsoft.com/office/drawing/2014/main" id="{72EC4736-D5F7-4789-B330-A0C7F82B20BF}"/>
                  </a:ext>
                </a:extLst>
              </p:cNvPr>
              <p:cNvSpPr>
                <a:spLocks noRot="1" noChangeAspect="1" noMove="1" noResize="1" noEditPoints="1" noAdjustHandles="1" noChangeArrowheads="1" noChangeShapeType="1" noTextEdit="1"/>
              </p:cNvSpPr>
              <p:nvPr/>
            </p:nvSpPr>
            <p:spPr>
              <a:xfrm>
                <a:off x="2724944" y="1345318"/>
                <a:ext cx="6792858" cy="1200329"/>
              </a:xfrm>
              <a:prstGeom prst="rect">
                <a:avLst/>
              </a:prstGeom>
              <a:blipFill>
                <a:blip r:embed="rId7"/>
                <a:stretch>
                  <a:fillRect l="-539" t="-3046" r="-180" b="-7107"/>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06FDBF6C-B200-45B9-8086-5E23AC45F3D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36399" y="3578791"/>
            <a:ext cx="1893492" cy="158868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366269BE-B6BB-4A05-B265-14DE671BAA9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91448" y="5320481"/>
            <a:ext cx="1852972" cy="1572871"/>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6607429D-3D44-44F7-94AE-332D52100A7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56659" y="5320481"/>
            <a:ext cx="1852972" cy="156954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26AD46A7-33C5-4067-ABD4-606E935E15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2017" y="3160241"/>
            <a:ext cx="1690879" cy="3664981"/>
          </a:xfrm>
          <a:prstGeom prst="rect">
            <a:avLst/>
          </a:prstGeom>
          <a:ln>
            <a:noFill/>
          </a:ln>
          <a:effectLst>
            <a:outerShdw blurRad="292100" dist="139700" dir="2700000" algn="tl" rotWithShape="0">
              <a:srgbClr val="333333">
                <a:alpha val="65000"/>
              </a:srgbClr>
            </a:outerShdw>
          </a:effectLst>
        </p:spPr>
      </p:pic>
      <p:pic>
        <p:nvPicPr>
          <p:cNvPr id="1026" name="Picture 2">
            <a:extLst>
              <a:ext uri="{FF2B5EF4-FFF2-40B4-BE49-F238E27FC236}">
                <a16:creationId xmlns:a16="http://schemas.microsoft.com/office/drawing/2014/main" id="{B540DC3B-7575-4935-AE61-ED1E4A61E58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5934" y="3663521"/>
            <a:ext cx="1524000" cy="1419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219794-07D6-48CE-BA81-2F3CEC9E19C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5164" y="1345318"/>
            <a:ext cx="1774935" cy="16861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63786"/>
      </p:ext>
    </p:extLst>
  </p:cSld>
  <p:clrMapOvr>
    <a:masterClrMapping/>
  </p:clrMapOvr>
  <mc:AlternateContent xmlns:mc="http://schemas.openxmlformats.org/markup-compatibility/2006" xmlns:p14="http://schemas.microsoft.com/office/powerpoint/2010/main">
    <mc:Choice Requires="p14">
      <p:transition spd="slow" p14:dur="2000" advTm="481159"/>
    </mc:Choice>
    <mc:Fallback xmlns="">
      <p:transition spd="slow" advTm="48115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3600" dirty="0">
                <a:solidFill>
                  <a:schemeClr val="accent2">
                    <a:lumMod val="75000"/>
                  </a:schemeClr>
                </a:solidFill>
              </a:rPr>
              <a:t>Summary</a:t>
            </a:r>
          </a:p>
        </p:txBody>
      </p:sp>
      <p:sp>
        <p:nvSpPr>
          <p:cNvPr id="5" name="Rectangle 4"/>
          <p:cNvSpPr/>
          <p:nvPr/>
        </p:nvSpPr>
        <p:spPr>
          <a:xfrm>
            <a:off x="780728" y="1345318"/>
            <a:ext cx="8064896" cy="369332"/>
          </a:xfrm>
          <a:prstGeom prst="rect">
            <a:avLst/>
          </a:prstGeom>
        </p:spPr>
        <p:txBody>
          <a:bodyPr wrap="square">
            <a:spAutoFit/>
          </a:bodyPr>
          <a:lstStyle/>
          <a:p>
            <a:r>
              <a:rPr lang="en-US" altLang="zh-CN" sz="1800" b="0" dirty="0">
                <a:ea typeface="华文楷体" panose="02010600040101010101" pitchFamily="2" charset="-122"/>
                <a:cs typeface="Times New Roman" panose="02020603050405020304" pitchFamily="18" charset="0"/>
              </a:rPr>
              <a:t>Cover: </a:t>
            </a:r>
            <a:r>
              <a:rPr lang="en-US" altLang="zh-CN" sz="1800" b="0" dirty="0">
                <a:solidFill>
                  <a:srgbClr val="7030A0"/>
                </a:solidFill>
                <a:ea typeface="华文楷体" panose="02010600040101010101" pitchFamily="2" charset="-122"/>
                <a:cs typeface="Times New Roman" panose="02020603050405020304" pitchFamily="18" charset="0"/>
              </a:rPr>
              <a:t>7.4, 7.5, 7.6,  7.7, 7.8, 7.9</a:t>
            </a:r>
            <a:r>
              <a:rPr lang="en-US" altLang="zh-CN" sz="1800" b="0">
                <a:solidFill>
                  <a:srgbClr val="7030A0"/>
                </a:solidFill>
                <a:ea typeface="华文楷体" panose="02010600040101010101" pitchFamily="2" charset="-122"/>
                <a:cs typeface="Times New Roman" panose="02020603050405020304" pitchFamily="18" charset="0"/>
              </a:rPr>
              <a:t>, 7.10</a:t>
            </a:r>
            <a:endParaRPr lang="en-US" altLang="zh-CN" sz="1800"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68993379"/>
      </p:ext>
    </p:extLst>
  </p:cSld>
  <p:clrMapOvr>
    <a:masterClrMapping/>
  </p:clrMapOvr>
  <mc:AlternateContent xmlns:mc="http://schemas.openxmlformats.org/markup-compatibility/2006" xmlns:p14="http://schemas.microsoft.com/office/powerpoint/2010/main">
    <mc:Choice Requires="p14">
      <p:transition spd="slow" p14:dur="2000" advTm="1777"/>
    </mc:Choice>
    <mc:Fallback xmlns="">
      <p:transition spd="slow" advTm="177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929521" y="1504057"/>
            <a:ext cx="8060119" cy="4547207"/>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Channel Model</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Channel Capacity</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Channel Coding Theorem: Achievability</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Channel Coding Theorem: Converse</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Feedback Capacity</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Source-Channel Separation Theorem</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Hamming Code</a:t>
            </a:r>
          </a:p>
        </p:txBody>
      </p:sp>
    </p:spTree>
    <p:custDataLst>
      <p:tags r:id="rId1"/>
    </p:custDataLst>
    <p:extLst>
      <p:ext uri="{BB962C8B-B14F-4D97-AF65-F5344CB8AC3E}">
        <p14:creationId xmlns:p14="http://schemas.microsoft.com/office/powerpoint/2010/main" val="2267203452"/>
      </p:ext>
    </p:extLst>
  </p:cSld>
  <p:clrMapOvr>
    <a:masterClrMapping/>
  </p:clrMapOvr>
  <mc:AlternateContent xmlns:mc="http://schemas.openxmlformats.org/markup-compatibility/2006" xmlns:p14="http://schemas.microsoft.com/office/powerpoint/2010/main">
    <mc:Choice Requires="p14">
      <p:transition spd="slow" p14:dur="2000" advTm="40800"/>
    </mc:Choice>
    <mc:Fallback xmlns="">
      <p:transition spd="slow" advTm="408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
                                            <p:txEl>
                                              <p:pRg st="4" end="4"/>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5">
                                            <p:txEl>
                                              <p:pRg st="5" end="5"/>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5">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Converse: Zero-Error Codes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780728" y="2530542"/>
                <a:ext cx="8330490" cy="29339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800" dirty="0">
                    <a:solidFill>
                      <a:schemeClr val="tx1"/>
                    </a:solidFill>
                    <a:ea typeface="华文楷体" panose="02010600040101010101" pitchFamily="2" charset="-122"/>
                    <a:cs typeface="Times New Roman" panose="02020603050405020304" pitchFamily="18" charset="0"/>
                  </a:rPr>
                  <a:t>The outline of the proof of the converse is most clearly motivated by going through the argument when </a:t>
                </a:r>
                <a:r>
                  <a:rPr lang="en-US" altLang="zh-CN" sz="1800" b="1" dirty="0">
                    <a:solidFill>
                      <a:srgbClr val="7030A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absolutely no errors are allowed</a:t>
                </a:r>
                <a:r>
                  <a:rPr lang="en-US" altLang="zh-CN" sz="1800" dirty="0">
                    <a:solidFill>
                      <a:schemeClr val="tx1"/>
                    </a:solidFill>
                    <a:ea typeface="华文楷体" panose="02010600040101010101" pitchFamily="2" charset="-122"/>
                    <a:cs typeface="Times New Roman" panose="02020603050405020304" pitchFamily="18" charset="0"/>
                  </a:rPr>
                  <a:t>.</a:t>
                </a:r>
              </a:p>
              <a:p>
                <a:pPr lvl="0"/>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𝑛𝑅</m:t>
                      </m:r>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𝑊</m:t>
                              </m:r>
                            </m:e>
                            <m:e>
                              <m:sSup>
                                <m:sSup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𝑛</m:t>
                                  </m:r>
                                </m:sup>
                              </m:sSup>
                            </m:e>
                          </m:d>
                        </m:e>
                        <m:sub>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0</m:t>
                          </m:r>
                        </m:sub>
                      </m:s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b="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b="0" dirty="0">
                  <a:solidFill>
                    <a:prstClr val="black"/>
                  </a:solidFill>
                  <a:ea typeface="华文楷体" panose="02010600040101010101" pitchFamily="2" charset="-122"/>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b="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𝑖</m:t>
                          </m:r>
                        </m:sub>
                        <m:sup/>
                        <m:e>
                          <m: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𝑖</m:t>
                                  </m:r>
                                </m:sub>
                              </m:sSub>
                            </m:e>
                          </m:d>
                          <m: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   </m:t>
                          </m:r>
                        </m:e>
                      </m:nary>
                      <m:r>
                        <a:rPr lang="en-US" altLang="zh-CN" sz="1800" b="0" i="1"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b="0" dirty="0">
                  <a:solidFill>
                    <a:prstClr val="black"/>
                  </a:solidFill>
                  <a:ea typeface="华文楷体" panose="02010600040101010101" pitchFamily="2" charset="-122"/>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𝑛𝐶</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dirty="0">
                  <a:solidFill>
                    <a:prstClr val="black"/>
                  </a:solidFill>
                  <a:ea typeface="华文楷体" panose="02010600040101010101" pitchFamily="2" charset="-122"/>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𝑅</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𝐶</m:t>
                      </m:r>
                    </m:oMath>
                  </m:oMathPara>
                </a14:m>
                <a:endParaRPr lang="en-US" altLang="zh-CN" sz="1800" dirty="0">
                  <a:solidFill>
                    <a:prstClr val="black"/>
                  </a:solidFill>
                  <a:ea typeface="华文楷体" panose="02010600040101010101" pitchFamily="2" charset="-122"/>
                  <a:cs typeface="Times New Roman" panose="02020603050405020304" pitchFamily="18" charset="0"/>
                </a:endParaRPr>
              </a:p>
              <a:p>
                <a:pPr lvl="0"/>
                <a:r>
                  <a:rPr lang="en-US" altLang="zh-CN" sz="1800" dirty="0">
                    <a:solidFill>
                      <a:prstClr val="black"/>
                    </a:solidFill>
                    <a:ea typeface="华文楷体" panose="02010600040101010101" pitchFamily="2" charset="-122"/>
                    <a:cs typeface="Times New Roman" panose="02020603050405020304" pitchFamily="18" charset="0"/>
                  </a:rPr>
                  <a:t>In general,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e>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&gt;0:</m:t>
                    </m:r>
                  </m:oMath>
                </a14:m>
                <a:r>
                  <a:rPr lang="en-US" altLang="zh-CN" sz="1800" dirty="0">
                    <a:solidFill>
                      <a:prstClr val="black"/>
                    </a:solidFill>
                    <a:ea typeface="华文楷体" panose="02010600040101010101" pitchFamily="2" charset="-122"/>
                    <a:cs typeface="Times New Roman" panose="02020603050405020304" pitchFamily="18" charset="0"/>
                  </a:rPr>
                  <a:t> </a:t>
                </a:r>
                <a:r>
                  <a:rPr lang="en-US" altLang="zh-CN" sz="1800" dirty="0" err="1">
                    <a:solidFill>
                      <a:srgbClr val="7030A0"/>
                    </a:solidFill>
                    <a:ea typeface="华文楷体" panose="02010600040101010101" pitchFamily="2" charset="-122"/>
                    <a:cs typeface="Times New Roman" panose="02020603050405020304" pitchFamily="18" charset="0"/>
                  </a:rPr>
                  <a:t>Fano’s</a:t>
                </a:r>
                <a:r>
                  <a:rPr lang="en-US" altLang="zh-CN" sz="1800" dirty="0">
                    <a:solidFill>
                      <a:srgbClr val="7030A0"/>
                    </a:solidFill>
                    <a:ea typeface="华文楷体" panose="02010600040101010101" pitchFamily="2" charset="-122"/>
                    <a:cs typeface="Times New Roman" panose="02020603050405020304" pitchFamily="18" charset="0"/>
                  </a:rPr>
                  <a:t> inequality</a:t>
                </a: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80728" y="2530542"/>
                <a:ext cx="8330490" cy="2933955"/>
              </a:xfrm>
              <a:prstGeom prst="rect">
                <a:avLst/>
              </a:prstGeom>
              <a:blipFill>
                <a:blip r:embed="rId5"/>
                <a:stretch>
                  <a:fillRect l="-511" t="-1242" b="-3727"/>
                </a:stretch>
              </a:blipFill>
            </p:spPr>
            <p:txBody>
              <a:bodyPr/>
              <a:lstStyle/>
              <a:p>
                <a:r>
                  <a:rPr lang="zh-CN" altLang="en-US">
                    <a:noFill/>
                  </a:rPr>
                  <a:t> </a:t>
                </a:r>
              </a:p>
            </p:txBody>
          </p:sp>
        </mc:Fallback>
      </mc:AlternateContent>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31" y="1363314"/>
            <a:ext cx="5260739" cy="1058849"/>
          </a:xfrm>
          <a:prstGeom prst="rect">
            <a:avLst/>
          </a:prstGeom>
          <a:ln>
            <a:solidFill>
              <a:srgbClr val="00B0F0"/>
            </a:solidFill>
          </a:ln>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013D867-9339-4A67-8BCC-17A2968D9BF1}"/>
                  </a:ext>
                </a:extLst>
              </p:cNvPr>
              <p:cNvSpPr/>
              <p:nvPr/>
            </p:nvSpPr>
            <p:spPr>
              <a:xfrm>
                <a:off x="1755473" y="5522345"/>
                <a:ext cx="6191567" cy="734240"/>
              </a:xfrm>
              <a:prstGeom prst="rect">
                <a:avLst/>
              </a:prstGeom>
              <a:ln>
                <a:solidFill>
                  <a:srgbClr val="00B0F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sSup>
                            <m:sSupPr>
                              <m:ctrlP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d>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sSup>
                            <m:sSupPr>
                              <m:ctrlP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d>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sSup>
                            <m:sSupPr>
                              <m:ctrlP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𝑛</m:t>
                              </m:r>
                            </m:sup>
                          </m:sSup>
                        </m:e>
                        <m:e>
                          <m:sSup>
                            <m:sSupPr>
                              <m:ctrlP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𝑛</m:t>
                              </m:r>
                            </m:sup>
                          </m:sSup>
                        </m:e>
                      </m:d>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2000" b="0" dirty="0">
                  <a:solidFill>
                    <a:srgbClr val="7030A0"/>
                  </a:solidFill>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sub>
                          </m:sSub>
                        </m:e>
                      </m:d>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sub>
                          </m:sSub>
                        </m:e>
                        <m:e>
                          <m:sSub>
                            <m:sSubPr>
                              <m:ctrlP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20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sub>
                          </m:sSub>
                        </m:e>
                      </m:d>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𝐼</m:t>
                      </m:r>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20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2000" b="0" dirty="0">
                  <a:solidFill>
                    <a:prstClr val="black"/>
                  </a:solidFill>
                  <a:ea typeface="华文楷体" panose="0201060004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B013D867-9339-4A67-8BCC-17A2968D9BF1}"/>
                  </a:ext>
                </a:extLst>
              </p:cNvPr>
              <p:cNvSpPr>
                <a:spLocks noRot="1" noChangeAspect="1" noMove="1" noResize="1" noEditPoints="1" noAdjustHandles="1" noChangeArrowheads="1" noChangeShapeType="1" noTextEdit="1"/>
              </p:cNvSpPr>
              <p:nvPr/>
            </p:nvSpPr>
            <p:spPr>
              <a:xfrm>
                <a:off x="1755473" y="5522345"/>
                <a:ext cx="6191567" cy="734240"/>
              </a:xfrm>
              <a:prstGeom prst="rect">
                <a:avLst/>
              </a:prstGeom>
              <a:blipFill>
                <a:blip r:embed="rId7"/>
                <a:stretch>
                  <a:fillRect b="-3279"/>
                </a:stretch>
              </a:blipFill>
              <a:ln>
                <a:solidFill>
                  <a:srgbClr val="00B0F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257B6D-15CE-40B8-9F95-FC3CD5947953}"/>
                  </a:ext>
                </a:extLst>
              </p:cNvPr>
              <p:cNvSpPr/>
              <p:nvPr/>
            </p:nvSpPr>
            <p:spPr>
              <a:xfrm>
                <a:off x="6253336" y="1604707"/>
                <a:ext cx="2792376" cy="576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zh-CN" sz="1800" b="1" i="1" smtClean="0">
                          <a:solidFill>
                            <a:srgbClr val="7030A0"/>
                          </a:solidFill>
                          <a:latin typeface="Cambria Math" panose="02040503050406030204" pitchFamily="18" charset="0"/>
                        </a:rPr>
                        <m:t>𝑾</m:t>
                      </m:r>
                      <m:r>
                        <a:rPr lang="en-US" altLang="zh-CN" sz="1800" b="1" i="1" smtClean="0">
                          <a:solidFill>
                            <a:srgbClr val="7030A0"/>
                          </a:solidFill>
                          <a:latin typeface="Cambria Math" panose="02040503050406030204" pitchFamily="18" charset="0"/>
                        </a:rPr>
                        <m:t>→</m:t>
                      </m:r>
                      <m:sSup>
                        <m:sSupPr>
                          <m:ctrlPr>
                            <a:rPr lang="en-US" altLang="zh-CN" sz="1800" b="1" i="1" smtClean="0">
                              <a:solidFill>
                                <a:srgbClr val="7030A0"/>
                              </a:solidFill>
                              <a:latin typeface="Cambria Math" panose="02040503050406030204" pitchFamily="18" charset="0"/>
                            </a:rPr>
                          </m:ctrlPr>
                        </m:sSupPr>
                        <m:e>
                          <m:r>
                            <a:rPr lang="en-US" altLang="zh-CN" sz="1800" b="1" i="1" smtClean="0">
                              <a:solidFill>
                                <a:srgbClr val="7030A0"/>
                              </a:solidFill>
                              <a:latin typeface="Cambria Math" panose="02040503050406030204" pitchFamily="18" charset="0"/>
                            </a:rPr>
                            <m:t>𝑿</m:t>
                          </m:r>
                        </m:e>
                        <m:sup>
                          <m:r>
                            <a:rPr lang="en-US" altLang="zh-CN" sz="1800" b="1" i="1" smtClean="0">
                              <a:solidFill>
                                <a:srgbClr val="7030A0"/>
                              </a:solidFill>
                              <a:latin typeface="Cambria Math" panose="02040503050406030204" pitchFamily="18" charset="0"/>
                            </a:rPr>
                            <m:t>𝒏</m:t>
                          </m:r>
                        </m:sup>
                      </m:sSup>
                      <m:r>
                        <a:rPr lang="en-US" altLang="zh-CN" sz="1800" b="1" i="1" smtClean="0">
                          <a:solidFill>
                            <a:srgbClr val="7030A0"/>
                          </a:solidFill>
                          <a:latin typeface="Cambria Math" panose="02040503050406030204" pitchFamily="18" charset="0"/>
                        </a:rPr>
                        <m:t>→</m:t>
                      </m:r>
                      <m:sSup>
                        <m:sSupPr>
                          <m:ctrlPr>
                            <a:rPr lang="en-US" altLang="zh-CN" sz="1800" b="1" i="1" smtClean="0">
                              <a:solidFill>
                                <a:srgbClr val="7030A0"/>
                              </a:solidFill>
                              <a:latin typeface="Cambria Math" panose="02040503050406030204" pitchFamily="18" charset="0"/>
                            </a:rPr>
                          </m:ctrlPr>
                        </m:sSupPr>
                        <m:e>
                          <m:r>
                            <a:rPr lang="en-US" altLang="zh-CN" sz="1800" b="1" i="1" smtClean="0">
                              <a:solidFill>
                                <a:srgbClr val="7030A0"/>
                              </a:solidFill>
                              <a:latin typeface="Cambria Math" panose="02040503050406030204" pitchFamily="18" charset="0"/>
                            </a:rPr>
                            <m:t>𝒀</m:t>
                          </m:r>
                        </m:e>
                        <m:sup>
                          <m:r>
                            <a:rPr lang="en-US" altLang="zh-CN" sz="1800" b="1" i="1" smtClean="0">
                              <a:solidFill>
                                <a:srgbClr val="7030A0"/>
                              </a:solidFill>
                              <a:latin typeface="Cambria Math" panose="02040503050406030204" pitchFamily="18" charset="0"/>
                            </a:rPr>
                            <m:t>𝒏</m:t>
                          </m:r>
                        </m:sup>
                      </m:sSup>
                      <m:r>
                        <a:rPr lang="en-US" altLang="zh-CN" sz="1800" b="1" i="1" smtClean="0">
                          <a:solidFill>
                            <a:srgbClr val="7030A0"/>
                          </a:solidFill>
                          <a:latin typeface="Cambria Math" panose="02040503050406030204" pitchFamily="18" charset="0"/>
                        </a:rPr>
                        <m:t>→</m:t>
                      </m:r>
                      <m:acc>
                        <m:accPr>
                          <m:chr m:val="̂"/>
                          <m:ctrlPr>
                            <a:rPr lang="en-US" altLang="zh-CN" sz="1800" b="1" i="1" smtClean="0">
                              <a:solidFill>
                                <a:srgbClr val="7030A0"/>
                              </a:solidFill>
                              <a:latin typeface="Cambria Math" panose="02040503050406030204" pitchFamily="18" charset="0"/>
                            </a:rPr>
                          </m:ctrlPr>
                        </m:accPr>
                        <m:e>
                          <m:r>
                            <a:rPr lang="en-US" altLang="zh-CN" sz="1800" b="1" i="1" smtClean="0">
                              <a:solidFill>
                                <a:srgbClr val="7030A0"/>
                              </a:solidFill>
                              <a:latin typeface="Cambria Math" panose="02040503050406030204" pitchFamily="18" charset="0"/>
                            </a:rPr>
                            <m:t>𝑾</m:t>
                          </m:r>
                        </m:e>
                      </m:acc>
                    </m:oMath>
                  </m:oMathPara>
                </a14:m>
                <a:endParaRPr lang="en-US" altLang="zh-CN" sz="1800" b="1" dirty="0">
                  <a:solidFill>
                    <a:srgbClr val="7030A0"/>
                  </a:solidFill>
                </a:endParaRPr>
              </a:p>
              <a:p>
                <a:pPr algn="ctr"/>
                <a14:m>
                  <m:oMath xmlns:m="http://schemas.openxmlformats.org/officeDocument/2006/math">
                    <m:sSup>
                      <m:sSupPr>
                        <m:ctrlPr>
                          <a:rPr lang="en-US" altLang="zh-CN" sz="1800" b="1" i="1" smtClean="0">
                            <a:solidFill>
                              <a:srgbClr val="7030A0"/>
                            </a:solidFill>
                            <a:latin typeface="Cambria Math" panose="02040503050406030204" pitchFamily="18" charset="0"/>
                          </a:rPr>
                        </m:ctrlPr>
                      </m:sSupPr>
                      <m:e>
                        <m:r>
                          <a:rPr lang="en-US" altLang="zh-CN" sz="1800" b="1" i="1" smtClean="0">
                            <a:solidFill>
                              <a:srgbClr val="7030A0"/>
                            </a:solidFill>
                            <a:latin typeface="Cambria Math" panose="02040503050406030204" pitchFamily="18" charset="0"/>
                          </a:rPr>
                          <m:t>𝑿</m:t>
                        </m:r>
                      </m:e>
                      <m:sup>
                        <m:r>
                          <a:rPr lang="en-US" altLang="zh-CN" sz="1800" b="1" i="1" smtClean="0">
                            <a:solidFill>
                              <a:srgbClr val="7030A0"/>
                            </a:solidFill>
                            <a:latin typeface="Cambria Math" panose="02040503050406030204" pitchFamily="18" charset="0"/>
                          </a:rPr>
                          <m:t>𝒏</m:t>
                        </m:r>
                      </m:sup>
                    </m:sSup>
                    <m:r>
                      <a:rPr lang="en-US" altLang="zh-CN" sz="1800" b="1" i="1" smtClean="0">
                        <a:solidFill>
                          <a:srgbClr val="7030A0"/>
                        </a:solidFill>
                        <a:latin typeface="Cambria Math" panose="02040503050406030204" pitchFamily="18" charset="0"/>
                      </a:rPr>
                      <m:t>→</m:t>
                    </m:r>
                    <m:sSup>
                      <m:sSupPr>
                        <m:ctrlPr>
                          <a:rPr lang="en-US" altLang="zh-CN" sz="1800" b="1" i="1" smtClean="0">
                            <a:solidFill>
                              <a:srgbClr val="7030A0"/>
                            </a:solidFill>
                            <a:latin typeface="Cambria Math" panose="02040503050406030204" pitchFamily="18" charset="0"/>
                          </a:rPr>
                        </m:ctrlPr>
                      </m:sSupPr>
                      <m:e>
                        <m:r>
                          <a:rPr lang="en-US" altLang="zh-CN" sz="1800" b="1" i="1" smtClean="0">
                            <a:solidFill>
                              <a:srgbClr val="7030A0"/>
                            </a:solidFill>
                            <a:latin typeface="Cambria Math" panose="02040503050406030204" pitchFamily="18" charset="0"/>
                          </a:rPr>
                          <m:t>𝒀</m:t>
                        </m:r>
                      </m:e>
                      <m:sup>
                        <m:r>
                          <a:rPr lang="en-US" altLang="zh-CN" sz="1800" b="1" i="1" smtClean="0">
                            <a:solidFill>
                              <a:srgbClr val="7030A0"/>
                            </a:solidFill>
                            <a:latin typeface="Cambria Math" panose="02040503050406030204" pitchFamily="18" charset="0"/>
                          </a:rPr>
                          <m:t>𝒏</m:t>
                        </m:r>
                      </m:sup>
                    </m:sSup>
                    <m:r>
                      <a:rPr lang="en-US" altLang="zh-CN" sz="1800" b="1" i="0" smtClean="0">
                        <a:solidFill>
                          <a:srgbClr val="7030A0"/>
                        </a:solidFill>
                        <a:latin typeface="Cambria Math" panose="02040503050406030204" pitchFamily="18" charset="0"/>
                      </a:rPr>
                      <m:t> </m:t>
                    </m:r>
                    <m:r>
                      <a:rPr lang="en-US" altLang="zh-CN" sz="1800" b="1" i="0" smtClean="0">
                        <a:solidFill>
                          <a:srgbClr val="7030A0"/>
                        </a:solidFill>
                        <a:latin typeface="Cambria Math" panose="02040503050406030204" pitchFamily="18" charset="0"/>
                      </a:rPr>
                      <m:t>𝐢𝐬</m:t>
                    </m:r>
                    <m:r>
                      <a:rPr lang="en-US" altLang="zh-CN" sz="1800" b="1" i="0" smtClean="0">
                        <a:solidFill>
                          <a:srgbClr val="7030A0"/>
                        </a:solidFill>
                        <a:latin typeface="Cambria Math" panose="02040503050406030204" pitchFamily="18" charset="0"/>
                      </a:rPr>
                      <m:t> </m:t>
                    </m:r>
                    <m:r>
                      <a:rPr lang="en-US" altLang="zh-CN" sz="1800" b="1" i="0" smtClean="0">
                        <a:solidFill>
                          <a:srgbClr val="7030A0"/>
                        </a:solidFill>
                        <a:latin typeface="Cambria Math" panose="02040503050406030204" pitchFamily="18" charset="0"/>
                      </a:rPr>
                      <m:t>𝐦𝐞𝐦𝐨𝐫𝐲𝐥𝐞𝐬𝐬</m:t>
                    </m:r>
                  </m:oMath>
                </a14:m>
                <a:r>
                  <a:rPr lang="en-US" altLang="zh-CN" sz="1800" b="1" dirty="0">
                    <a:solidFill>
                      <a:srgbClr val="7030A0"/>
                    </a:solidFill>
                  </a:rPr>
                  <a:t> </a:t>
                </a:r>
              </a:p>
            </p:txBody>
          </p:sp>
        </mc:Choice>
        <mc:Fallback xmlns="">
          <p:sp>
            <p:nvSpPr>
              <p:cNvPr id="6" name="Rectangle 5">
                <a:extLst>
                  <a:ext uri="{FF2B5EF4-FFF2-40B4-BE49-F238E27FC236}">
                    <a16:creationId xmlns:a16="http://schemas.microsoft.com/office/drawing/2014/main" id="{11257B6D-15CE-40B8-9F95-FC3CD5947953}"/>
                  </a:ext>
                </a:extLst>
              </p:cNvPr>
              <p:cNvSpPr>
                <a:spLocks noRot="1" noChangeAspect="1" noMove="1" noResize="1" noEditPoints="1" noAdjustHandles="1" noChangeArrowheads="1" noChangeShapeType="1" noTextEdit="1"/>
              </p:cNvSpPr>
              <p:nvPr/>
            </p:nvSpPr>
            <p:spPr>
              <a:xfrm>
                <a:off x="6253336" y="1604707"/>
                <a:ext cx="2792376" cy="576064"/>
              </a:xfrm>
              <a:prstGeom prst="rect">
                <a:avLst/>
              </a:prstGeom>
              <a:blipFill>
                <a:blip r:embed="rId8"/>
                <a:stretch>
                  <a:fillRect t="-6186" r="-10217" b="-144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8931504"/>
      </p:ext>
    </p:extLst>
  </p:cSld>
  <p:clrMapOvr>
    <a:masterClrMapping/>
  </p:clrMapOvr>
  <mc:AlternateContent xmlns:mc="http://schemas.openxmlformats.org/markup-compatibility/2006" xmlns:p14="http://schemas.microsoft.com/office/powerpoint/2010/main">
    <mc:Choice Requires="p14">
      <p:transition spd="slow" p14:dur="2000" advTm="462185"/>
    </mc:Choice>
    <mc:Fallback xmlns="">
      <p:transition spd="slow" advTm="46218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Converse:</a:t>
            </a:r>
            <a:r>
              <a:rPr lang="zh-CN" altLang="en-US" sz="4301" dirty="0">
                <a:solidFill>
                  <a:schemeClr val="accent2">
                    <a:lumMod val="75000"/>
                  </a:schemeClr>
                </a:solidFill>
              </a:rPr>
              <a:t> </a:t>
            </a:r>
            <a:r>
              <a:rPr lang="en-US" altLang="zh-CN" sz="4301" dirty="0">
                <a:solidFill>
                  <a:schemeClr val="accent2">
                    <a:lumMod val="75000"/>
                  </a:schemeClr>
                </a:solidFill>
              </a:rPr>
              <a:t>Channel</a:t>
            </a:r>
            <a:r>
              <a:rPr lang="en-US" sz="4301" dirty="0">
                <a:solidFill>
                  <a:schemeClr val="accent2">
                    <a:lumMod val="75000"/>
                  </a:schemeClr>
                </a:solidFill>
              </a:rPr>
              <a:t> Coding Theorem</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787230" y="2656185"/>
                <a:ext cx="8330490" cy="33843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800" dirty="0">
                    <a:solidFill>
                      <a:srgbClr val="7030A0"/>
                    </a:solidFill>
                    <a:ea typeface="华文楷体" panose="02010600040101010101" pitchFamily="2" charset="-122"/>
                    <a:cs typeface="Times New Roman" panose="02020603050405020304" pitchFamily="18" charset="0"/>
                  </a:rPr>
                  <a:t>By </a:t>
                </a:r>
                <a:r>
                  <a:rPr lang="en-US" altLang="zh-CN" sz="1800" dirty="0" err="1">
                    <a:solidFill>
                      <a:srgbClr val="7030A0"/>
                    </a:solidFill>
                    <a:ea typeface="华文楷体" panose="02010600040101010101" pitchFamily="2" charset="-122"/>
                    <a:cs typeface="Times New Roman" panose="02020603050405020304" pitchFamily="18" charset="0"/>
                  </a:rPr>
                  <a:t>Fano’s</a:t>
                </a:r>
                <a:r>
                  <a:rPr lang="en-US" altLang="zh-CN" sz="1800" dirty="0">
                    <a:solidFill>
                      <a:srgbClr val="7030A0"/>
                    </a:solidFill>
                    <a:ea typeface="华文楷体" panose="02010600040101010101" pitchFamily="2" charset="-122"/>
                    <a:cs typeface="Times New Roman" panose="02020603050405020304" pitchFamily="18" charset="0"/>
                  </a:rPr>
                  <a:t> inequality </a:t>
                </a:r>
              </a:p>
              <a:p>
                <a:pPr lvl="0" algn="ctr"/>
                <a:r>
                  <a:rPr lang="en-US" altLang="zh-CN" sz="1800" dirty="0">
                    <a:solidFill>
                      <a:srgbClr val="7030A0"/>
                    </a:solidFill>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𝑛𝑅</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𝑊</m:t>
                        </m:r>
                      </m:e>
                    </m:d>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m:t>
                    </m:r>
                  </m:oMath>
                </a14:m>
                <a:endParaRPr lang="en-US" altLang="zh-CN" sz="1800" b="0" dirty="0">
                  <a:solidFill>
                    <a:srgbClr val="7030A0"/>
                  </a:solidFill>
                  <a:ea typeface="华文楷体" panose="02010600040101010101" pitchFamily="2" charset="-122"/>
                  <a:cs typeface="Times New Roman" panose="02020603050405020304" pitchFamily="18" charset="0"/>
                </a:endParaRPr>
              </a:p>
              <a:p>
                <a:pPr lvl="0" algn="ctr"/>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e>
                          <m:acc>
                            <m:accPr>
                              <m:chr m:val="̂"/>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acc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acc>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acc>
                            <m:accPr>
                              <m:chr m:val="̂"/>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acc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acc>
                        </m:e>
                      </m:d>
                    </m:oMath>
                  </m:oMathPara>
                </a14:m>
                <a:endParaRPr lang="en-US" altLang="zh-CN" sz="1800" b="0" dirty="0">
                  <a:solidFill>
                    <a:prstClr val="black"/>
                  </a:solidFill>
                  <a:ea typeface="华文楷体" panose="02010600040101010101" pitchFamily="2" charset="-122"/>
                  <a:cs typeface="Times New Roman" panose="02020603050405020304" pitchFamily="18" charset="0"/>
                </a:endParaRPr>
              </a:p>
              <a:p>
                <a:pPr lvl="0" algn="ctr"/>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𝟏</m:t>
                      </m:r>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sSubSup>
                        <m:sSubSup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𝑷</m:t>
                          </m:r>
                        </m:e>
                        <m: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𝝐</m:t>
                          </m:r>
                        </m:sub>
                        <m:sup>
                          <m:d>
                            <m:d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𝒏</m:t>
                              </m:r>
                            </m:e>
                          </m:d>
                        </m:sup>
                      </m:sSubSup>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𝒏𝑹</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𝐼</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acc>
                        <m:accPr>
                          <m:chr m:val="̂"/>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acc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acc>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0" dirty="0">
                  <a:solidFill>
                    <a:prstClr val="black"/>
                  </a:solidFill>
                  <a:ea typeface="华文楷体" panose="02010600040101010101" pitchFamily="2" charset="-122"/>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sSubSup>
                        <m:sSubSup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𝜖</m:t>
                          </m:r>
                        </m:sub>
                        <m:sup>
                          <m:d>
                            <m:d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e>
                          </m:d>
                        </m:sup>
                      </m:sSubSup>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𝑛𝑅</m:t>
                      </m:r>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d>
                    </m:oMath>
                  </m:oMathPara>
                </a14:m>
                <a:endParaRPr lang="en-US" altLang="zh-CN" sz="1800" dirty="0">
                  <a:solidFill>
                    <a:prstClr val="black"/>
                  </a:solidFill>
                  <a:ea typeface="华文楷体" panose="02010600040101010101" pitchFamily="2" charset="-122"/>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sSubSup>
                        <m:sSubSup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𝜖</m:t>
                          </m:r>
                        </m:sub>
                        <m:sup>
                          <m:d>
                            <m:d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e>
                          </m:d>
                        </m:sup>
                      </m:sSubSup>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𝑛𝑅</m:t>
                      </m:r>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𝑛𝐶</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b="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endParaRPr>
              </a:p>
              <a:p>
                <a:r>
                  <a:rPr lang="en-US" altLang="zh-CN" sz="1800" b="0" dirty="0">
                    <a:solidFill>
                      <a:prstClr val="black"/>
                    </a:solidFill>
                    <a:ea typeface="华文楷体" panose="02010600040101010101" pitchFamily="2" charset="-122"/>
                    <a:cs typeface="Times New Roman" panose="02020603050405020304" pitchFamily="18" charset="0"/>
                  </a:rPr>
                  <a:t>Thus</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oMath>
                </a14:m>
                <a:endParaRPr lang="en-US" altLang="zh-CN" sz="1800" dirty="0">
                  <a:solidFill>
                    <a:prstClr val="black"/>
                  </a:solidFill>
                  <a:ea typeface="华文楷体" panose="02010600040101010101" pitchFamily="2" charset="-122"/>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𝑅</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bSup>
                        <m:sSubSup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𝜖</m:t>
                          </m:r>
                        </m:sub>
                        <m:sup>
                          <m:d>
                            <m:d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e>
                          </m:d>
                        </m:sup>
                      </m:sSubSup>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𝑅</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den>
                      </m:f>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𝐶</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𝐶</m:t>
                      </m:r>
                    </m:oMath>
                  </m:oMathPara>
                </a14:m>
                <a:endParaRPr lang="en-US" altLang="zh-CN" sz="1800" b="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endParaRPr>
              </a:p>
              <a:p>
                <a:r>
                  <a:rPr lang="en-US" altLang="zh-CN" sz="1800"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a:t>and</a:t>
                </a:r>
                <a:endParaRPr lang="en-US" altLang="zh-CN" sz="1800" b="0"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endParaRPr>
              </a:p>
              <a:p>
                <a:pPr algn="ctr"/>
                <a14:m>
                  <m:oMath xmlns:m="http://schemas.openxmlformats.org/officeDocument/2006/math">
                    <m:sSubSup>
                      <m:sSubSup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𝜖</m:t>
                        </m:r>
                      </m:sub>
                      <m:sup>
                        <m:d>
                          <m:d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e>
                        </m:d>
                      </m:sup>
                    </m:sSub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1−</m:t>
                    </m:r>
                    <m:f>
                      <m:f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𝐶</m:t>
                        </m:r>
                      </m:num>
                      <m:den>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𝑅</m:t>
                        </m:r>
                      </m:den>
                    </m:f>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𝑛𝑅</m:t>
                        </m:r>
                      </m:den>
                    </m:f>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&gt;0</m:t>
                    </m:r>
                  </m:oMath>
                </a14:m>
                <a:r>
                  <a:rPr lang="en-US" altLang="zh-CN" sz="1800" dirty="0">
                    <a:solidFill>
                      <a:prstClr val="black"/>
                    </a:solidFill>
                    <a:ea typeface="华文楷体" panose="02010600040101010101" pitchFamily="2" charset="-122"/>
                    <a:cs typeface="Times New Roman" panose="02020603050405020304" pitchFamily="18" charset="0"/>
                  </a:rPr>
                  <a:t> as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𝑅</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&gt;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𝐶</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solidFill>
                    <a:prstClr val="black"/>
                  </a:solidFill>
                  <a:ea typeface="华文楷体" panose="02010600040101010101" pitchFamily="2" charset="-122"/>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87230" y="2656185"/>
                <a:ext cx="8330490" cy="3384376"/>
              </a:xfrm>
              <a:prstGeom prst="rect">
                <a:avLst/>
              </a:prstGeom>
              <a:blipFill>
                <a:blip r:embed="rId5"/>
                <a:stretch>
                  <a:fillRect l="-511" t="-898" b="-1077"/>
                </a:stretch>
              </a:blipFill>
            </p:spPr>
            <p:txBody>
              <a:bodyPr/>
              <a:lstStyle/>
              <a:p>
                <a:r>
                  <a:rPr lang="zh-CN" altLang="en-US">
                    <a:noFill/>
                  </a:rPr>
                  <a:t> </a:t>
                </a:r>
              </a:p>
            </p:txBody>
          </p:sp>
        </mc:Fallback>
      </mc:AlternateContent>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230" y="1216025"/>
            <a:ext cx="5260739" cy="1058849"/>
          </a:xfrm>
          <a:prstGeom prst="rect">
            <a:avLst/>
          </a:prstGeom>
          <a:ln>
            <a:solidFill>
              <a:srgbClr val="00B0F0"/>
            </a:solidFill>
          </a:ln>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7B12816-635B-D249-BE4E-A4969E8EEF6E}"/>
                  </a:ext>
                </a:extLst>
              </p:cNvPr>
              <p:cNvSpPr/>
              <p:nvPr/>
            </p:nvSpPr>
            <p:spPr>
              <a:xfrm>
                <a:off x="6486519" y="1515020"/>
                <a:ext cx="2503121" cy="42321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7030A0"/>
                    </a:solidFill>
                  </a:rPr>
                  <a:t>Fano: </a:t>
                </a:r>
                <a14:m>
                  <m:oMath xmlns:m="http://schemas.openxmlformats.org/officeDocument/2006/math">
                    <m:r>
                      <a:rPr lang="en-US" altLang="zh-CN" sz="1400" b="1" i="1" dirty="0" smtClean="0">
                        <a:solidFill>
                          <a:srgbClr val="7030A0"/>
                        </a:solidFill>
                        <a:latin typeface="Cambria Math" panose="02040503050406030204" pitchFamily="18" charset="0"/>
                      </a:rPr>
                      <m:t>𝑯</m:t>
                    </m:r>
                    <m:d>
                      <m:dPr>
                        <m:ctrlPr>
                          <a:rPr lang="en-US" altLang="zh-CN" sz="1400" b="1" i="1" dirty="0" smtClean="0">
                            <a:solidFill>
                              <a:srgbClr val="7030A0"/>
                            </a:solidFill>
                            <a:latin typeface="Cambria Math" panose="02040503050406030204" pitchFamily="18" charset="0"/>
                          </a:rPr>
                        </m:ctrlPr>
                      </m:dPr>
                      <m:e>
                        <m:r>
                          <a:rPr lang="en-US" altLang="zh-CN" sz="1400" b="1" i="1" dirty="0" smtClean="0">
                            <a:solidFill>
                              <a:srgbClr val="7030A0"/>
                            </a:solidFill>
                            <a:latin typeface="Cambria Math" panose="02040503050406030204" pitchFamily="18" charset="0"/>
                          </a:rPr>
                          <m:t>𝑾</m:t>
                        </m:r>
                      </m:e>
                      <m:e>
                        <m:acc>
                          <m:accPr>
                            <m:chr m:val="̂"/>
                            <m:ctrlPr>
                              <a:rPr lang="en-US" altLang="zh-CN" sz="1400" b="1" i="1" dirty="0" smtClean="0">
                                <a:solidFill>
                                  <a:srgbClr val="7030A0"/>
                                </a:solidFill>
                                <a:latin typeface="Cambria Math" panose="02040503050406030204" pitchFamily="18" charset="0"/>
                              </a:rPr>
                            </m:ctrlPr>
                          </m:accPr>
                          <m:e>
                            <m:r>
                              <a:rPr lang="en-US" altLang="zh-CN" sz="1400" b="1" i="1" dirty="0">
                                <a:solidFill>
                                  <a:srgbClr val="7030A0"/>
                                </a:solidFill>
                                <a:latin typeface="Cambria Math" panose="02040503050406030204" pitchFamily="18" charset="0"/>
                              </a:rPr>
                              <m:t>𝑾</m:t>
                            </m:r>
                          </m:e>
                        </m:acc>
                      </m:e>
                    </m:d>
                    <m:r>
                      <a:rPr lang="en-US" altLang="zh-CN" sz="1400" b="1" i="1" dirty="0" smtClean="0">
                        <a:solidFill>
                          <a:srgbClr val="7030A0"/>
                        </a:solidFill>
                        <a:latin typeface="Cambria Math" panose="02040503050406030204" pitchFamily="18" charset="0"/>
                      </a:rPr>
                      <m:t>≤</m:t>
                    </m:r>
                    <m:r>
                      <a:rPr lang="en-US" altLang="zh-CN" sz="1400" b="1" i="1" dirty="0" smtClean="0">
                        <a:solidFill>
                          <a:srgbClr val="7030A0"/>
                        </a:solidFill>
                        <a:latin typeface="Cambria Math" panose="02040503050406030204" pitchFamily="18" charset="0"/>
                      </a:rPr>
                      <m:t>𝟏</m:t>
                    </m:r>
                    <m:r>
                      <a:rPr lang="en-US" altLang="zh-CN" sz="1400" b="1" i="1" dirty="0" smtClean="0">
                        <a:solidFill>
                          <a:srgbClr val="7030A0"/>
                        </a:solidFill>
                        <a:latin typeface="Cambria Math" panose="02040503050406030204" pitchFamily="18" charset="0"/>
                      </a:rPr>
                      <m:t>+</m:t>
                    </m:r>
                    <m:sSubSup>
                      <m:sSubSupPr>
                        <m:ctrlPr>
                          <a:rPr lang="en-US" altLang="zh-CN" sz="1400" b="1" i="1" dirty="0" smtClean="0">
                            <a:solidFill>
                              <a:srgbClr val="7030A0"/>
                            </a:solidFill>
                            <a:latin typeface="Cambria Math" panose="02040503050406030204" pitchFamily="18" charset="0"/>
                          </a:rPr>
                        </m:ctrlPr>
                      </m:sSubSupPr>
                      <m:e>
                        <m:r>
                          <a:rPr lang="en-US" altLang="zh-CN" sz="1400" b="1" i="1" dirty="0" smtClean="0">
                            <a:solidFill>
                              <a:srgbClr val="7030A0"/>
                            </a:solidFill>
                            <a:latin typeface="Cambria Math" panose="02040503050406030204" pitchFamily="18" charset="0"/>
                          </a:rPr>
                          <m:t>𝑷</m:t>
                        </m:r>
                      </m:e>
                      <m:sub>
                        <m:r>
                          <a:rPr lang="en-US" altLang="zh-CN" sz="1400" b="1" i="1" dirty="0" smtClean="0">
                            <a:solidFill>
                              <a:srgbClr val="7030A0"/>
                            </a:solidFill>
                            <a:latin typeface="Cambria Math" panose="02040503050406030204" pitchFamily="18" charset="0"/>
                          </a:rPr>
                          <m:t>𝒆</m:t>
                        </m:r>
                      </m:sub>
                      <m:sup>
                        <m:r>
                          <a:rPr lang="en-US" altLang="zh-CN" sz="1400" b="1" i="1" dirty="0" smtClean="0">
                            <a:solidFill>
                              <a:srgbClr val="7030A0"/>
                            </a:solidFill>
                            <a:latin typeface="Cambria Math" panose="02040503050406030204" pitchFamily="18" charset="0"/>
                          </a:rPr>
                          <m:t>(</m:t>
                        </m:r>
                        <m:r>
                          <a:rPr lang="en-US" altLang="zh-CN" sz="1400" b="1" i="1" dirty="0" smtClean="0">
                            <a:solidFill>
                              <a:srgbClr val="7030A0"/>
                            </a:solidFill>
                            <a:latin typeface="Cambria Math" panose="02040503050406030204" pitchFamily="18" charset="0"/>
                          </a:rPr>
                          <m:t>𝒏</m:t>
                        </m:r>
                        <m:r>
                          <a:rPr lang="en-US" altLang="zh-CN" sz="1400" b="1" i="1" dirty="0" smtClean="0">
                            <a:solidFill>
                              <a:srgbClr val="7030A0"/>
                            </a:solidFill>
                            <a:latin typeface="Cambria Math" panose="02040503050406030204" pitchFamily="18" charset="0"/>
                          </a:rPr>
                          <m:t>)</m:t>
                        </m:r>
                      </m:sup>
                    </m:sSubSup>
                    <m:r>
                      <a:rPr lang="en-US" altLang="zh-CN" sz="1400" b="1" i="1" dirty="0" smtClean="0">
                        <a:solidFill>
                          <a:srgbClr val="7030A0"/>
                        </a:solidFill>
                        <a:latin typeface="Cambria Math" panose="02040503050406030204" pitchFamily="18" charset="0"/>
                      </a:rPr>
                      <m:t>𝒏𝑹</m:t>
                    </m:r>
                  </m:oMath>
                </a14:m>
                <a:endParaRPr lang="en-US" sz="1400" b="1" dirty="0">
                  <a:solidFill>
                    <a:srgbClr val="7030A0"/>
                  </a:solidFill>
                </a:endParaRPr>
              </a:p>
            </p:txBody>
          </p:sp>
        </mc:Choice>
        <mc:Fallback xmlns="">
          <p:sp>
            <p:nvSpPr>
              <p:cNvPr id="5" name="Rectangle 4">
                <a:extLst>
                  <a:ext uri="{FF2B5EF4-FFF2-40B4-BE49-F238E27FC236}">
                    <a16:creationId xmlns:a16="http://schemas.microsoft.com/office/drawing/2014/main" id="{D7B12816-635B-D249-BE4E-A4969E8EEF6E}"/>
                  </a:ext>
                </a:extLst>
              </p:cNvPr>
              <p:cNvSpPr>
                <a:spLocks noRot="1" noChangeAspect="1" noMove="1" noResize="1" noEditPoints="1" noAdjustHandles="1" noChangeArrowheads="1" noChangeShapeType="1" noTextEdit="1"/>
              </p:cNvSpPr>
              <p:nvPr/>
            </p:nvSpPr>
            <p:spPr>
              <a:xfrm>
                <a:off x="6486519" y="1515020"/>
                <a:ext cx="2503121" cy="423217"/>
              </a:xfrm>
              <a:prstGeom prst="rect">
                <a:avLst/>
              </a:prstGeom>
              <a:blipFill>
                <a:blip r:embed="rId7"/>
                <a:stretch>
                  <a:fillRect l="-484" b="-4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8481413"/>
      </p:ext>
    </p:extLst>
  </p:cSld>
  <p:clrMapOvr>
    <a:masterClrMapping/>
  </p:clrMapOvr>
  <mc:AlternateContent xmlns:mc="http://schemas.openxmlformats.org/markup-compatibility/2006" xmlns:p14="http://schemas.microsoft.com/office/powerpoint/2010/main">
    <mc:Choice Requires="p14">
      <p:transition spd="slow" p14:dur="2000" advTm="285100"/>
    </mc:Choice>
    <mc:Fallback xmlns="">
      <p:transition spd="slow" advTm="2851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Achievability: Code Construction</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924744" y="2224137"/>
                <a:ext cx="8352928" cy="439248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Fix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1800" b="0" i="0"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solidFill>
                      <a:prstClr val="black"/>
                    </a:solidFill>
                    <a:ea typeface="华文楷体" panose="02010600040101010101" pitchFamily="2" charset="-122"/>
                    <a:cs typeface="Times New Roman" panose="02020603050405020304" pitchFamily="18" charset="0"/>
                  </a:rPr>
                  <a:t> </a:t>
                </a:r>
                <a:r>
                  <a:rPr lang="en-US" altLang="zh-CN" sz="1800" dirty="0">
                    <a:solidFill>
                      <a:srgbClr val="7030A0"/>
                    </a:solidFill>
                    <a:ea typeface="华文楷体" panose="02010600040101010101" pitchFamily="2" charset="-122"/>
                    <a:cs typeface="Times New Roman" panose="02020603050405020304" pitchFamily="18" charset="0"/>
                  </a:rPr>
                  <a:t>Generate a (</a:t>
                </a:r>
                <a14:m>
                  <m:oMath xmlns:m="http://schemas.openxmlformats.org/officeDocument/2006/math">
                    <m:sSup>
                      <m:sSup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2</m:t>
                        </m:r>
                      </m:e>
                      <m:sup>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𝑛𝑅</m:t>
                        </m:r>
                      </m:sup>
                    </m:sSup>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𝑛</m:t>
                    </m:r>
                  </m:oMath>
                </a14:m>
                <a:r>
                  <a:rPr lang="en-US" altLang="zh-CN" sz="1800" dirty="0">
                    <a:solidFill>
                      <a:srgbClr val="7030A0"/>
                    </a:solidFill>
                    <a:ea typeface="华文楷体" panose="02010600040101010101" pitchFamily="2" charset="-122"/>
                    <a:cs typeface="Times New Roman" panose="02020603050405020304" pitchFamily="18" charset="0"/>
                  </a:rPr>
                  <a:t>) code at random </a:t>
                </a:r>
                <a:r>
                  <a:rPr lang="en-US" altLang="zh-CN" sz="1800" dirty="0">
                    <a:solidFill>
                      <a:prstClr val="black"/>
                    </a:solidFill>
                    <a:ea typeface="华文楷体" panose="02010600040101010101" pitchFamily="2" charset="-122"/>
                    <a:cs typeface="Times New Roman" panose="02020603050405020304" pitchFamily="18" charset="0"/>
                  </a:rPr>
                  <a:t>according to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𝑥</m:t>
                        </m:r>
                      </m:e>
                    </m:d>
                  </m:oMath>
                </a14:m>
                <a:endParaRPr lang="en-US" altLang="zh-CN" sz="1800" dirty="0">
                  <a:solidFill>
                    <a:prstClr val="black"/>
                  </a:solidFill>
                  <a:ea typeface="华文楷体" panose="02010600040101010101" pitchFamily="2" charset="-122"/>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𝑥</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nary>
                        <m:naryPr>
                          <m:chr m:val="∏"/>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sub>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e>
                      </m:nary>
                    </m:oMath>
                  </m:oMathPara>
                </a14:m>
                <a:endParaRPr lang="en-US" altLang="zh-CN" sz="1800" b="0" dirty="0">
                  <a:solidFill>
                    <a:prstClr val="black"/>
                  </a:solidFill>
                  <a:ea typeface="华文楷体" panose="02010600040101010101" pitchFamily="2" charset="-122"/>
                  <a:cs typeface="Times New Roman" panose="02020603050405020304" pitchFamily="18" charset="0"/>
                </a:endParaRPr>
              </a:p>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The probability the we generate a particular code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𝐶</m:t>
                    </m:r>
                  </m:oMath>
                </a14:m>
                <a:r>
                  <a:rPr lang="en-US" altLang="zh-CN" sz="1800" dirty="0">
                    <a:solidFill>
                      <a:prstClr val="black"/>
                    </a:solidFill>
                    <a:ea typeface="华文楷体" panose="02010600040101010101" pitchFamily="2" charset="-122"/>
                    <a:cs typeface="Times New Roman" panose="02020603050405020304" pitchFamily="18" charset="0"/>
                  </a:rPr>
                  <a:t> is </a:t>
                </a:r>
              </a:p>
              <a:p>
                <a:pPr lvl="0" algn="ctr"/>
                <a14:m>
                  <m:oMathPara xmlns:m="http://schemas.openxmlformats.org/officeDocument/2006/math">
                    <m:oMathParaPr>
                      <m:jc m:val="centerGroup"/>
                    </m:oMathParaPr>
                    <m:oMath xmlns:m="http://schemas.openxmlformats.org/officeDocument/2006/math">
                      <m:func>
                        <m:func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Pr</m:t>
                          </m:r>
                        </m:fName>
                        <m:e>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𝐶</m:t>
                              </m:r>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nary>
                            <m:naryPr>
                              <m:chr m:val="∏"/>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naryPr>
                            <m:sub>
                              <m:r>
                                <m:rPr>
                                  <m:brk m:alnAt="23"/>
                                </m:r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𝑤</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sub>
                            <m:sup>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2</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𝑛𝑅</m:t>
                                  </m:r>
                                </m:sup>
                              </m:sSup>
                            </m:sup>
                            <m:e>
                              <m:nary>
                                <m:naryPr>
                                  <m:chr m:val="∏"/>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sub>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sub>
                                  </m:sSub>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𝑤</m:t>
                                      </m:r>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e>
                              </m:nary>
                            </m:e>
                          </m:nary>
                        </m:e>
                      </m:func>
                    </m:oMath>
                  </m:oMathPara>
                </a14:m>
                <a:endParaRPr lang="en-US" altLang="zh-CN" sz="1800" b="0" dirty="0">
                  <a:solidFill>
                    <a:prstClr val="black"/>
                  </a:solidFill>
                  <a:ea typeface="华文楷体" panose="02010600040101010101" pitchFamily="2" charset="-122"/>
                  <a:cs typeface="Times New Roman" panose="02020603050405020304" pitchFamily="18" charset="0"/>
                </a:endParaRPr>
              </a:p>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The code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𝐶</m:t>
                    </m:r>
                  </m:oMath>
                </a14:m>
                <a:r>
                  <a:rPr lang="en-US" altLang="zh-CN" sz="1800" dirty="0">
                    <a:solidFill>
                      <a:prstClr val="black"/>
                    </a:solidFill>
                    <a:ea typeface="华文楷体" panose="02010600040101010101" pitchFamily="2" charset="-122"/>
                    <a:cs typeface="Times New Roman" panose="02020603050405020304" pitchFamily="18" charset="0"/>
                  </a:rPr>
                  <a:t> is revealed to both the sender and  the receiver. Both them know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solidFill>
                    <a:prstClr val="black"/>
                  </a:solidFill>
                  <a:ea typeface="华文楷体" panose="02010600040101010101" pitchFamily="2" charset="-122"/>
                  <a:cs typeface="Times New Roman" panose="02020603050405020304" pitchFamily="18" charset="0"/>
                </a:endParaRPr>
              </a:p>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A message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oMath>
                </a14:m>
                <a:r>
                  <a:rPr lang="en-US" altLang="zh-CN" sz="1800" dirty="0">
                    <a:solidFill>
                      <a:prstClr val="black"/>
                    </a:solidFill>
                    <a:ea typeface="华文楷体" panose="02010600040101010101" pitchFamily="2" charset="-122"/>
                    <a:cs typeface="Times New Roman" panose="02020603050405020304" pitchFamily="18" charset="0"/>
                  </a:rPr>
                  <a:t> is chosen according to a </a:t>
                </a:r>
                <a:r>
                  <a:rPr lang="en-US" altLang="zh-CN" sz="1800" dirty="0">
                    <a:solidFill>
                      <a:srgbClr val="7030A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uniform distribution </a:t>
                </a:r>
              </a:p>
              <a:p>
                <a:pPr lvl="0"/>
                <a14:m>
                  <m:oMathPara xmlns:m="http://schemas.openxmlformats.org/officeDocument/2006/math">
                    <m:oMathParaPr>
                      <m:jc m:val="centerGroup"/>
                    </m:oMathParaPr>
                    <m:oMath xmlns:m="http://schemas.openxmlformats.org/officeDocument/2006/math">
                      <m:func>
                        <m:func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Pr</m:t>
                          </m:r>
                        </m:fName>
                        <m:e>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𝑤</m:t>
                              </m:r>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2</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𝑛𝑅</m:t>
                              </m:r>
                            </m:sup>
                          </m:s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𝑤</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 2,…, </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2</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𝑛𝑅</m:t>
                              </m:r>
                            </m:sup>
                          </m:sSup>
                        </m:e>
                      </m:func>
                    </m:oMath>
                  </m:oMathPara>
                </a14:m>
                <a:endParaRPr lang="en-US" altLang="zh-CN" sz="1800" b="0" dirty="0">
                  <a:solidFill>
                    <a:prstClr val="black"/>
                  </a:solidFill>
                  <a:ea typeface="华文楷体" panose="02010600040101010101" pitchFamily="2" charset="-122"/>
                  <a:cs typeface="Times New Roman" panose="02020603050405020304" pitchFamily="18" charset="0"/>
                </a:endParaRPr>
              </a:p>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The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𝑤</m:t>
                    </m:r>
                  </m:oMath>
                </a14:m>
                <a:r>
                  <a:rPr lang="en-US" altLang="zh-CN" sz="1800" dirty="0" err="1">
                    <a:solidFill>
                      <a:prstClr val="black"/>
                    </a:solidFill>
                    <a:ea typeface="华文楷体" panose="02010600040101010101" pitchFamily="2" charset="-122"/>
                    <a:cs typeface="Times New Roman" panose="02020603050405020304" pitchFamily="18" charset="0"/>
                  </a:rPr>
                  <a:t>th</a:t>
                </a:r>
                <a:r>
                  <a:rPr lang="en-US" altLang="zh-CN" sz="1800" dirty="0">
                    <a:solidFill>
                      <a:prstClr val="black"/>
                    </a:solidFill>
                    <a:ea typeface="华文楷体" panose="02010600040101010101" pitchFamily="2" charset="-122"/>
                    <a:cs typeface="Times New Roman" panose="02020603050405020304" pitchFamily="18" charset="0"/>
                  </a:rPr>
                  <a:t> </a:t>
                </a:r>
                <a:r>
                  <a:rPr lang="en-US" altLang="zh-CN" sz="1800" dirty="0" err="1">
                    <a:solidFill>
                      <a:prstClr val="black"/>
                    </a:solidFill>
                    <a:ea typeface="华文楷体" panose="02010600040101010101" pitchFamily="2" charset="-122"/>
                    <a:cs typeface="Times New Roman" panose="02020603050405020304" pitchFamily="18" charset="0"/>
                  </a:rPr>
                  <a:t>codeword</a:t>
                </a:r>
                <a:r>
                  <a:rPr lang="en-US" altLang="zh-CN" sz="1800" dirty="0">
                    <a:solidFill>
                      <a:prstClr val="black"/>
                    </a:solidFill>
                    <a:ea typeface="华文楷体" panose="02010600040101010101" pitchFamily="2" charset="-122"/>
                    <a:cs typeface="Times New Roman" panose="02020603050405020304" pitchFamily="18" charset="0"/>
                  </a:rPr>
                  <a:t> </a:t>
                </a:r>
                <a14:m>
                  <m:oMath xmlns:m="http://schemas.openxmlformats.org/officeDocument/2006/math">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𝑤</m:t>
                        </m:r>
                      </m:e>
                    </m:d>
                  </m:oMath>
                </a14:m>
                <a:r>
                  <a:rPr lang="en-US" altLang="zh-CN" sz="1800" dirty="0">
                    <a:solidFill>
                      <a:prstClr val="black"/>
                    </a:solidFill>
                    <a:ea typeface="华文楷体" panose="02010600040101010101" pitchFamily="2" charset="-122"/>
                    <a:cs typeface="Times New Roman" panose="02020603050405020304" pitchFamily="18" charset="0"/>
                  </a:rPr>
                  <a:t> is sent over the channel</a:t>
                </a:r>
              </a:p>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The receiver receives a sequence </a:t>
                </a:r>
                <a14:m>
                  <m:oMath xmlns:m="http://schemas.openxmlformats.org/officeDocument/2006/math">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oMath>
                </a14:m>
                <a:r>
                  <a:rPr lang="en-US" altLang="zh-CN" sz="1800" dirty="0">
                    <a:solidFill>
                      <a:prstClr val="black"/>
                    </a:solidFill>
                    <a:ea typeface="华文楷体" panose="02010600040101010101" pitchFamily="2" charset="-122"/>
                    <a:cs typeface="Times New Roman" panose="02020603050405020304" pitchFamily="18" charset="0"/>
                  </a:rPr>
                  <a:t> according to the distribution</a:t>
                </a:r>
              </a:p>
              <a:p>
                <a:pPr lvl="0"/>
                <a14:m>
                  <m:oMathPara xmlns:m="http://schemas.openxmlformats.org/officeDocument/2006/math">
                    <m:oMathParaPr>
                      <m:jc m:val="centerGroup"/>
                    </m:oMathParaPr>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𝑃</m:t>
                      </m:r>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𝑦</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e>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𝑥</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𝑤</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nary>
                        <m:naryPr>
                          <m:chr m:val="∏"/>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sub>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𝑁</m:t>
                          </m:r>
                        </m:sup>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𝑦</m:t>
                              </m:r>
                            </m:e>
                            <m: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𝑤</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e>
                      </m:nary>
                    </m:oMath>
                  </m:oMathPara>
                </a14:m>
                <a:endParaRPr lang="en-US" altLang="zh-CN" sz="1800" dirty="0">
                  <a:solidFill>
                    <a:prstClr val="black"/>
                  </a:solidFill>
                  <a:ea typeface="华文楷体" panose="02010600040101010101" pitchFamily="2" charset="-122"/>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924744" y="2224137"/>
                <a:ext cx="8352928" cy="4392488"/>
              </a:xfrm>
              <a:prstGeom prst="rect">
                <a:avLst/>
              </a:prstGeom>
              <a:blipFill>
                <a:blip r:embed="rId5"/>
                <a:stretch>
                  <a:fillRect l="-437"/>
                </a:stretch>
              </a:blipFill>
            </p:spPr>
            <p:txBody>
              <a:bodyPr/>
              <a:lstStyle/>
              <a:p>
                <a:r>
                  <a:rPr lang="zh-CN" altLang="en-US">
                    <a:noFill/>
                  </a:rPr>
                  <a:t> </a:t>
                </a:r>
              </a:p>
            </p:txBody>
          </p:sp>
        </mc:Fallback>
      </mc:AlternateContent>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688" y="1072009"/>
            <a:ext cx="5260739" cy="1058849"/>
          </a:xfrm>
          <a:prstGeom prst="rect">
            <a:avLst/>
          </a:prstGeom>
          <a:ln>
            <a:solidFill>
              <a:srgbClr val="00B0F0"/>
            </a:solidFill>
          </a:ln>
        </p:spPr>
      </p:pic>
      <p:sp>
        <p:nvSpPr>
          <p:cNvPr id="6" name="Rectangle 5">
            <a:extLst>
              <a:ext uri="{FF2B5EF4-FFF2-40B4-BE49-F238E27FC236}">
                <a16:creationId xmlns:a16="http://schemas.microsoft.com/office/drawing/2014/main" id="{D7B12816-635B-D249-BE4E-A4969E8EEF6E}"/>
              </a:ext>
            </a:extLst>
          </p:cNvPr>
          <p:cNvSpPr/>
          <p:nvPr/>
        </p:nvSpPr>
        <p:spPr>
          <a:xfrm>
            <a:off x="7477472" y="2703712"/>
            <a:ext cx="1440160" cy="42321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7030A0"/>
                </a:solidFill>
              </a:rPr>
              <a:t>Random coding</a:t>
            </a:r>
          </a:p>
        </p:txBody>
      </p:sp>
      <p:pic>
        <p:nvPicPr>
          <p:cNvPr id="3" name="Picture 2">
            <a:extLst>
              <a:ext uri="{FF2B5EF4-FFF2-40B4-BE49-F238E27FC236}">
                <a16:creationId xmlns:a16="http://schemas.microsoft.com/office/drawing/2014/main" id="{CF1E7188-CD88-42B5-BFA1-BAA2EAD9549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15424" y="1072009"/>
            <a:ext cx="3810294" cy="10512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8431508"/>
      </p:ext>
    </p:extLst>
  </p:cSld>
  <p:clrMapOvr>
    <a:masterClrMapping/>
  </p:clrMapOvr>
  <mc:AlternateContent xmlns:mc="http://schemas.openxmlformats.org/markup-compatibility/2006" xmlns:p14="http://schemas.microsoft.com/office/powerpoint/2010/main">
    <mc:Choice Requires="p14">
      <p:transition spd="slow" p14:dur="2000" advTm="289172"/>
    </mc:Choice>
    <mc:Fallback xmlns="">
      <p:transition spd="slow" advTm="2891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Achievability: Joint Decoding</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636712" y="2800201"/>
                <a:ext cx="8856984" cy="273630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800" dirty="0">
                    <a:solidFill>
                      <a:prstClr val="black"/>
                    </a:solidFill>
                    <a:ea typeface="华文楷体" panose="02010600040101010101" pitchFamily="2" charset="-122"/>
                    <a:cs typeface="Times New Roman" panose="02020603050405020304" pitchFamily="18" charset="0"/>
                  </a:rPr>
                  <a:t>The receiver guess which message was sent. In jointly typical decoding, the receiver declares that the index </a:t>
                </a:r>
                <a14:m>
                  <m:oMath xmlns:m="http://schemas.openxmlformats.org/officeDocument/2006/math">
                    <m:acc>
                      <m:accPr>
                        <m:chr m:val="̂"/>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acc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acc>
                    <m:r>
                      <a:rPr lang="en-US" altLang="zh-CN" sz="1800" b="0" i="1" dirty="0"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oMath>
                </a14:m>
                <a:r>
                  <a:rPr lang="en-US" altLang="zh-CN" sz="1800" dirty="0">
                    <a:solidFill>
                      <a:prstClr val="black"/>
                    </a:solidFill>
                    <a:ea typeface="华文楷体" panose="02010600040101010101" pitchFamily="2" charset="-122"/>
                    <a:cs typeface="Times New Roman" panose="02020603050405020304" pitchFamily="18" charset="0"/>
                  </a:rPr>
                  <a:t>was sent if the following conditions are satisfied:</a:t>
                </a:r>
              </a:p>
              <a:p>
                <a:pPr marL="761192" lvl="1" indent="-285750">
                  <a:buFont typeface="Wingdings" panose="05000000000000000000" pitchFamily="2" charset="2"/>
                  <a:buChar char="n"/>
                </a:pP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acc>
                          <m:accPr>
                            <m:chr m:val="̂"/>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acc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acc>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solidFill>
                      <a:prstClr val="black"/>
                    </a:solidFill>
                    <a:ea typeface="华文楷体" panose="02010600040101010101" pitchFamily="2" charset="-122"/>
                    <a:cs typeface="Times New Roman" panose="02020603050405020304" pitchFamily="18" charset="0"/>
                  </a:rPr>
                  <a:t> is jointly typical </a:t>
                </a:r>
              </a:p>
              <a:p>
                <a:pPr marL="761192" lvl="1"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There is no other index </a:t>
                </a:r>
                <a14:m>
                  <m:oMath xmlns:m="http://schemas.openxmlformats.org/officeDocument/2006/math">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up>
                    </m:s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solidFill>
                      <a:prstClr val="black"/>
                    </a:solidFill>
                    <a:ea typeface="华文楷体" panose="02010600040101010101" pitchFamily="2" charset="-122"/>
                    <a:cs typeface="Times New Roman" panose="02020603050405020304" pitchFamily="18" charset="0"/>
                  </a:rPr>
                  <a:t> such that </a:t>
                </a:r>
                <a14:m>
                  <m:oMath xmlns:m="http://schemas.openxmlformats.org/officeDocument/2006/math">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up>
                            </m:sSup>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e>
                    </m:d>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bSup>
                      <m:sSub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𝐴</m:t>
                        </m:r>
                      </m:e>
                      <m:sub>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𝜖</m:t>
                        </m:r>
                      </m:sub>
                      <m:sup>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e>
                        </m:d>
                      </m:sup>
                    </m:sSub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solidFill>
                    <a:prstClr val="black"/>
                  </a:solidFill>
                  <a:ea typeface="华文楷体" panose="02010600040101010101" pitchFamily="2" charset="-122"/>
                  <a:cs typeface="Times New Roman" panose="02020603050405020304" pitchFamily="18" charset="0"/>
                </a:endParaRPr>
              </a:p>
              <a:p>
                <a:r>
                  <a:rPr lang="en-US" altLang="zh-CN" sz="1800" dirty="0">
                    <a:solidFill>
                      <a:prstClr val="black"/>
                    </a:solidFill>
                    <a:ea typeface="华文楷体" panose="02010600040101010101" pitchFamily="2" charset="-122"/>
                    <a:cs typeface="Times New Roman" panose="02020603050405020304" pitchFamily="18" charset="0"/>
                  </a:rPr>
                  <a:t>If no such </a:t>
                </a:r>
                <a14:m>
                  <m:oMath xmlns:m="http://schemas.openxmlformats.org/officeDocument/2006/math">
                    <m:acc>
                      <m:accPr>
                        <m:chr m:val="̂"/>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acc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acc>
                  </m:oMath>
                </a14:m>
                <a:r>
                  <a:rPr lang="en-US" altLang="zh-CN" sz="1800" dirty="0">
                    <a:solidFill>
                      <a:prstClr val="black"/>
                    </a:solidFill>
                    <a:ea typeface="华文楷体" panose="02010600040101010101" pitchFamily="2" charset="-122"/>
                    <a:cs typeface="Times New Roman" panose="02020603050405020304" pitchFamily="18" charset="0"/>
                  </a:rPr>
                  <a:t> exists or if there is more than one such, an error is declared. </a:t>
                </a:r>
                <a:r>
                  <a:rPr lang="en-US" altLang="zh-CN" dirty="0">
                    <a:solidFill>
                      <a:schemeClr val="tx1"/>
                    </a:solidFill>
                  </a:rPr>
                  <a:t>(We may assume that the receiver outputs a </a:t>
                </a:r>
                <a:r>
                  <a:rPr lang="en-US" altLang="zh-CN" dirty="0">
                    <a:solidFill>
                      <a:srgbClr val="7030A0"/>
                    </a:solidFill>
                  </a:rPr>
                  <a:t>dummy index such as </a:t>
                </a:r>
                <a14:m>
                  <m:oMath xmlns:m="http://schemas.openxmlformats.org/officeDocument/2006/math">
                    <m:r>
                      <a:rPr lang="en-US" altLang="zh-CN" i="1" dirty="0" smtClean="0">
                        <a:solidFill>
                          <a:srgbClr val="7030A0"/>
                        </a:solidFill>
                        <a:latin typeface="Cambria Math" panose="02040503050406030204" pitchFamily="18" charset="0"/>
                      </a:rPr>
                      <m:t>0</m:t>
                    </m:r>
                  </m:oMath>
                </a14:m>
                <a:r>
                  <a:rPr lang="en-US" altLang="zh-CN" dirty="0">
                    <a:solidFill>
                      <a:srgbClr val="7030A0"/>
                    </a:solidFill>
                  </a:rPr>
                  <a:t> </a:t>
                </a:r>
                <a:r>
                  <a:rPr lang="en-US" altLang="zh-CN" dirty="0">
                    <a:solidFill>
                      <a:schemeClr val="tx1"/>
                    </a:solidFill>
                  </a:rPr>
                  <a:t>in this case.)</a:t>
                </a:r>
                <a:endParaRPr lang="en-US" altLang="zh-CN" sz="1800" dirty="0">
                  <a:solidFill>
                    <a:schemeClr val="tx1"/>
                  </a:solidFill>
                  <a:ea typeface="华文楷体" panose="02010600040101010101" pitchFamily="2" charset="-122"/>
                  <a:cs typeface="Times New Roman" panose="02020603050405020304" pitchFamily="18" charset="0"/>
                </a:endParaRPr>
              </a:p>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Let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ℰ</m:t>
                    </m:r>
                  </m:oMath>
                </a14:m>
                <a:r>
                  <a:rPr lang="en-US" altLang="zh-CN" sz="1800" dirty="0">
                    <a:solidFill>
                      <a:prstClr val="black"/>
                    </a:solidFill>
                    <a:ea typeface="华文楷体" panose="02010600040101010101" pitchFamily="2" charset="-122"/>
                    <a:cs typeface="Times New Roman" panose="02020603050405020304" pitchFamily="18" charset="0"/>
                  </a:rPr>
                  <a:t> be the event </a:t>
                </a:r>
                <a14:m>
                  <m:oMath xmlns:m="http://schemas.openxmlformats.org/officeDocument/2006/math">
                    <m:r>
                      <a:rPr lang="en-US" altLang="zh-CN" sz="1800" b="0" i="0"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acc>
                      <m:accPr>
                        <m:chr m:val="̂"/>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acc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e>
                    </m:acc>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𝑊</m:t>
                    </m:r>
                    <m:r>
                      <a:rPr lang="en-US" altLang="zh-CN" sz="1800" b="0" i="1" dirty="0"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solidFill>
                    <a:prstClr val="black"/>
                  </a:solidFill>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b="1" dirty="0">
                    <a:solidFill>
                      <a:srgbClr val="7030A0"/>
                    </a:solidFill>
                  </a:rPr>
                  <a:t>We need to show that</a:t>
                </a:r>
              </a:p>
              <a:p>
                <a:pPr/>
                <a14:m>
                  <m:oMathPara xmlns:m="http://schemas.openxmlformats.org/officeDocument/2006/math">
                    <m:oMathParaPr>
                      <m:jc m:val="centerGroup"/>
                    </m:oMathParaPr>
                    <m:oMath xmlns:m="http://schemas.openxmlformats.org/officeDocument/2006/math">
                      <m:r>
                        <a:rPr lang="en-US" altLang="zh-CN" sz="1800" b="1">
                          <a:solidFill>
                            <a:srgbClr val="7030A0"/>
                          </a:solidFill>
                          <a:latin typeface="Cambria Math" panose="02040503050406030204" pitchFamily="18" charset="0"/>
                        </a:rPr>
                        <m:t>𝐏𝐫</m:t>
                      </m:r>
                      <m:d>
                        <m:dPr>
                          <m:ctrlPr>
                            <a:rPr lang="en-US" altLang="zh-CN" sz="1800" b="1" i="1">
                              <a:solidFill>
                                <a:srgbClr val="7030A0"/>
                              </a:solidFill>
                              <a:latin typeface="Cambria Math" panose="02040503050406030204" pitchFamily="18" charset="0"/>
                            </a:rPr>
                          </m:ctrlPr>
                        </m:dPr>
                        <m:e>
                          <m:r>
                            <a:rPr lang="en-US" altLang="zh-CN" sz="1800" b="1" i="1">
                              <a:solidFill>
                                <a:srgbClr val="7030A0"/>
                              </a:solidFill>
                              <a:latin typeface="Cambria Math" panose="02040503050406030204" pitchFamily="18" charset="0"/>
                            </a:rPr>
                            <m:t>ℰ</m:t>
                          </m:r>
                        </m:e>
                      </m:d>
                      <m:r>
                        <a:rPr lang="en-US" altLang="zh-CN" sz="1800" b="1" i="1">
                          <a:solidFill>
                            <a:srgbClr val="7030A0"/>
                          </a:solidFill>
                          <a:latin typeface="Cambria Math" panose="02040503050406030204" pitchFamily="18" charset="0"/>
                        </a:rPr>
                        <m:t>→</m:t>
                      </m:r>
                      <m:r>
                        <a:rPr lang="en-US" altLang="zh-CN" sz="1800" b="1" i="1">
                          <a:solidFill>
                            <a:srgbClr val="7030A0"/>
                          </a:solidFill>
                          <a:latin typeface="Cambria Math" panose="02040503050406030204" pitchFamily="18" charset="0"/>
                        </a:rPr>
                        <m:t>𝟎</m:t>
                      </m:r>
                      <m:r>
                        <a:rPr lang="en-US" altLang="zh-CN" sz="1800" b="1" i="1">
                          <a:solidFill>
                            <a:srgbClr val="7030A0"/>
                          </a:solidFill>
                          <a:latin typeface="Cambria Math" panose="02040503050406030204" pitchFamily="18" charset="0"/>
                        </a:rPr>
                        <m:t> </m:t>
                      </m:r>
                    </m:oMath>
                  </m:oMathPara>
                </a14:m>
                <a:endParaRPr lang="en-US" altLang="zh-CN" sz="1800" b="1" dirty="0">
                  <a:solidFill>
                    <a:srgbClr val="7030A0"/>
                  </a:solidFill>
                </a:endParaRP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636712" y="2800201"/>
                <a:ext cx="8856984" cy="2736304"/>
              </a:xfrm>
              <a:prstGeom prst="rect">
                <a:avLst/>
              </a:prstGeom>
              <a:blipFill>
                <a:blip r:embed="rId5"/>
                <a:stretch>
                  <a:fillRect l="-550"/>
                </a:stretch>
              </a:blipFill>
            </p:spPr>
            <p:txBody>
              <a:bodyPr/>
              <a:lstStyle/>
              <a:p>
                <a:r>
                  <a:rPr lang="zh-CN" altLang="en-US">
                    <a:noFill/>
                  </a:rPr>
                  <a:t> </a:t>
                </a:r>
              </a:p>
            </p:txBody>
          </p:sp>
        </mc:Fallback>
      </mc:AlternateContent>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2830" y="1328606"/>
            <a:ext cx="5260739" cy="1058849"/>
          </a:xfrm>
          <a:prstGeom prst="rect">
            <a:avLst/>
          </a:prstGeom>
          <a:ln>
            <a:solidFill>
              <a:srgbClr val="00B0F0"/>
            </a:solidFill>
          </a:ln>
        </p:spPr>
      </p:pic>
    </p:spTree>
    <p:extLst>
      <p:ext uri="{BB962C8B-B14F-4D97-AF65-F5344CB8AC3E}">
        <p14:creationId xmlns:p14="http://schemas.microsoft.com/office/powerpoint/2010/main" val="961281244"/>
      </p:ext>
    </p:extLst>
  </p:cSld>
  <p:clrMapOvr>
    <a:masterClrMapping/>
  </p:clrMapOvr>
  <mc:AlternateContent xmlns:mc="http://schemas.openxmlformats.org/markup-compatibility/2006" xmlns:p14="http://schemas.microsoft.com/office/powerpoint/2010/main">
    <mc:Choice Requires="p14">
      <p:transition spd="slow" p14:dur="2000" advTm="266841"/>
    </mc:Choice>
    <mc:Fallback xmlns="">
      <p:transition spd="slow" advTm="26684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14:m>
                  <m:oMathPara xmlns:m="http://schemas.openxmlformats.org/officeDocument/2006/math">
                    <m:oMathParaPr>
                      <m:jc m:val="left"/>
                    </m:oMathParaPr>
                    <m:oMath xmlns:m="http://schemas.openxmlformats.org/officeDocument/2006/math">
                      <m:func>
                        <m:funcPr>
                          <m:ctrlPr>
                            <a:rPr lang="en-US" sz="4301" b="0" i="1" smtClean="0">
                              <a:solidFill>
                                <a:schemeClr val="accent2">
                                  <a:lumMod val="75000"/>
                                </a:schemeClr>
                              </a:solidFill>
                              <a:latin typeface="Cambria Math" panose="02040503050406030204" pitchFamily="18" charset="0"/>
                            </a:rPr>
                          </m:ctrlPr>
                        </m:funcPr>
                        <m:fName>
                          <m:r>
                            <m:rPr>
                              <m:sty m:val="p"/>
                            </m:rPr>
                            <a:rPr lang="en-US" sz="4301" b="0" i="0" smtClean="0">
                              <a:solidFill>
                                <a:schemeClr val="accent2">
                                  <a:lumMod val="75000"/>
                                </a:schemeClr>
                              </a:solidFill>
                              <a:latin typeface="Cambria Math" panose="02040503050406030204" pitchFamily="18" charset="0"/>
                            </a:rPr>
                            <m:t>Pr</m:t>
                          </m:r>
                        </m:fName>
                        <m:e>
                          <m:r>
                            <a:rPr lang="en-US" sz="4301" b="0" i="1" smtClean="0">
                              <a:solidFill>
                                <a:schemeClr val="accent2">
                                  <a:lumMod val="75000"/>
                                </a:schemeClr>
                              </a:solidFill>
                              <a:latin typeface="Cambria Math" panose="02040503050406030204" pitchFamily="18" charset="0"/>
                            </a:rPr>
                            <m:t>(</m:t>
                          </m:r>
                          <m:r>
                            <a:rPr lang="en-US" sz="4301" b="0" i="1" smtClean="0">
                              <a:solidFill>
                                <a:schemeClr val="accent2">
                                  <a:lumMod val="75000"/>
                                </a:schemeClr>
                              </a:solidFill>
                              <a:latin typeface="Cambria Math" panose="02040503050406030204" pitchFamily="18" charset="0"/>
                            </a:rPr>
                            <m:t>ℰ</m:t>
                          </m:r>
                          <m:r>
                            <a:rPr lang="en-US" sz="4301" b="0" i="1" smtClean="0">
                              <a:solidFill>
                                <a:schemeClr val="accent2">
                                  <a:lumMod val="75000"/>
                                </a:schemeClr>
                              </a:solidFill>
                              <a:latin typeface="Cambria Math" panose="02040503050406030204" pitchFamily="18" charset="0"/>
                            </a:rPr>
                            <m:t>)</m:t>
                          </m:r>
                        </m:e>
                      </m:func>
                      <m:r>
                        <a:rPr lang="en-US" sz="4301" b="0" i="1" smtClean="0">
                          <a:solidFill>
                            <a:schemeClr val="accent2">
                              <a:lumMod val="75000"/>
                            </a:schemeClr>
                          </a:solidFill>
                          <a:latin typeface="Cambria Math" panose="02040503050406030204" pitchFamily="18" charset="0"/>
                        </a:rPr>
                        <m:t>→0</m:t>
                      </m:r>
                    </m:oMath>
                  </m:oMathPara>
                </a14:m>
                <a:endParaRPr lang="en-US" sz="4301" dirty="0">
                  <a:solidFill>
                    <a:schemeClr val="accent2">
                      <a:lumMod val="75000"/>
                    </a:schemeClr>
                  </a:solidFill>
                </a:endParaRPr>
              </a:p>
            </p:txBody>
          </p:sp>
        </mc:Choice>
        <mc:Fallback xmlns="">
          <p:sp>
            <p:nvSpPr>
              <p:cNvPr id="10" name="Title 1">
                <a:extLst>
                  <a:ext uri="{FF2B5EF4-FFF2-40B4-BE49-F238E27FC236}">
                    <a16:creationId xmlns:a16="http://schemas.microsoft.com/office/drawing/2014/main" id="{CC2434E4-16B7-E540-A13C-960B63D56793}"/>
                  </a:ext>
                </a:extLst>
              </p:cNvPr>
              <p:cNvSpPr txBox="1">
                <a:spLocks noRot="1" noChangeAspect="1" noMove="1" noResize="1" noEditPoints="1" noAdjustHandles="1" noChangeArrowheads="1" noChangeShapeType="1" noTextEdit="1"/>
              </p:cNvSpPr>
              <p:nvPr/>
            </p:nvSpPr>
            <p:spPr>
              <a:xfrm>
                <a:off x="348680" y="279921"/>
                <a:ext cx="8769040" cy="106539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90254" y="2008113"/>
                <a:ext cx="8876358" cy="1548822"/>
              </a:xfrm>
              <a:prstGeom prst="rect">
                <a:avLst/>
              </a:prstGeom>
            </p:spPr>
            <p:txBody>
              <a:bodyPr wrap="square">
                <a:spAutoFit/>
              </a:bodyPr>
              <a:lstStyle/>
              <a:p>
                <a:pPr marL="342900" indent="-342900">
                  <a:buFont typeface="Wingdings" panose="05000000000000000000" pitchFamily="2" charset="2"/>
                  <a:buChar char="n"/>
                </a:pPr>
                <a:r>
                  <a:rPr lang="en-US" altLang="zh-CN" dirty="0"/>
                  <a:t>We let </a:t>
                </a:r>
                <a14:m>
                  <m:oMath xmlns:m="http://schemas.openxmlformats.org/officeDocument/2006/math">
                    <m:r>
                      <a:rPr lang="en-US" altLang="zh-CN" i="1" dirty="0" smtClean="0">
                        <a:latin typeface="Cambria Math" panose="02040503050406030204" pitchFamily="18" charset="0"/>
                      </a:rPr>
                      <m:t>𝑊</m:t>
                    </m:r>
                  </m:oMath>
                </a14:m>
                <a:r>
                  <a:rPr lang="en-US" altLang="zh-CN" dirty="0"/>
                  <a:t> be drawn according to a uniform distribution over </a:t>
                </a:r>
                <a14:m>
                  <m:oMath xmlns:m="http://schemas.openxmlformats.org/officeDocument/2006/math">
                    <m:r>
                      <a:rPr lang="en-US" altLang="zh-CN" i="1" dirty="0" smtClean="0">
                        <a:latin typeface="Cambria Math" panose="02040503050406030204" pitchFamily="18" charset="0"/>
                      </a:rPr>
                      <m:t>{1, 2, . . . , </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𝑛𝑅</m:t>
                        </m:r>
                      </m:sup>
                    </m:sSup>
                    <m:r>
                      <a:rPr lang="en-US" altLang="zh-CN" i="1" dirty="0" smtClean="0">
                        <a:latin typeface="Cambria Math" panose="02040503050406030204" pitchFamily="18" charset="0"/>
                      </a:rPr>
                      <m:t>} </m:t>
                    </m:r>
                  </m:oMath>
                </a14:m>
                <a:r>
                  <a:rPr lang="en-US" altLang="zh-CN" dirty="0"/>
                  <a:t>and use jointly typical decoding </a:t>
                </a:r>
                <a14:m>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𝑊</m:t>
                        </m:r>
                      </m:e>
                    </m:acc>
                    <m:r>
                      <a:rPr lang="en-US" altLang="zh-CN" i="1" dirty="0" smtClean="0">
                        <a:latin typeface="Cambria Math" panose="02040503050406030204" pitchFamily="18" charset="0"/>
                      </a:rPr>
                      <m:t>(</m:t>
                    </m:r>
                    <m:sSup>
                      <m:sSupPr>
                        <m:ctrlPr>
                          <a:rPr lang="en-US" altLang="zh-CN" i="1" dirty="0" err="1" smtClean="0">
                            <a:latin typeface="Cambria Math" panose="02040503050406030204" pitchFamily="18" charset="0"/>
                          </a:rPr>
                        </m:ctrlPr>
                      </m:sSupPr>
                      <m:e>
                        <m:r>
                          <a:rPr lang="en-US" altLang="zh-CN" i="1" dirty="0" err="1" smtClean="0">
                            <a:latin typeface="Cambria Math" panose="02040503050406030204" pitchFamily="18" charset="0"/>
                          </a:rPr>
                          <m:t>𝑦</m:t>
                        </m:r>
                      </m:e>
                      <m:sup>
                        <m:r>
                          <a:rPr lang="en-US" altLang="zh-CN" i="1" dirty="0" err="1" smtClean="0">
                            <a:latin typeface="Cambria Math" panose="02040503050406030204" pitchFamily="18" charset="0"/>
                          </a:rPr>
                          <m:t>𝑛</m:t>
                        </m:r>
                      </m:sup>
                    </m:sSup>
                    <m:r>
                      <a:rPr lang="en-US" altLang="zh-CN" i="1" dirty="0">
                        <a:latin typeface="Cambria Math" panose="02040503050406030204" pitchFamily="18" charset="0"/>
                      </a:rPr>
                      <m:t>)</m:t>
                    </m:r>
                  </m:oMath>
                </a14:m>
                <a:r>
                  <a:rPr lang="en-US" altLang="zh-CN" dirty="0"/>
                  <a:t> </a:t>
                </a:r>
              </a:p>
              <a:p>
                <a:pPr marL="342900" indent="-342900">
                  <a:buFont typeface="Wingdings" panose="05000000000000000000" pitchFamily="2" charset="2"/>
                  <a:buChar char="n"/>
                </a:pPr>
                <a:r>
                  <a:rPr lang="en-US" altLang="zh-CN" dirty="0"/>
                  <a:t>Let </a:t>
                </a:r>
                <a14:m>
                  <m:oMath xmlns:m="http://schemas.openxmlformats.org/officeDocument/2006/math">
                    <m:r>
                      <a:rPr lang="en-US" altLang="zh-CN" b="0" i="1" dirty="0" smtClean="0">
                        <a:latin typeface="Cambria Math" panose="02040503050406030204" pitchFamily="18" charset="0"/>
                      </a:rPr>
                      <m:t>ℰ</m:t>
                    </m:r>
                    <m:r>
                      <a:rPr lang="en-US" altLang="zh-CN" i="1" dirty="0" smtClean="0">
                        <a:latin typeface="Cambria Math" panose="02040503050406030204" pitchFamily="18" charset="0"/>
                      </a:rPr>
                      <m:t>={</m:t>
                    </m:r>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𝑊</m:t>
                        </m:r>
                      </m:e>
                    </m:acc>
                    <m:d>
                      <m:dPr>
                        <m:ctrlPr>
                          <a:rPr lang="en-US" altLang="zh-CN" i="1" dirty="0">
                            <a:latin typeface="Cambria Math" panose="02040503050406030204" pitchFamily="18" charset="0"/>
                          </a:rPr>
                        </m:ctrlPr>
                      </m:dPr>
                      <m:e>
                        <m:sSup>
                          <m:sSupPr>
                            <m:ctrlPr>
                              <a:rPr lang="en-US" altLang="zh-CN" i="1" dirty="0" err="1">
                                <a:latin typeface="Cambria Math" panose="02040503050406030204" pitchFamily="18" charset="0"/>
                              </a:rPr>
                            </m:ctrlPr>
                          </m:sSupPr>
                          <m:e>
                            <m:r>
                              <a:rPr lang="en-US" altLang="zh-CN" i="1" dirty="0" err="1">
                                <a:latin typeface="Cambria Math" panose="02040503050406030204" pitchFamily="18" charset="0"/>
                              </a:rPr>
                              <m:t>𝑦</m:t>
                            </m:r>
                          </m:e>
                          <m:sup>
                            <m:r>
                              <a:rPr lang="en-US" altLang="zh-CN" i="1" dirty="0" err="1">
                                <a:latin typeface="Cambria Math" panose="02040503050406030204" pitchFamily="18" charset="0"/>
                              </a:rPr>
                              <m:t>𝑛</m:t>
                            </m:r>
                          </m:sup>
                        </m:sSup>
                      </m:e>
                    </m:d>
                    <m:r>
                      <a:rPr lang="en-US" altLang="zh-CN" b="0" i="1" dirty="0" smtClean="0">
                        <a:latin typeface="Cambria Math" panose="02040503050406030204" pitchFamily="18" charset="0"/>
                      </a:rPr>
                      <m:t>≠</m:t>
                    </m:r>
                    <m:r>
                      <a:rPr lang="en-US" altLang="zh-CN" i="1" dirty="0">
                        <a:latin typeface="Cambria Math" panose="02040503050406030204" pitchFamily="18" charset="0"/>
                      </a:rPr>
                      <m:t>𝑊</m:t>
                    </m:r>
                    <m:r>
                      <a:rPr lang="en-US" altLang="zh-CN" i="1" dirty="0">
                        <a:latin typeface="Cambria Math" panose="02040503050406030204" pitchFamily="18" charset="0"/>
                      </a:rPr>
                      <m:t>}</m:t>
                    </m:r>
                  </m:oMath>
                </a14:m>
                <a:r>
                  <a:rPr lang="en-US" altLang="zh-CN" dirty="0"/>
                  <a:t> denote the error event </a:t>
                </a:r>
              </a:p>
              <a:p>
                <a:pPr marL="342900" indent="-342900">
                  <a:buFont typeface="Wingdings" panose="05000000000000000000" pitchFamily="2" charset="2"/>
                  <a:buChar char="n"/>
                </a:pPr>
                <a:r>
                  <a:rPr lang="en-US" altLang="zh-CN" dirty="0"/>
                  <a:t>We will calculate the average probability of error, averaged over all codewords in the codebook, and averaged over all codebooks</a:t>
                </a:r>
                <a:endParaRPr lang="zh-CN" alt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490254" y="2008113"/>
                <a:ext cx="8876358" cy="1548822"/>
              </a:xfrm>
              <a:prstGeom prst="rect">
                <a:avLst/>
              </a:prstGeom>
              <a:blipFill>
                <a:blip r:embed="rId8"/>
                <a:stretch>
                  <a:fillRect l="-480" t="-1575" r="-343" b="-59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2317872-8339-4A7E-A012-3BBAED7D3D2D}"/>
                  </a:ext>
                </a:extLst>
              </p:cNvPr>
              <p:cNvSpPr/>
              <p:nvPr/>
            </p:nvSpPr>
            <p:spPr>
              <a:xfrm>
                <a:off x="492696" y="1348280"/>
                <a:ext cx="8876358" cy="5878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800" dirty="0">
                    <a:solidFill>
                      <a:prstClr val="black"/>
                    </a:solidFill>
                    <a:ea typeface="华文楷体" panose="02010600040101010101" pitchFamily="2" charset="-122"/>
                    <a:cs typeface="Times New Roman" panose="02020603050405020304" pitchFamily="18" charset="0"/>
                  </a:rPr>
                  <a:t>Main idea: If we could prove that for all the codebook (all the possible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𝐶</m:t>
                    </m:r>
                  </m:oMath>
                </a14:m>
                <a:r>
                  <a:rPr lang="en-US" altLang="zh-CN" sz="1800" dirty="0">
                    <a:solidFill>
                      <a:prstClr val="black"/>
                    </a:solidFill>
                    <a:ea typeface="华文楷体" panose="02010600040101010101" pitchFamily="2" charset="-122"/>
                    <a:cs typeface="Times New Roman" panose="02020603050405020304" pitchFamily="18" charset="0"/>
                  </a:rPr>
                  <a:t>), the average </a:t>
                </a:r>
                <a14:m>
                  <m:oMath xmlns:m="http://schemas.openxmlformats.org/officeDocument/2006/math">
                    <m:func>
                      <m:func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Pr</m:t>
                        </m:r>
                      </m:fName>
                      <m:e>
                        <m:d>
                          <m:d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ℰ</m:t>
                            </m:r>
                          </m:e>
                        </m:d>
                      </m:e>
                    </m:func>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𝜖</m:t>
                    </m:r>
                  </m:oMath>
                </a14:m>
                <a:r>
                  <a:rPr lang="en-US" altLang="zh-CN" sz="1800" dirty="0">
                    <a:solidFill>
                      <a:prstClr val="black"/>
                    </a:solidFill>
                    <a:ea typeface="华文楷体" panose="02010600040101010101" pitchFamily="2" charset="-122"/>
                    <a:cs typeface="Times New Roman" panose="02020603050405020304" pitchFamily="18" charset="0"/>
                  </a:rPr>
                  <a:t>; then </a:t>
                </a:r>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the error probability of the best code </a:t>
                </a:r>
                <a:r>
                  <a:rPr lang="en-US" altLang="zh-CN" sz="1800" dirty="0">
                    <a:solidFill>
                      <a:prstClr val="black"/>
                    </a:solidFill>
                    <a:ea typeface="华文楷体" panose="02010600040101010101" pitchFamily="2" charset="-122"/>
                    <a:cs typeface="Times New Roman" panose="02020603050405020304" pitchFamily="18" charset="0"/>
                  </a:rPr>
                  <a:t>(one of </a:t>
                </a:r>
                <a14:m>
                  <m:oMath xmlns:m="http://schemas.openxmlformats.org/officeDocument/2006/math">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𝐶</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up>
                    </m:s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𝑠</m:t>
                    </m:r>
                  </m:oMath>
                </a14:m>
                <a:r>
                  <a:rPr lang="en-US" altLang="zh-CN" sz="1800" dirty="0">
                    <a:solidFill>
                      <a:prstClr val="black"/>
                    </a:solidFill>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𝜖</m:t>
                    </m:r>
                  </m:oMath>
                </a14:m>
                <a:r>
                  <a:rPr lang="en-US" altLang="zh-CN" sz="1800" dirty="0">
                    <a:solidFill>
                      <a:prstClr val="black"/>
                    </a:solidFill>
                    <a:ea typeface="华文楷体" panose="02010600040101010101" pitchFamily="2" charset="-122"/>
                    <a:cs typeface="Times New Roman" panose="02020603050405020304" pitchFamily="18" charset="0"/>
                  </a:rPr>
                  <a:t> </a:t>
                </a:r>
              </a:p>
            </p:txBody>
          </p:sp>
        </mc:Choice>
        <mc:Fallback xmlns="">
          <p:sp>
            <p:nvSpPr>
              <p:cNvPr id="14" name="Rectangle 13">
                <a:extLst>
                  <a:ext uri="{FF2B5EF4-FFF2-40B4-BE49-F238E27FC236}">
                    <a16:creationId xmlns:a16="http://schemas.microsoft.com/office/drawing/2014/main" id="{F2317872-8339-4A7E-A012-3BBAED7D3D2D}"/>
                  </a:ext>
                </a:extLst>
              </p:cNvPr>
              <p:cNvSpPr>
                <a:spLocks noRot="1" noChangeAspect="1" noMove="1" noResize="1" noEditPoints="1" noAdjustHandles="1" noChangeArrowheads="1" noChangeShapeType="1" noTextEdit="1"/>
              </p:cNvSpPr>
              <p:nvPr/>
            </p:nvSpPr>
            <p:spPr>
              <a:xfrm>
                <a:off x="492696" y="1348280"/>
                <a:ext cx="8876358" cy="587826"/>
              </a:xfrm>
              <a:prstGeom prst="rect">
                <a:avLst/>
              </a:prstGeom>
              <a:blipFill>
                <a:blip r:embed="rId9"/>
                <a:stretch>
                  <a:fillRect l="-549" t="-9091" b="-232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822294A-7684-46C7-A666-3BF11C9B9511}"/>
                  </a:ext>
                </a:extLst>
              </p:cNvPr>
              <p:cNvSpPr txBox="1"/>
              <p:nvPr/>
            </p:nvSpPr>
            <p:spPr>
              <a:xfrm>
                <a:off x="2860992" y="3623767"/>
                <a:ext cx="3744415" cy="3072380"/>
              </a:xfrm>
              <a:prstGeom prst="rect">
                <a:avLst/>
              </a:prstGeom>
              <a:noFill/>
              <a:ln>
                <a:solidFill>
                  <a:srgbClr val="00B0F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ℰ</m:t>
                              </m:r>
                            </m:e>
                          </m:d>
                        </m:e>
                      </m:func>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𝐶</m:t>
                          </m:r>
                        </m: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e>
                              </m:d>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𝑒</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e>
                          </m:func>
                        </m:e>
                      </m:nary>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𝐶</m:t>
                          </m:r>
                        </m: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e>
                          </m:func>
                        </m:e>
                      </m:nary>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𝑛𝑅</m:t>
                              </m:r>
                            </m:sup>
                          </m:sSup>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𝑤</m:t>
                          </m:r>
                          <m:r>
                            <a:rPr lang="en-US" altLang="zh-CN" b="0" i="1" smtClean="0">
                              <a:latin typeface="Cambria Math" panose="02040503050406030204" pitchFamily="18" charset="0"/>
                            </a:rPr>
                            <m:t>=1</m:t>
                          </m:r>
                        </m:sub>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𝑛𝑅</m:t>
                              </m:r>
                            </m:sup>
                          </m:sSup>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𝑤</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e>
                      </m:nary>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𝑛𝑅</m:t>
                              </m:r>
                            </m:sup>
                          </m:sSup>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𝑤</m:t>
                          </m:r>
                          <m:r>
                            <a:rPr lang="en-US" altLang="zh-CN" b="0" i="1" smtClean="0">
                              <a:latin typeface="Cambria Math" panose="02040503050406030204" pitchFamily="18" charset="0"/>
                            </a:rPr>
                            <m:t>=1</m:t>
                          </m:r>
                        </m:sub>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𝑛𝑅</m:t>
                              </m:r>
                            </m:sup>
                          </m:sSup>
                        </m:sup>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𝐶</m:t>
                              </m:r>
                            </m: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e>
                                  </m:d>
                                </m:e>
                              </m:func>
                            </m:e>
                          </m:nary>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𝑤</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e>
                      </m:nary>
                    </m:oMath>
                  </m:oMathPara>
                </a14:m>
                <a:endParaRPr lang="zh-CN" altLang="en-US" dirty="0"/>
              </a:p>
            </p:txBody>
          </p:sp>
        </mc:Choice>
        <mc:Fallback xmlns="">
          <p:sp>
            <p:nvSpPr>
              <p:cNvPr id="2" name="TextBox 1">
                <a:extLst>
                  <a:ext uri="{FF2B5EF4-FFF2-40B4-BE49-F238E27FC236}">
                    <a16:creationId xmlns:a16="http://schemas.microsoft.com/office/drawing/2014/main" id="{C822294A-7684-46C7-A666-3BF11C9B9511}"/>
                  </a:ext>
                </a:extLst>
              </p:cNvPr>
              <p:cNvSpPr txBox="1">
                <a:spLocks noRot="1" noChangeAspect="1" noMove="1" noResize="1" noEditPoints="1" noAdjustHandles="1" noChangeArrowheads="1" noChangeShapeType="1" noTextEdit="1"/>
              </p:cNvSpPr>
              <p:nvPr/>
            </p:nvSpPr>
            <p:spPr>
              <a:xfrm>
                <a:off x="2860992" y="3623767"/>
                <a:ext cx="3744415" cy="3072380"/>
              </a:xfrm>
              <a:prstGeom prst="rect">
                <a:avLst/>
              </a:prstGeom>
              <a:blipFill>
                <a:blip r:embed="rId10"/>
                <a:stretch>
                  <a:fillRect/>
                </a:stretch>
              </a:blipFill>
              <a:ln>
                <a:solidFill>
                  <a:srgbClr val="00B0F0"/>
                </a:solid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33447F2-4D81-2CE1-0435-35818E2CB5B5}"/>
              </a:ext>
            </a:extLst>
          </p:cNvPr>
          <p:cNvSpPr txBox="1"/>
          <p:nvPr/>
        </p:nvSpPr>
        <p:spPr>
          <a:xfrm>
            <a:off x="4246880" y="548640"/>
            <a:ext cx="1627369" cy="380425"/>
          </a:xfrm>
          <a:prstGeom prst="rect">
            <a:avLst/>
          </a:prstGeom>
          <a:noFill/>
        </p:spPr>
        <p:txBody>
          <a:bodyPr wrap="none" rtlCol="0">
            <a:spAutoFit/>
          </a:bodyPr>
          <a:lstStyle/>
          <a:p>
            <a:r>
              <a:rPr kumimoji="1" lang="zh-CN" altLang="en-US" dirty="0"/>
              <a:t>证明不做要求</a:t>
            </a:r>
          </a:p>
        </p:txBody>
      </p:sp>
    </p:spTree>
    <p:extLst>
      <p:ext uri="{BB962C8B-B14F-4D97-AF65-F5344CB8AC3E}">
        <p14:creationId xmlns:p14="http://schemas.microsoft.com/office/powerpoint/2010/main" val="1393034322"/>
      </p:ext>
    </p:extLst>
  </p:cSld>
  <p:clrMapOvr>
    <a:masterClrMapping/>
  </p:clrMapOvr>
  <mc:AlternateContent xmlns:mc="http://schemas.openxmlformats.org/markup-compatibility/2006" xmlns:p14="http://schemas.microsoft.com/office/powerpoint/2010/main">
    <mc:Choice Requires="p14">
      <p:transition spd="slow" p14:dur="2000" advTm="372834"/>
    </mc:Choice>
    <mc:Fallback xmlns="">
      <p:transition spd="slow" advTm="37283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14:m>
                  <m:oMathPara xmlns:m="http://schemas.openxmlformats.org/officeDocument/2006/math">
                    <m:oMathParaPr>
                      <m:jc m:val="left"/>
                    </m:oMathParaPr>
                    <m:oMath xmlns:m="http://schemas.openxmlformats.org/officeDocument/2006/math">
                      <m:func>
                        <m:funcPr>
                          <m:ctrlPr>
                            <a:rPr lang="en-US" sz="4301" b="0" i="1" smtClean="0">
                              <a:solidFill>
                                <a:schemeClr val="accent2">
                                  <a:lumMod val="75000"/>
                                </a:schemeClr>
                              </a:solidFill>
                              <a:latin typeface="Cambria Math" panose="02040503050406030204" pitchFamily="18" charset="0"/>
                            </a:rPr>
                          </m:ctrlPr>
                        </m:funcPr>
                        <m:fName>
                          <m:r>
                            <m:rPr>
                              <m:sty m:val="p"/>
                            </m:rPr>
                            <a:rPr lang="en-US" sz="4301" b="0" i="0" smtClean="0">
                              <a:solidFill>
                                <a:schemeClr val="accent2">
                                  <a:lumMod val="75000"/>
                                </a:schemeClr>
                              </a:solidFill>
                              <a:latin typeface="Cambria Math" panose="02040503050406030204" pitchFamily="18" charset="0"/>
                            </a:rPr>
                            <m:t>Pr</m:t>
                          </m:r>
                        </m:fName>
                        <m:e>
                          <m:r>
                            <a:rPr lang="en-US" sz="4301" b="0" i="1" smtClean="0">
                              <a:solidFill>
                                <a:schemeClr val="accent2">
                                  <a:lumMod val="75000"/>
                                </a:schemeClr>
                              </a:solidFill>
                              <a:latin typeface="Cambria Math" panose="02040503050406030204" pitchFamily="18" charset="0"/>
                            </a:rPr>
                            <m:t>(</m:t>
                          </m:r>
                          <m:r>
                            <a:rPr lang="en-US" sz="4301" b="0" i="1" smtClean="0">
                              <a:solidFill>
                                <a:schemeClr val="accent2">
                                  <a:lumMod val="75000"/>
                                </a:schemeClr>
                              </a:solidFill>
                              <a:latin typeface="Cambria Math" panose="02040503050406030204" pitchFamily="18" charset="0"/>
                            </a:rPr>
                            <m:t>ℰ</m:t>
                          </m:r>
                          <m:r>
                            <a:rPr lang="en-US" sz="4301" b="0" i="1" smtClean="0">
                              <a:solidFill>
                                <a:schemeClr val="accent2">
                                  <a:lumMod val="75000"/>
                                </a:schemeClr>
                              </a:solidFill>
                              <a:latin typeface="Cambria Math" panose="02040503050406030204" pitchFamily="18" charset="0"/>
                            </a:rPr>
                            <m:t>)</m:t>
                          </m:r>
                        </m:e>
                      </m:func>
                      <m:r>
                        <a:rPr lang="en-US" sz="4301" b="0" i="1" smtClean="0">
                          <a:solidFill>
                            <a:schemeClr val="accent2">
                              <a:lumMod val="75000"/>
                            </a:schemeClr>
                          </a:solidFill>
                          <a:latin typeface="Cambria Math" panose="02040503050406030204" pitchFamily="18" charset="0"/>
                        </a:rPr>
                        <m:t>→0</m:t>
                      </m:r>
                    </m:oMath>
                  </m:oMathPara>
                </a14:m>
                <a:endParaRPr lang="en-US" sz="4301" dirty="0">
                  <a:solidFill>
                    <a:schemeClr val="accent2">
                      <a:lumMod val="75000"/>
                    </a:schemeClr>
                  </a:solidFill>
                </a:endParaRPr>
              </a:p>
            </p:txBody>
          </p:sp>
        </mc:Choice>
        <mc:Fallback xmlns="">
          <p:sp>
            <p:nvSpPr>
              <p:cNvPr id="10" name="Title 1">
                <a:extLst>
                  <a:ext uri="{FF2B5EF4-FFF2-40B4-BE49-F238E27FC236}">
                    <a16:creationId xmlns:a16="http://schemas.microsoft.com/office/drawing/2014/main" id="{CC2434E4-16B7-E540-A13C-960B63D56793}"/>
                  </a:ext>
                </a:extLst>
              </p:cNvPr>
              <p:cNvSpPr txBox="1">
                <a:spLocks noRot="1" noChangeAspect="1" noMove="1" noResize="1" noEditPoints="1" noAdjustHandles="1" noChangeArrowheads="1" noChangeShapeType="1" noTextEdit="1"/>
              </p:cNvSpPr>
              <p:nvPr/>
            </p:nvSpPr>
            <p:spPr>
              <a:xfrm>
                <a:off x="348680" y="279921"/>
                <a:ext cx="8769040" cy="106539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7F640B6-70A0-421F-9A94-229FAA85866A}"/>
                  </a:ext>
                </a:extLst>
              </p:cNvPr>
              <p:cNvSpPr txBox="1"/>
              <p:nvPr/>
            </p:nvSpPr>
            <p:spPr>
              <a:xfrm>
                <a:off x="2288292" y="3376265"/>
                <a:ext cx="5481815" cy="3264227"/>
              </a:xfrm>
              <a:prstGeom prst="rect">
                <a:avLst/>
              </a:prstGeom>
              <a:noFill/>
              <a:ln>
                <a:solidFill>
                  <a:srgbClr val="7030A0"/>
                </a:solidFill>
              </a:ln>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𝐶</m:t>
                          </m:r>
                        </m: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e>
                              </m:d>
                            </m:e>
                          </m:func>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ℰ</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=1)</m:t>
                              </m:r>
                            </m:e>
                          </m:func>
                        </m:e>
                      </m:nary>
                    </m:oMath>
                  </m:oMathPara>
                </a14:m>
                <a:endParaRPr lang="en-US" altLang="zh-CN" b="0" dirty="0"/>
              </a:p>
              <a:p>
                <a:pPr algn="ct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ℰ</m:t>
                        </m:r>
                        <m:r>
                          <a:rPr lang="en-US" altLang="zh-CN" b="0" i="1" smtClean="0">
                            <a:latin typeface="Cambria Math" panose="02040503050406030204" pitchFamily="18" charset="0"/>
                          </a:rPr>
                          <m:t>)</m:t>
                        </m:r>
                      </m:e>
                    </m:func>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𝑛𝑅</m:t>
                            </m:r>
                          </m:sup>
                        </m:sSup>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𝑤</m:t>
                        </m:r>
                        <m:r>
                          <a:rPr lang="en-US" altLang="zh-CN" b="0" i="1" smtClean="0">
                            <a:latin typeface="Cambria Math" panose="02040503050406030204" pitchFamily="18" charset="0"/>
                          </a:rPr>
                          <m:t>=1</m:t>
                        </m:r>
                      </m:sub>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𝑛𝑅</m:t>
                            </m:r>
                          </m:sup>
                        </m:sSup>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r>
                              <a:rPr lang="en-US" altLang="zh-CN" i="1">
                                <a:latin typeface="Cambria Math" panose="02040503050406030204" pitchFamily="18" charset="0"/>
                              </a:rPr>
                              <m:t>(</m:t>
                            </m:r>
                            <m:r>
                              <a:rPr lang="en-US" altLang="zh-CN" i="1">
                                <a:latin typeface="Cambria Math" panose="02040503050406030204" pitchFamily="18" charset="0"/>
                              </a:rPr>
                              <m:t>ℰ</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b="0" i="1" smtClean="0">
                                <a:latin typeface="Cambria Math" panose="02040503050406030204" pitchFamily="18" charset="0"/>
                              </a:rPr>
                              <m:t>𝑤</m:t>
                            </m:r>
                            <m:r>
                              <a:rPr lang="en-US" altLang="zh-CN" i="1">
                                <a:latin typeface="Cambria Math" panose="02040503050406030204" pitchFamily="18" charset="0"/>
                              </a:rPr>
                              <m:t>)</m:t>
                            </m:r>
                          </m:e>
                        </m:func>
                      </m:e>
                    </m:nary>
                  </m:oMath>
                </a14:m>
                <a:r>
                  <a:rPr lang="en-US" altLang="zh-CN" dirty="0"/>
                  <a:t> </a:t>
                </a:r>
              </a:p>
              <a:p>
                <a:r>
                  <a:rPr lang="en-US" altLang="zh-CN" dirty="0"/>
                  <a:t>Take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r>
                          <a:rPr lang="en-US" altLang="zh-CN" i="1">
                            <a:latin typeface="Cambria Math" panose="02040503050406030204" pitchFamily="18" charset="0"/>
                          </a:rPr>
                          <m:t>(</m:t>
                        </m:r>
                        <m:r>
                          <a:rPr lang="en-US" altLang="zh-CN" i="1">
                            <a:latin typeface="Cambria Math" panose="02040503050406030204" pitchFamily="18" charset="0"/>
                          </a:rPr>
                          <m:t>ℰ</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=1)</m:t>
                        </m:r>
                      </m:e>
                    </m:func>
                  </m:oMath>
                </a14:m>
                <a:r>
                  <a:rPr lang="en-US" altLang="zh-CN" dirty="0"/>
                  <a:t> for example</a:t>
                </a:r>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𝑋</m:t>
                                      </m:r>
                                    </m:e>
                                    <m:sup>
                                      <m:r>
                                        <a:rPr lang="en-US" altLang="zh-CN" b="0" i="1" smtClean="0">
                                          <a:solidFill>
                                            <a:schemeClr val="tx1"/>
                                          </a:solidFill>
                                          <a:latin typeface="Cambria Math" panose="02040503050406030204" pitchFamily="18" charset="0"/>
                                        </a:rPr>
                                        <m:t>𝑛</m:t>
                                      </m:r>
                                    </m:sup>
                                  </m:s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𝑖</m:t>
                                      </m:r>
                                    </m:e>
                                  </m:d>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𝑌</m:t>
                                      </m:r>
                                    </m:e>
                                    <m:sup>
                                      <m:r>
                                        <a:rPr lang="en-US" altLang="zh-CN" b="0" i="1" smtClean="0">
                                          <a:solidFill>
                                            <a:schemeClr val="tx1"/>
                                          </a:solidFill>
                                          <a:latin typeface="Cambria Math" panose="02040503050406030204" pitchFamily="18" charset="0"/>
                                        </a:rPr>
                                        <m:t>𝑛</m:t>
                                      </m:r>
                                    </m:sup>
                                  </m:sSup>
                                </m:e>
                              </m:d>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is</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in</m:t>
                              </m:r>
                              <m:r>
                                <a:rPr lang="en-US" altLang="zh-CN" b="0" i="0" smtClean="0">
                                  <a:solidFill>
                                    <a:schemeClr val="tx1"/>
                                  </a:solidFill>
                                  <a:latin typeface="Cambria Math" panose="02040503050406030204" pitchFamily="18" charset="0"/>
                                </a:rPr>
                                <m:t> </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𝜖</m:t>
                                  </m:r>
                                </m:sub>
                                <m: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𝑛</m:t>
                                      </m:r>
                                    </m:e>
                                  </m:d>
                                </m:sup>
                              </m:sSubSup>
                            </m:e>
                          </m:d>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𝑛𝑅</m:t>
                                  </m:r>
                                </m:sup>
                              </m:sSup>
                            </m:e>
                          </m:d>
                        </m:e>
                      </m:d>
                    </m:oMath>
                  </m:oMathPara>
                </a14:m>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ℰ</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=1)</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𝑛𝑅</m:t>
                              </m:r>
                            </m:sup>
                          </m:sSup>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=1)</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𝑛𝑅</m:t>
                              </m:r>
                            </m:sup>
                          </m:sSup>
                        </m:sup>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=1)</m:t>
                          </m:r>
                        </m:e>
                      </m:nary>
                    </m:oMath>
                  </m:oMathPara>
                </a14:m>
                <a:endParaRPr lang="en-US" altLang="zh-CN" dirty="0"/>
              </a:p>
            </p:txBody>
          </p:sp>
        </mc:Choice>
        <mc:Fallback xmlns="">
          <p:sp>
            <p:nvSpPr>
              <p:cNvPr id="15" name="TextBox 14">
                <a:extLst>
                  <a:ext uri="{FF2B5EF4-FFF2-40B4-BE49-F238E27FC236}">
                    <a16:creationId xmlns:a16="http://schemas.microsoft.com/office/drawing/2014/main" id="{F7F640B6-70A0-421F-9A94-229FAA85866A}"/>
                  </a:ext>
                </a:extLst>
              </p:cNvPr>
              <p:cNvSpPr txBox="1">
                <a:spLocks noRot="1" noChangeAspect="1" noMove="1" noResize="1" noEditPoints="1" noAdjustHandles="1" noChangeArrowheads="1" noChangeShapeType="1" noTextEdit="1"/>
              </p:cNvSpPr>
              <p:nvPr/>
            </p:nvSpPr>
            <p:spPr>
              <a:xfrm>
                <a:off x="2288292" y="3376265"/>
                <a:ext cx="5481815" cy="3264227"/>
              </a:xfrm>
              <a:prstGeom prst="rect">
                <a:avLst/>
              </a:prstGeom>
              <a:blipFill>
                <a:blip r:embed="rId8"/>
                <a:stretch>
                  <a:fillRect l="-887"/>
                </a:stretch>
              </a:blipFill>
              <a:ln>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13">
                <a:extLst>
                  <a:ext uri="{FF2B5EF4-FFF2-40B4-BE49-F238E27FC236}">
                    <a16:creationId xmlns:a16="http://schemas.microsoft.com/office/drawing/2014/main" id="{9B5B1684-2009-5392-21D2-7B742B039412}"/>
                  </a:ext>
                </a:extLst>
              </p:cNvPr>
              <p:cNvSpPr/>
              <p:nvPr/>
            </p:nvSpPr>
            <p:spPr>
              <a:xfrm>
                <a:off x="492696" y="1072009"/>
                <a:ext cx="9145016" cy="1800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altLang="zh-CN" sz="1800" b="0" i="1" smtClean="0">
                              <a:solidFill>
                                <a:srgbClr val="C00000"/>
                              </a:solidFill>
                              <a:latin typeface="Cambria Math" panose="02040503050406030204" pitchFamily="18" charset="0"/>
                            </a:rPr>
                          </m:ctrlPr>
                        </m:sSubPr>
                        <m:e>
                          <m:r>
                            <a:rPr lang="en-US" altLang="zh-CN" sz="1800" b="0" i="1" smtClean="0">
                              <a:solidFill>
                                <a:srgbClr val="C00000"/>
                              </a:solidFill>
                              <a:latin typeface="Cambria Math" panose="02040503050406030204" pitchFamily="18" charset="0"/>
                            </a:rPr>
                            <m:t>𝐸</m:t>
                          </m:r>
                        </m:e>
                        <m:sub>
                          <m:r>
                            <a:rPr lang="en-US" altLang="zh-CN" sz="1800" b="0" i="1" smtClean="0">
                              <a:solidFill>
                                <a:srgbClr val="C00000"/>
                              </a:solidFill>
                              <a:latin typeface="Cambria Math" panose="02040503050406030204" pitchFamily="18" charset="0"/>
                            </a:rPr>
                            <m:t>𝑖</m:t>
                          </m:r>
                        </m:sub>
                      </m:sSub>
                      <m:r>
                        <a:rPr lang="en-US" altLang="zh-CN" sz="1800" b="0" i="1" smtClean="0">
                          <a:solidFill>
                            <a:srgbClr val="C00000"/>
                          </a:solidFill>
                          <a:latin typeface="Cambria Math" panose="02040503050406030204" pitchFamily="18" charset="0"/>
                        </a:rPr>
                        <m:t>=</m:t>
                      </m:r>
                      <m:d>
                        <m:dPr>
                          <m:begChr m:val="{"/>
                          <m:endChr m:val="}"/>
                          <m:ctrlPr>
                            <a:rPr lang="en-US" altLang="zh-CN" sz="1800" b="0" i="1" smtClean="0">
                              <a:solidFill>
                                <a:srgbClr val="C00000"/>
                              </a:solidFill>
                              <a:latin typeface="Cambria Math" panose="02040503050406030204" pitchFamily="18" charset="0"/>
                            </a:rPr>
                          </m:ctrlPr>
                        </m:dPr>
                        <m:e>
                          <m:d>
                            <m:dPr>
                              <m:ctrlPr>
                                <a:rPr lang="en-US" altLang="zh-CN" sz="1800" b="0" i="1" smtClean="0">
                                  <a:solidFill>
                                    <a:srgbClr val="C00000"/>
                                  </a:solidFill>
                                  <a:latin typeface="Cambria Math" panose="02040503050406030204" pitchFamily="18" charset="0"/>
                                </a:rPr>
                              </m:ctrlPr>
                            </m:dPr>
                            <m:e>
                              <m:d>
                                <m:dPr>
                                  <m:ctrlPr>
                                    <a:rPr lang="en-US" altLang="zh-CN" sz="1800" b="0" i="1" smtClean="0">
                                      <a:solidFill>
                                        <a:srgbClr val="C00000"/>
                                      </a:solidFill>
                                      <a:latin typeface="Cambria Math" panose="02040503050406030204" pitchFamily="18" charset="0"/>
                                    </a:rPr>
                                  </m:ctrlPr>
                                </m:dPr>
                                <m:e>
                                  <m:sSup>
                                    <m:sSupPr>
                                      <m:ctrlPr>
                                        <a:rPr lang="en-US" altLang="zh-CN" sz="1800" b="0" i="1" smtClean="0">
                                          <a:solidFill>
                                            <a:srgbClr val="C00000"/>
                                          </a:solidFill>
                                          <a:latin typeface="Cambria Math" panose="02040503050406030204" pitchFamily="18" charset="0"/>
                                        </a:rPr>
                                      </m:ctrlPr>
                                    </m:sSupPr>
                                    <m:e>
                                      <m:r>
                                        <a:rPr lang="en-US" altLang="zh-CN" sz="1800" b="0" i="1" smtClean="0">
                                          <a:solidFill>
                                            <a:srgbClr val="C00000"/>
                                          </a:solidFill>
                                          <a:latin typeface="Cambria Math" panose="02040503050406030204" pitchFamily="18" charset="0"/>
                                        </a:rPr>
                                        <m:t>𝑋</m:t>
                                      </m:r>
                                    </m:e>
                                    <m:sup>
                                      <m:r>
                                        <a:rPr lang="en-US" altLang="zh-CN" sz="1800" b="0" i="1" smtClean="0">
                                          <a:solidFill>
                                            <a:srgbClr val="C00000"/>
                                          </a:solidFill>
                                          <a:latin typeface="Cambria Math" panose="02040503050406030204" pitchFamily="18" charset="0"/>
                                        </a:rPr>
                                        <m:t>𝑛</m:t>
                                      </m:r>
                                    </m:sup>
                                  </m:sSup>
                                  <m:d>
                                    <m:dPr>
                                      <m:ctrlPr>
                                        <a:rPr lang="en-US" altLang="zh-CN" sz="1800" b="0" i="1" smtClean="0">
                                          <a:solidFill>
                                            <a:srgbClr val="C00000"/>
                                          </a:solidFill>
                                          <a:latin typeface="Cambria Math" panose="02040503050406030204" pitchFamily="18" charset="0"/>
                                        </a:rPr>
                                      </m:ctrlPr>
                                    </m:dPr>
                                    <m:e>
                                      <m:r>
                                        <a:rPr lang="en-US" altLang="zh-CN" sz="1800" b="0" i="1" smtClean="0">
                                          <a:solidFill>
                                            <a:srgbClr val="C00000"/>
                                          </a:solidFill>
                                          <a:latin typeface="Cambria Math" panose="02040503050406030204" pitchFamily="18" charset="0"/>
                                        </a:rPr>
                                        <m:t>𝑖</m:t>
                                      </m:r>
                                    </m:e>
                                  </m:d>
                                  <m:r>
                                    <a:rPr lang="en-US" altLang="zh-CN" sz="1800" b="0" i="1" smtClean="0">
                                      <a:solidFill>
                                        <a:srgbClr val="C00000"/>
                                      </a:solidFill>
                                      <a:latin typeface="Cambria Math" panose="02040503050406030204" pitchFamily="18" charset="0"/>
                                    </a:rPr>
                                    <m:t>,</m:t>
                                  </m:r>
                                  <m:sSup>
                                    <m:sSupPr>
                                      <m:ctrlPr>
                                        <a:rPr lang="en-US" altLang="zh-CN" sz="1800" b="0" i="1" smtClean="0">
                                          <a:solidFill>
                                            <a:srgbClr val="C00000"/>
                                          </a:solidFill>
                                          <a:latin typeface="Cambria Math" panose="02040503050406030204" pitchFamily="18" charset="0"/>
                                        </a:rPr>
                                      </m:ctrlPr>
                                    </m:sSupPr>
                                    <m:e>
                                      <m:r>
                                        <a:rPr lang="en-US" altLang="zh-CN" sz="1800" b="0" i="1" smtClean="0">
                                          <a:solidFill>
                                            <a:srgbClr val="C00000"/>
                                          </a:solidFill>
                                          <a:latin typeface="Cambria Math" panose="02040503050406030204" pitchFamily="18" charset="0"/>
                                        </a:rPr>
                                        <m:t>𝑌</m:t>
                                      </m:r>
                                    </m:e>
                                    <m:sup>
                                      <m:r>
                                        <a:rPr lang="en-US" altLang="zh-CN" sz="1800" b="0" i="1" smtClean="0">
                                          <a:solidFill>
                                            <a:srgbClr val="C00000"/>
                                          </a:solidFill>
                                          <a:latin typeface="Cambria Math" panose="02040503050406030204" pitchFamily="18" charset="0"/>
                                        </a:rPr>
                                        <m:t>𝑛</m:t>
                                      </m:r>
                                    </m:sup>
                                  </m:sSup>
                                </m:e>
                              </m:d>
                              <m:r>
                                <a:rPr lang="en-US" altLang="zh-CN" sz="1800" b="0" i="0" smtClean="0">
                                  <a:solidFill>
                                    <a:srgbClr val="C00000"/>
                                  </a:solidFill>
                                  <a:latin typeface="Cambria Math" panose="02040503050406030204" pitchFamily="18" charset="0"/>
                                </a:rPr>
                                <m:t> </m:t>
                              </m:r>
                              <m:r>
                                <m:rPr>
                                  <m:sty m:val="p"/>
                                </m:rPr>
                                <a:rPr lang="en-US" altLang="zh-CN" sz="1800" b="0" i="0" smtClean="0">
                                  <a:solidFill>
                                    <a:srgbClr val="C00000"/>
                                  </a:solidFill>
                                  <a:latin typeface="Cambria Math" panose="02040503050406030204" pitchFamily="18" charset="0"/>
                                </a:rPr>
                                <m:t>is</m:t>
                              </m:r>
                              <m:r>
                                <a:rPr lang="en-US" altLang="zh-CN" sz="1800" b="0" i="0" smtClean="0">
                                  <a:solidFill>
                                    <a:srgbClr val="C00000"/>
                                  </a:solidFill>
                                  <a:latin typeface="Cambria Math" panose="02040503050406030204" pitchFamily="18" charset="0"/>
                                </a:rPr>
                                <m:t> </m:t>
                              </m:r>
                              <m:r>
                                <m:rPr>
                                  <m:sty m:val="p"/>
                                </m:rPr>
                                <a:rPr lang="en-US" altLang="zh-CN" sz="1800" b="0" i="0" smtClean="0">
                                  <a:solidFill>
                                    <a:srgbClr val="C00000"/>
                                  </a:solidFill>
                                  <a:latin typeface="Cambria Math" panose="02040503050406030204" pitchFamily="18" charset="0"/>
                                </a:rPr>
                                <m:t>in</m:t>
                              </m:r>
                              <m:r>
                                <a:rPr lang="en-US" altLang="zh-CN" sz="1800" b="0" i="0" smtClean="0">
                                  <a:solidFill>
                                    <a:srgbClr val="C00000"/>
                                  </a:solidFill>
                                  <a:latin typeface="Cambria Math" panose="02040503050406030204" pitchFamily="18" charset="0"/>
                                </a:rPr>
                                <m:t> </m:t>
                              </m:r>
                              <m:sSubSup>
                                <m:sSubSupPr>
                                  <m:ctrlPr>
                                    <a:rPr lang="en-US" altLang="zh-CN" sz="1800" b="0" i="1" smtClean="0">
                                      <a:solidFill>
                                        <a:srgbClr val="C00000"/>
                                      </a:solidFill>
                                      <a:latin typeface="Cambria Math" panose="02040503050406030204" pitchFamily="18" charset="0"/>
                                    </a:rPr>
                                  </m:ctrlPr>
                                </m:sSubSupPr>
                                <m:e>
                                  <m:r>
                                    <a:rPr lang="en-US" altLang="zh-CN" sz="1800" b="0" i="1" smtClean="0">
                                      <a:solidFill>
                                        <a:srgbClr val="C00000"/>
                                      </a:solidFill>
                                      <a:latin typeface="Cambria Math" panose="02040503050406030204" pitchFamily="18" charset="0"/>
                                    </a:rPr>
                                    <m:t>𝐴</m:t>
                                  </m:r>
                                </m:e>
                                <m:sub>
                                  <m:r>
                                    <a:rPr lang="en-US" altLang="zh-CN" sz="1800" b="0" i="1" smtClean="0">
                                      <a:solidFill>
                                        <a:srgbClr val="C00000"/>
                                      </a:solidFill>
                                      <a:latin typeface="Cambria Math" panose="02040503050406030204" pitchFamily="18" charset="0"/>
                                    </a:rPr>
                                    <m:t>𝜖</m:t>
                                  </m:r>
                                </m:sub>
                                <m:sup>
                                  <m:d>
                                    <m:dPr>
                                      <m:ctrlPr>
                                        <a:rPr lang="en-US" altLang="zh-CN" sz="1800" b="0" i="1" smtClean="0">
                                          <a:solidFill>
                                            <a:srgbClr val="C00000"/>
                                          </a:solidFill>
                                          <a:latin typeface="Cambria Math" panose="02040503050406030204" pitchFamily="18" charset="0"/>
                                        </a:rPr>
                                      </m:ctrlPr>
                                    </m:dPr>
                                    <m:e>
                                      <m:r>
                                        <a:rPr lang="en-US" altLang="zh-CN" sz="1800" b="0" i="1" smtClean="0">
                                          <a:solidFill>
                                            <a:srgbClr val="C00000"/>
                                          </a:solidFill>
                                          <a:latin typeface="Cambria Math" panose="02040503050406030204" pitchFamily="18" charset="0"/>
                                        </a:rPr>
                                        <m:t>𝑛</m:t>
                                      </m:r>
                                    </m:e>
                                  </m:d>
                                </m:sup>
                              </m:sSubSup>
                            </m:e>
                          </m:d>
                          <m:r>
                            <a:rPr lang="en-US" altLang="zh-CN" sz="1800" b="0" i="1" smtClean="0">
                              <a:solidFill>
                                <a:srgbClr val="C00000"/>
                              </a:solidFill>
                              <a:latin typeface="Cambria Math" panose="02040503050406030204" pitchFamily="18" charset="0"/>
                            </a:rPr>
                            <m:t>, </m:t>
                          </m:r>
                          <m:r>
                            <a:rPr lang="en-US" altLang="zh-CN" sz="1800" b="0" i="1" smtClean="0">
                              <a:solidFill>
                                <a:srgbClr val="C00000"/>
                              </a:solidFill>
                              <a:latin typeface="Cambria Math" panose="02040503050406030204" pitchFamily="18" charset="0"/>
                            </a:rPr>
                            <m:t>𝑖</m:t>
                          </m:r>
                          <m:r>
                            <a:rPr lang="en-US" altLang="zh-CN" sz="1800" b="0" i="1" smtClean="0">
                              <a:solidFill>
                                <a:srgbClr val="C00000"/>
                              </a:solidFill>
                              <a:latin typeface="Cambria Math" panose="02040503050406030204" pitchFamily="18" charset="0"/>
                            </a:rPr>
                            <m:t>∈</m:t>
                          </m:r>
                          <m:d>
                            <m:dPr>
                              <m:begChr m:val="{"/>
                              <m:endChr m:val="}"/>
                              <m:ctrlPr>
                                <a:rPr lang="en-US" altLang="zh-CN" sz="1800" b="0" i="1" smtClean="0">
                                  <a:solidFill>
                                    <a:srgbClr val="C00000"/>
                                  </a:solidFill>
                                  <a:latin typeface="Cambria Math" panose="02040503050406030204" pitchFamily="18" charset="0"/>
                                </a:rPr>
                              </m:ctrlPr>
                            </m:dPr>
                            <m:e>
                              <m:r>
                                <a:rPr lang="en-US" altLang="zh-CN" sz="1800" b="0" i="1" smtClean="0">
                                  <a:solidFill>
                                    <a:srgbClr val="C00000"/>
                                  </a:solidFill>
                                  <a:latin typeface="Cambria Math" panose="02040503050406030204" pitchFamily="18" charset="0"/>
                                </a:rPr>
                                <m:t>1,2,…, </m:t>
                              </m:r>
                              <m:sSup>
                                <m:sSupPr>
                                  <m:ctrlPr>
                                    <a:rPr lang="en-US" altLang="zh-CN" sz="1800" b="0" i="1" smtClean="0">
                                      <a:solidFill>
                                        <a:srgbClr val="C00000"/>
                                      </a:solidFill>
                                      <a:latin typeface="Cambria Math" panose="02040503050406030204" pitchFamily="18" charset="0"/>
                                    </a:rPr>
                                  </m:ctrlPr>
                                </m:sSupPr>
                                <m:e>
                                  <m:r>
                                    <a:rPr lang="en-US" altLang="zh-CN" sz="1800" b="0" i="1" smtClean="0">
                                      <a:solidFill>
                                        <a:srgbClr val="C00000"/>
                                      </a:solidFill>
                                      <a:latin typeface="Cambria Math" panose="02040503050406030204" pitchFamily="18" charset="0"/>
                                    </a:rPr>
                                    <m:t>2</m:t>
                                  </m:r>
                                </m:e>
                                <m:sup>
                                  <m:r>
                                    <a:rPr lang="en-US" altLang="zh-CN" sz="1800" b="0" i="1" smtClean="0">
                                      <a:solidFill>
                                        <a:srgbClr val="C00000"/>
                                      </a:solidFill>
                                      <a:latin typeface="Cambria Math" panose="02040503050406030204" pitchFamily="18" charset="0"/>
                                    </a:rPr>
                                    <m:t>𝑛𝑅</m:t>
                                  </m:r>
                                </m:sup>
                              </m:sSup>
                            </m:e>
                          </m:d>
                        </m:e>
                      </m:d>
                    </m:oMath>
                  </m:oMathPara>
                </a14:m>
                <a:endParaRPr lang="en-US" altLang="zh-CN" sz="1800" dirty="0">
                  <a:solidFill>
                    <a:srgbClr val="231F1F"/>
                  </a:solidFill>
                </a:endParaRPr>
              </a:p>
              <a:p>
                <a:pPr lvl="0"/>
                <a:r>
                  <a:rPr lang="en-US" altLang="zh-CN" sz="1800" dirty="0">
                    <a:solidFill>
                      <a:srgbClr val="231F1F"/>
                    </a:solidFill>
                  </a:rPr>
                  <a:t>Then an error occurs in the decoding scheme if either </a:t>
                </a:r>
                <a14:m>
                  <m:oMath xmlns:m="http://schemas.openxmlformats.org/officeDocument/2006/math">
                    <m:sSubSup>
                      <m:sSubSupPr>
                        <m:ctrlPr>
                          <a:rPr lang="en-US" altLang="zh-CN" sz="1800" b="0" i="1" smtClean="0">
                            <a:solidFill>
                              <a:srgbClr val="C00000"/>
                            </a:solidFill>
                            <a:latin typeface="Cambria Math" panose="02040503050406030204" pitchFamily="18" charset="0"/>
                          </a:rPr>
                        </m:ctrlPr>
                      </m:sSubSupPr>
                      <m:e>
                        <m:r>
                          <a:rPr lang="en-US" altLang="zh-CN" sz="1800" b="0" i="1" smtClean="0">
                            <a:solidFill>
                              <a:srgbClr val="C00000"/>
                            </a:solidFill>
                            <a:latin typeface="Cambria Math" panose="02040503050406030204" pitchFamily="18" charset="0"/>
                          </a:rPr>
                          <m:t>𝐸</m:t>
                        </m:r>
                      </m:e>
                      <m:sub>
                        <m:r>
                          <a:rPr lang="en-US" altLang="zh-CN" sz="1800" b="0" i="1" smtClean="0">
                            <a:solidFill>
                              <a:srgbClr val="C00000"/>
                            </a:solidFill>
                            <a:latin typeface="Cambria Math" panose="02040503050406030204" pitchFamily="18" charset="0"/>
                          </a:rPr>
                          <m:t>1</m:t>
                        </m:r>
                      </m:sub>
                      <m:sup>
                        <m:r>
                          <a:rPr lang="en-US" altLang="zh-CN" sz="1800" b="0" i="1" smtClean="0">
                            <a:solidFill>
                              <a:srgbClr val="C00000"/>
                            </a:solidFill>
                            <a:latin typeface="Cambria Math" panose="02040503050406030204" pitchFamily="18" charset="0"/>
                          </a:rPr>
                          <m:t>𝑐</m:t>
                        </m:r>
                      </m:sup>
                    </m:sSubSup>
                  </m:oMath>
                </a14:m>
                <a:r>
                  <a:rPr lang="en-US" altLang="zh-CN" sz="1100" i="1" dirty="0">
                    <a:solidFill>
                      <a:srgbClr val="231F1F"/>
                    </a:solidFill>
                  </a:rPr>
                  <a:t> </a:t>
                </a:r>
                <a:r>
                  <a:rPr lang="en-US" altLang="zh-CN" sz="1800" dirty="0">
                    <a:solidFill>
                      <a:srgbClr val="231F1F"/>
                    </a:solidFill>
                  </a:rPr>
                  <a:t>occurs (when the transmitted codeword and the received sequence are not jointly typical) or </a:t>
                </a:r>
                <a14:m>
                  <m:oMath xmlns:m="http://schemas.openxmlformats.org/officeDocument/2006/math">
                    <m:sSub>
                      <m:sSubPr>
                        <m:ctrlPr>
                          <a:rPr lang="en-US" altLang="zh-CN" sz="1800" i="1" smtClean="0">
                            <a:solidFill>
                              <a:srgbClr val="C00000"/>
                            </a:solidFill>
                            <a:latin typeface="Cambria Math" panose="02040503050406030204" pitchFamily="18" charset="0"/>
                          </a:rPr>
                        </m:ctrlPr>
                      </m:sSubPr>
                      <m:e>
                        <m:r>
                          <a:rPr lang="en-US" altLang="zh-CN" sz="1800" i="1">
                            <a:solidFill>
                              <a:srgbClr val="C00000"/>
                            </a:solidFill>
                            <a:latin typeface="Cambria Math" panose="02040503050406030204" pitchFamily="18" charset="0"/>
                          </a:rPr>
                          <m:t>𝐸</m:t>
                        </m:r>
                      </m:e>
                      <m:sub>
                        <m:r>
                          <a:rPr lang="en-US" altLang="zh-CN" sz="1800" i="1">
                            <a:solidFill>
                              <a:srgbClr val="C00000"/>
                            </a:solidFill>
                            <a:latin typeface="Cambria Math" panose="02040503050406030204" pitchFamily="18" charset="0"/>
                          </a:rPr>
                          <m:t>2</m:t>
                        </m:r>
                      </m:sub>
                    </m:sSub>
                    <m:r>
                      <a:rPr lang="en-US" altLang="zh-CN" sz="1800" i="1">
                        <a:solidFill>
                          <a:srgbClr val="C00000"/>
                        </a:solidFill>
                        <a:latin typeface="Cambria Math" panose="02040503050406030204" pitchFamily="18" charset="0"/>
                      </a:rPr>
                      <m:t>∪</m:t>
                    </m:r>
                    <m:sSub>
                      <m:sSubPr>
                        <m:ctrlPr>
                          <a:rPr lang="en-US" altLang="zh-CN" sz="1800" i="1">
                            <a:solidFill>
                              <a:srgbClr val="C00000"/>
                            </a:solidFill>
                            <a:latin typeface="Cambria Math" panose="02040503050406030204" pitchFamily="18" charset="0"/>
                          </a:rPr>
                        </m:ctrlPr>
                      </m:sSubPr>
                      <m:e>
                        <m:r>
                          <a:rPr lang="en-US" altLang="zh-CN" sz="1800" i="1">
                            <a:solidFill>
                              <a:srgbClr val="C00000"/>
                            </a:solidFill>
                            <a:latin typeface="Cambria Math" panose="02040503050406030204" pitchFamily="18" charset="0"/>
                          </a:rPr>
                          <m:t>𝐸</m:t>
                        </m:r>
                      </m:e>
                      <m:sub>
                        <m:r>
                          <a:rPr lang="en-US" altLang="zh-CN" sz="1800" i="1">
                            <a:solidFill>
                              <a:srgbClr val="C00000"/>
                            </a:solidFill>
                            <a:latin typeface="Cambria Math" panose="02040503050406030204" pitchFamily="18" charset="0"/>
                          </a:rPr>
                          <m:t>3</m:t>
                        </m:r>
                      </m:sub>
                    </m:sSub>
                    <m:r>
                      <a:rPr lang="en-US" altLang="zh-CN" sz="1800" i="1">
                        <a:solidFill>
                          <a:srgbClr val="C00000"/>
                        </a:solidFill>
                        <a:latin typeface="Cambria Math" panose="02040503050406030204" pitchFamily="18" charset="0"/>
                      </a:rPr>
                      <m:t>∪…∪</m:t>
                    </m:r>
                    <m:sSub>
                      <m:sSubPr>
                        <m:ctrlPr>
                          <a:rPr lang="en-US" altLang="zh-CN" sz="1800" i="1">
                            <a:solidFill>
                              <a:srgbClr val="C00000"/>
                            </a:solidFill>
                            <a:latin typeface="Cambria Math" panose="02040503050406030204" pitchFamily="18" charset="0"/>
                          </a:rPr>
                        </m:ctrlPr>
                      </m:sSubPr>
                      <m:e>
                        <m:r>
                          <a:rPr lang="en-US" altLang="zh-CN" sz="1800" i="1">
                            <a:solidFill>
                              <a:srgbClr val="C00000"/>
                            </a:solidFill>
                            <a:latin typeface="Cambria Math" panose="02040503050406030204" pitchFamily="18" charset="0"/>
                          </a:rPr>
                          <m:t>𝐸</m:t>
                        </m:r>
                      </m:e>
                      <m:sub>
                        <m:sSup>
                          <m:sSupPr>
                            <m:ctrlPr>
                              <a:rPr lang="en-US" altLang="zh-CN" sz="1800" i="1">
                                <a:solidFill>
                                  <a:srgbClr val="C00000"/>
                                </a:solidFill>
                                <a:latin typeface="Cambria Math" panose="02040503050406030204" pitchFamily="18" charset="0"/>
                              </a:rPr>
                            </m:ctrlPr>
                          </m:sSupPr>
                          <m:e>
                            <m:r>
                              <a:rPr lang="en-US" altLang="zh-CN" sz="1800" i="1">
                                <a:solidFill>
                                  <a:srgbClr val="C00000"/>
                                </a:solidFill>
                                <a:latin typeface="Cambria Math" panose="02040503050406030204" pitchFamily="18" charset="0"/>
                              </a:rPr>
                              <m:t>2</m:t>
                            </m:r>
                          </m:e>
                          <m:sup>
                            <m:r>
                              <a:rPr lang="en-US" altLang="zh-CN" sz="1800" i="1">
                                <a:solidFill>
                                  <a:srgbClr val="C00000"/>
                                </a:solidFill>
                                <a:latin typeface="Cambria Math" panose="02040503050406030204" pitchFamily="18" charset="0"/>
                              </a:rPr>
                              <m:t>𝑛𝑅</m:t>
                            </m:r>
                          </m:sup>
                        </m:sSup>
                      </m:sub>
                    </m:sSub>
                    <m:r>
                      <a:rPr lang="en-US" altLang="zh-CN" sz="1800" i="1">
                        <a:latin typeface="Cambria Math" panose="02040503050406030204" pitchFamily="18" charset="0"/>
                      </a:rPr>
                      <m:t> </m:t>
                    </m:r>
                  </m:oMath>
                </a14:m>
                <a:r>
                  <a:rPr lang="en-US" altLang="zh-CN" sz="1800" dirty="0">
                    <a:solidFill>
                      <a:srgbClr val="231F1F"/>
                    </a:solidFill>
                  </a:rPr>
                  <a:t>occurs (when a wrong codeword is jointly typical with the received sequence).</a:t>
                </a:r>
                <a:endParaRPr lang="en-US" altLang="zh-CN" sz="1800" dirty="0">
                  <a:solidFill>
                    <a:prstClr val="black"/>
                  </a:solidFill>
                  <a:ea typeface="华文楷体" panose="02010600040101010101" pitchFamily="2" charset="-122"/>
                  <a:cs typeface="Times New Roman" panose="02020603050405020304" pitchFamily="18" charset="0"/>
                </a:endParaRPr>
              </a:p>
            </p:txBody>
          </p:sp>
        </mc:Choice>
        <mc:Fallback xmlns="">
          <p:sp>
            <p:nvSpPr>
              <p:cNvPr id="3" name="Rectangle 13">
                <a:extLst>
                  <a:ext uri="{FF2B5EF4-FFF2-40B4-BE49-F238E27FC236}">
                    <a16:creationId xmlns:a16="http://schemas.microsoft.com/office/drawing/2014/main" id="{9B5B1684-2009-5392-21D2-7B742B039412}"/>
                  </a:ext>
                </a:extLst>
              </p:cNvPr>
              <p:cNvSpPr>
                <a:spLocks noRot="1" noChangeAspect="1" noMove="1" noResize="1" noEditPoints="1" noAdjustHandles="1" noChangeArrowheads="1" noChangeShapeType="1" noTextEdit="1"/>
              </p:cNvSpPr>
              <p:nvPr/>
            </p:nvSpPr>
            <p:spPr>
              <a:xfrm>
                <a:off x="492696" y="1072009"/>
                <a:ext cx="9145016" cy="1800200"/>
              </a:xfrm>
              <a:prstGeom prst="rect">
                <a:avLst/>
              </a:prstGeom>
              <a:blipFill>
                <a:blip r:embed="rId9"/>
                <a:stretch>
                  <a:fillRect l="-5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C349531-679C-E3F8-B32B-0D4796E45CA6}"/>
                  </a:ext>
                </a:extLst>
              </p:cNvPr>
              <p:cNvSpPr txBox="1"/>
              <p:nvPr/>
            </p:nvSpPr>
            <p:spPr>
              <a:xfrm>
                <a:off x="466524" y="2902349"/>
                <a:ext cx="9099179" cy="380425"/>
              </a:xfrm>
              <a:prstGeom prst="rect">
                <a:avLst/>
              </a:prstGeom>
              <a:noFill/>
            </p:spPr>
            <p:txBody>
              <a:bodyPr wrap="square">
                <a:spAutoFit/>
              </a:bodyPr>
              <a:lstStyle/>
              <a:p>
                <a:r>
                  <a:rPr lang="en-US" altLang="zh-CN" dirty="0"/>
                  <a:t>We  can  assume  without loss of generality that the message </a:t>
                </a:r>
                <a14:m>
                  <m:oMath xmlns:m="http://schemas.openxmlformats.org/officeDocument/2006/math">
                    <m:r>
                      <a:rPr lang="en-US" altLang="zh-CN" i="1" dirty="0" smtClean="0">
                        <a:latin typeface="Cambria Math" panose="02040503050406030204" pitchFamily="18" charset="0"/>
                      </a:rPr>
                      <m:t>𝑊</m:t>
                    </m:r>
                    <m:r>
                      <a:rPr lang="en-US" altLang="zh-CN" i="1" dirty="0" smtClean="0">
                        <a:latin typeface="Cambria Math" panose="02040503050406030204" pitchFamily="18" charset="0"/>
                      </a:rPr>
                      <m:t> = 1 </m:t>
                    </m:r>
                  </m:oMath>
                </a14:m>
                <a:r>
                  <a:rPr lang="en-US" altLang="zh-CN" dirty="0"/>
                  <a:t>was sent</a:t>
                </a:r>
              </a:p>
            </p:txBody>
          </p:sp>
        </mc:Choice>
        <mc:Fallback xmlns="">
          <p:sp>
            <p:nvSpPr>
              <p:cNvPr id="6" name="文本框 5">
                <a:extLst>
                  <a:ext uri="{FF2B5EF4-FFF2-40B4-BE49-F238E27FC236}">
                    <a16:creationId xmlns:a16="http://schemas.microsoft.com/office/drawing/2014/main" id="{0C349531-679C-E3F8-B32B-0D4796E45CA6}"/>
                  </a:ext>
                </a:extLst>
              </p:cNvPr>
              <p:cNvSpPr txBox="1">
                <a:spLocks noRot="1" noChangeAspect="1" noMove="1" noResize="1" noEditPoints="1" noAdjustHandles="1" noChangeArrowheads="1" noChangeShapeType="1" noTextEdit="1"/>
              </p:cNvSpPr>
              <p:nvPr/>
            </p:nvSpPr>
            <p:spPr>
              <a:xfrm>
                <a:off x="466524" y="2902349"/>
                <a:ext cx="9099179" cy="380425"/>
              </a:xfrm>
              <a:prstGeom prst="rect">
                <a:avLst/>
              </a:prstGeom>
              <a:blipFill>
                <a:blip r:embed="rId10"/>
                <a:stretch>
                  <a:fillRect l="-603" t="-7937" b="-253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7852945"/>
      </p:ext>
    </p:extLst>
  </p:cSld>
  <p:clrMapOvr>
    <a:masterClrMapping/>
  </p:clrMapOvr>
  <mc:AlternateContent xmlns:mc="http://schemas.openxmlformats.org/markup-compatibility/2006" xmlns:p14="http://schemas.microsoft.com/office/powerpoint/2010/main">
    <mc:Choice Requires="p14">
      <p:transition spd="slow" p14:dur="2000" advTm="372834"/>
    </mc:Choice>
    <mc:Fallback xmlns="">
      <p:transition spd="slow" advTm="37283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14:m>
                  <m:oMath xmlns:m="http://schemas.openxmlformats.org/officeDocument/2006/math">
                    <m:func>
                      <m:funcPr>
                        <m:ctrlPr>
                          <a:rPr lang="en-US" sz="4301" b="0" i="1" smtClean="0">
                            <a:solidFill>
                              <a:schemeClr val="accent2">
                                <a:lumMod val="75000"/>
                              </a:schemeClr>
                            </a:solidFill>
                            <a:latin typeface="Cambria Math" panose="02040503050406030204" pitchFamily="18" charset="0"/>
                          </a:rPr>
                        </m:ctrlPr>
                      </m:funcPr>
                      <m:fName>
                        <m:r>
                          <m:rPr>
                            <m:sty m:val="p"/>
                          </m:rPr>
                          <a:rPr lang="en-US" sz="4301" b="0" i="0" smtClean="0">
                            <a:solidFill>
                              <a:schemeClr val="accent2">
                                <a:lumMod val="75000"/>
                              </a:schemeClr>
                            </a:solidFill>
                            <a:latin typeface="Cambria Math" panose="02040503050406030204" pitchFamily="18" charset="0"/>
                          </a:rPr>
                          <m:t>Pr</m:t>
                        </m:r>
                      </m:fName>
                      <m:e>
                        <m:r>
                          <a:rPr lang="en-US" sz="4301" b="0" i="1" smtClean="0">
                            <a:solidFill>
                              <a:schemeClr val="accent2">
                                <a:lumMod val="75000"/>
                              </a:schemeClr>
                            </a:solidFill>
                            <a:latin typeface="Cambria Math" panose="02040503050406030204" pitchFamily="18" charset="0"/>
                          </a:rPr>
                          <m:t>(</m:t>
                        </m:r>
                        <m:r>
                          <a:rPr lang="en-US" sz="4301" b="0" i="1" smtClean="0">
                            <a:solidFill>
                              <a:schemeClr val="accent2">
                                <a:lumMod val="75000"/>
                              </a:schemeClr>
                            </a:solidFill>
                            <a:latin typeface="Cambria Math" panose="02040503050406030204" pitchFamily="18" charset="0"/>
                          </a:rPr>
                          <m:t>ℰ</m:t>
                        </m:r>
                        <m:r>
                          <a:rPr lang="en-US" sz="4301" b="0" i="1" smtClean="0">
                            <a:solidFill>
                              <a:schemeClr val="accent2">
                                <a:lumMod val="75000"/>
                              </a:schemeClr>
                            </a:solidFill>
                            <a:latin typeface="Cambria Math" panose="02040503050406030204" pitchFamily="18" charset="0"/>
                          </a:rPr>
                          <m:t>)</m:t>
                        </m:r>
                      </m:e>
                    </m:func>
                    <m:r>
                      <a:rPr lang="en-US" sz="4301" b="0" i="1" smtClean="0">
                        <a:solidFill>
                          <a:schemeClr val="accent2">
                            <a:lumMod val="75000"/>
                          </a:schemeClr>
                        </a:solidFill>
                        <a:latin typeface="Cambria Math" panose="02040503050406030204" pitchFamily="18" charset="0"/>
                      </a:rPr>
                      <m:t>→0</m:t>
                    </m:r>
                  </m:oMath>
                </a14:m>
                <a:r>
                  <a:rPr lang="en-US" sz="4301" dirty="0">
                    <a:solidFill>
                      <a:schemeClr val="accent2">
                        <a:lumMod val="75000"/>
                      </a:schemeClr>
                    </a:solidFill>
                  </a:rPr>
                  <a:t> (cont’d)</a:t>
                </a:r>
              </a:p>
            </p:txBody>
          </p:sp>
        </mc:Choice>
        <mc:Fallback xmlns="">
          <p:sp>
            <p:nvSpPr>
              <p:cNvPr id="10" name="Title 1">
                <a:extLst>
                  <a:ext uri="{FF2B5EF4-FFF2-40B4-BE49-F238E27FC236}">
                    <a16:creationId xmlns:a16="http://schemas.microsoft.com/office/drawing/2014/main" id="{CC2434E4-16B7-E540-A13C-960B63D56793}"/>
                  </a:ext>
                </a:extLst>
              </p:cNvPr>
              <p:cNvSpPr txBox="1">
                <a:spLocks noRot="1" noChangeAspect="1" noMove="1" noResize="1" noEditPoints="1" noAdjustHandles="1" noChangeArrowheads="1" noChangeShapeType="1" noTextEdit="1"/>
              </p:cNvSpPr>
              <p:nvPr/>
            </p:nvSpPr>
            <p:spPr>
              <a:xfrm>
                <a:off x="348680" y="279921"/>
                <a:ext cx="8769040" cy="1065397"/>
              </a:xfrm>
              <a:prstGeom prst="rect">
                <a:avLst/>
              </a:prstGeom>
              <a:blipFill>
                <a:blip r:embed="rId4"/>
                <a:stretch>
                  <a:fillRect t="-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0243F3-3045-463B-946B-3B5E66A6BD94}"/>
                  </a:ext>
                </a:extLst>
              </p:cNvPr>
              <p:cNvSpPr txBox="1"/>
              <p:nvPr/>
            </p:nvSpPr>
            <p:spPr>
              <a:xfrm>
                <a:off x="488368" y="2368153"/>
                <a:ext cx="9077336" cy="1264000"/>
              </a:xfrm>
              <a:prstGeom prst="rect">
                <a:avLst/>
              </a:prstGeom>
              <a:noFill/>
              <a:ln>
                <a:solidFill>
                  <a:srgbClr val="7030A0"/>
                </a:solidFill>
              </a:ln>
            </p:spPr>
            <p:txBody>
              <a:bodyPr wrap="square" rtlCol="0">
                <a:spAutoFit/>
              </a:bodyPr>
              <a:lstStyle/>
              <a:p>
                <a:pPr marL="342900" indent="-342900">
                  <a:buFont typeface="Wingdings" panose="05000000000000000000" pitchFamily="2" charset="2"/>
                  <a:buChar char="n"/>
                </a:pPr>
                <a:r>
                  <a:rPr lang="en-US" altLang="zh-CN" b="0" dirty="0"/>
                  <a:t>By Joint AEP,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sSubSup>
                      </m:e>
                      <m:e>
                        <m:r>
                          <a:rPr lang="en-US" altLang="zh-CN" b="0" i="1" smtClean="0">
                            <a:latin typeface="Cambria Math" panose="02040503050406030204" pitchFamily="18" charset="0"/>
                          </a:rPr>
                          <m:t>𝑊</m:t>
                        </m:r>
                        <m:r>
                          <a:rPr lang="en-US" altLang="zh-CN" b="0" i="1" smtClean="0">
                            <a:latin typeface="Cambria Math" panose="02040503050406030204" pitchFamily="18" charset="0"/>
                          </a:rPr>
                          <m:t>=1</m:t>
                        </m:r>
                      </m:e>
                    </m:d>
                    <m:r>
                      <a:rPr lang="en-US" altLang="zh-CN" b="0" i="1" smtClean="0">
                        <a:latin typeface="Cambria Math" panose="02040503050406030204" pitchFamily="18" charset="0"/>
                      </a:rPr>
                      <m:t>→0,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hence</m:t>
                    </m:r>
                    <m:r>
                      <a:rPr lang="en-US" altLang="zh-CN" b="0" i="0" smtClean="0">
                        <a:latin typeface="Cambria Math" panose="02040503050406030204" pitchFamily="18" charset="0"/>
                      </a:rPr>
                      <m:t> </m:t>
                    </m:r>
                    <m:r>
                      <m:rPr>
                        <m:sty m:val="p"/>
                      </m:rPr>
                      <a:rPr lang="en-US" altLang="zh-CN">
                        <a:latin typeface="Cambria Math" panose="02040503050406030204" pitchFamily="18" charset="0"/>
                      </a:rPr>
                      <m:t>P</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E</m:t>
                            </m:r>
                          </m:e>
                          <m:sub>
                            <m:r>
                              <a:rPr lang="en-US" altLang="zh-CN">
                                <a:latin typeface="Cambria Math" panose="02040503050406030204" pitchFamily="18" charset="0"/>
                              </a:rPr>
                              <m:t>1</m:t>
                            </m:r>
                          </m:sub>
                          <m:sup>
                            <m:r>
                              <m:rPr>
                                <m:sty m:val="p"/>
                              </m:rPr>
                              <a:rPr lang="en-US" altLang="zh-CN">
                                <a:latin typeface="Cambria Math" panose="02040503050406030204" pitchFamily="18" charset="0"/>
                              </a:rPr>
                              <m:t>c</m:t>
                            </m:r>
                          </m:sup>
                        </m:sSubSup>
                      </m:e>
                      <m:e>
                        <m:r>
                          <m:rPr>
                            <m:sty m:val="p"/>
                          </m:rPr>
                          <a:rPr lang="en-US" altLang="zh-CN">
                            <a:latin typeface="Cambria Math" panose="02040503050406030204" pitchFamily="18" charset="0"/>
                          </a:rPr>
                          <m:t>W</m:t>
                        </m:r>
                        <m:r>
                          <a:rPr lang="en-US" altLang="zh-CN">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𝜖</m:t>
                    </m:r>
                  </m:oMath>
                </a14:m>
                <a:r>
                  <a:rPr lang="en-US" altLang="zh-CN" dirty="0"/>
                  <a:t>, for </a:t>
                </a:r>
                <a14:m>
                  <m:oMath xmlns:m="http://schemas.openxmlformats.org/officeDocument/2006/math">
                    <m:r>
                      <a:rPr lang="en-US" altLang="zh-CN" b="0" i="1" smtClean="0">
                        <a:latin typeface="Cambria Math" panose="02040503050406030204" pitchFamily="18" charset="0"/>
                      </a:rPr>
                      <m:t>𝑛</m:t>
                    </m:r>
                  </m:oMath>
                </a14:m>
                <a:r>
                  <a:rPr lang="en-US" altLang="zh-CN" dirty="0"/>
                  <a:t> sufficiently large</a:t>
                </a:r>
              </a:p>
              <a:p>
                <a:pPr marL="342900" indent="-342900">
                  <a:buFont typeface="Wingdings" panose="05000000000000000000" pitchFamily="2" charset="2"/>
                  <a:buChar char="n"/>
                </a:pPr>
                <a:r>
                  <a:rPr lang="en-US" altLang="zh-CN" dirty="0"/>
                  <a:t>For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m:t>
                    </m:r>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=1)</m:t>
                    </m:r>
                  </m:oMath>
                </a14:m>
                <a:r>
                  <a:rPr lang="en-US" altLang="zh-CN" dirty="0"/>
                  <a:t>: Since by the code generation process,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𝑋</m:t>
                        </m:r>
                      </m:e>
                      <m:sup>
                        <m:r>
                          <a:rPr lang="en-US" altLang="zh-CN" i="1" dirty="0" smtClean="0">
                            <a:latin typeface="Cambria Math" panose="02040503050406030204" pitchFamily="18" charset="0"/>
                          </a:rPr>
                          <m:t>𝑛</m:t>
                        </m:r>
                      </m:sup>
                    </m:sSup>
                    <m:r>
                      <a:rPr lang="en-US" altLang="zh-CN" i="1" dirty="0">
                        <a:latin typeface="Cambria Math" panose="02040503050406030204" pitchFamily="18" charset="0"/>
                      </a:rPr>
                      <m:t>(1)</m:t>
                    </m:r>
                  </m:oMath>
                </a14:m>
                <a:r>
                  <a:rPr lang="en-US" altLang="zh-CN" i="1" dirty="0"/>
                  <a:t> </a:t>
                </a:r>
                <a:r>
                  <a:rPr lang="en-US" altLang="zh-CN" dirty="0"/>
                  <a:t>and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𝑋</m:t>
                        </m:r>
                      </m:e>
                      <m:sup>
                        <m:r>
                          <a:rPr lang="en-US" altLang="zh-CN" i="1" dirty="0" smtClean="0">
                            <a:latin typeface="Cambria Math" panose="02040503050406030204" pitchFamily="18" charset="0"/>
                          </a:rPr>
                          <m:t>𝑛</m:t>
                        </m:r>
                      </m:sup>
                    </m:sSup>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oMath>
                </a14:m>
                <a:r>
                  <a:rPr lang="en-US" altLang="zh-CN" i="1" dirty="0"/>
                  <a:t> </a:t>
                </a:r>
                <a:r>
                  <a:rPr lang="en-US" altLang="zh-CN" dirty="0"/>
                  <a:t>are independent for </a:t>
                </a:r>
                <a14:m>
                  <m:oMath xmlns:m="http://schemas.openxmlformats.org/officeDocument/2006/math">
                    <m:r>
                      <a:rPr lang="en-US" altLang="zh-CN"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i="1" dirty="0">
                        <a:latin typeface="Cambria Math" panose="02040503050406030204" pitchFamily="18" charset="0"/>
                      </a:rPr>
                      <m:t>1</m:t>
                    </m:r>
                  </m:oMath>
                </a14:m>
                <a:r>
                  <a:rPr lang="en-US" altLang="zh-CN" dirty="0"/>
                  <a:t>, so are </a:t>
                </a:r>
                <a14:m>
                  <m:oMath xmlns:m="http://schemas.openxmlformats.org/officeDocument/2006/math">
                    <m:sSup>
                      <m:sSupPr>
                        <m:ctrlPr>
                          <a:rPr lang="en-US" altLang="zh-CN" b="0" i="1" dirty="0" smtClean="0">
                            <a:solidFill>
                              <a:srgbClr val="C00000"/>
                            </a:solidFill>
                            <a:latin typeface="Cambria Math" panose="02040503050406030204" pitchFamily="18" charset="0"/>
                          </a:rPr>
                        </m:ctrlPr>
                      </m:sSupPr>
                      <m:e>
                        <m:r>
                          <a:rPr lang="en-US" altLang="zh-CN" i="1" dirty="0" smtClean="0">
                            <a:solidFill>
                              <a:srgbClr val="C00000"/>
                            </a:solidFill>
                            <a:latin typeface="Cambria Math" panose="02040503050406030204" pitchFamily="18" charset="0"/>
                          </a:rPr>
                          <m:t>𝑌</m:t>
                        </m:r>
                      </m:e>
                      <m:sup>
                        <m:r>
                          <a:rPr lang="en-US" altLang="zh-CN" i="1" dirty="0" smtClean="0">
                            <a:solidFill>
                              <a:srgbClr val="C00000"/>
                            </a:solidFill>
                            <a:latin typeface="Cambria Math" panose="02040503050406030204" pitchFamily="18" charset="0"/>
                          </a:rPr>
                          <m:t>𝑛</m:t>
                        </m:r>
                      </m:sup>
                    </m:sSup>
                  </m:oMath>
                </a14:m>
                <a:r>
                  <a:rPr lang="en-US" altLang="zh-CN" i="1" dirty="0">
                    <a:solidFill>
                      <a:srgbClr val="C00000"/>
                    </a:solidFill>
                  </a:rPr>
                  <a:t> </a:t>
                </a:r>
                <a:r>
                  <a:rPr lang="en-US" altLang="zh-CN" dirty="0">
                    <a:solidFill>
                      <a:srgbClr val="C00000"/>
                    </a:solidFill>
                  </a:rPr>
                  <a:t>and </a:t>
                </a:r>
                <a14:m>
                  <m:oMath xmlns:m="http://schemas.openxmlformats.org/officeDocument/2006/math">
                    <m:sSup>
                      <m:sSupPr>
                        <m:ctrlPr>
                          <a:rPr lang="en-US" altLang="zh-CN" b="0" i="1" dirty="0" smtClean="0">
                            <a:solidFill>
                              <a:srgbClr val="C00000"/>
                            </a:solidFill>
                            <a:latin typeface="Cambria Math" panose="02040503050406030204" pitchFamily="18" charset="0"/>
                          </a:rPr>
                        </m:ctrlPr>
                      </m:sSupPr>
                      <m:e>
                        <m:r>
                          <a:rPr lang="en-US" altLang="zh-CN" i="1" dirty="0" smtClean="0">
                            <a:solidFill>
                              <a:srgbClr val="C00000"/>
                            </a:solidFill>
                            <a:latin typeface="Cambria Math" panose="02040503050406030204" pitchFamily="18" charset="0"/>
                          </a:rPr>
                          <m:t>𝑋</m:t>
                        </m:r>
                      </m:e>
                      <m:sup>
                        <m:r>
                          <a:rPr lang="en-US" altLang="zh-CN" i="1" dirty="0" smtClean="0">
                            <a:solidFill>
                              <a:srgbClr val="C00000"/>
                            </a:solidFill>
                            <a:latin typeface="Cambria Math" panose="02040503050406030204" pitchFamily="18" charset="0"/>
                          </a:rPr>
                          <m:t>𝑛</m:t>
                        </m:r>
                      </m:sup>
                    </m:sSup>
                    <m:r>
                      <a:rPr lang="en-US" altLang="zh-CN" i="1" dirty="0">
                        <a:solidFill>
                          <a:srgbClr val="C00000"/>
                        </a:solidFill>
                        <a:latin typeface="Cambria Math" panose="02040503050406030204" pitchFamily="18" charset="0"/>
                      </a:rPr>
                      <m:t>(</m:t>
                    </m:r>
                    <m:r>
                      <a:rPr lang="en-US" altLang="zh-CN" i="1" dirty="0" err="1">
                        <a:solidFill>
                          <a:srgbClr val="C00000"/>
                        </a:solidFill>
                        <a:latin typeface="Cambria Math" panose="02040503050406030204" pitchFamily="18" charset="0"/>
                      </a:rPr>
                      <m:t>𝑖</m:t>
                    </m:r>
                    <m:r>
                      <a:rPr lang="en-US" altLang="zh-CN" i="1" dirty="0">
                        <a:solidFill>
                          <a:srgbClr val="C00000"/>
                        </a:solidFill>
                        <a:latin typeface="Cambria Math" panose="02040503050406030204" pitchFamily="18" charset="0"/>
                      </a:rPr>
                      <m:t>)</m:t>
                    </m:r>
                  </m:oMath>
                </a14:m>
                <a:r>
                  <a:rPr lang="en-US" altLang="zh-CN" dirty="0"/>
                  <a:t>. Hence, the probability that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𝑋</m:t>
                        </m:r>
                      </m:e>
                      <m:sup>
                        <m:r>
                          <a:rPr lang="en-US" altLang="zh-CN" i="1" dirty="0" smtClean="0">
                            <a:latin typeface="Cambria Math" panose="02040503050406030204" pitchFamily="18" charset="0"/>
                          </a:rPr>
                          <m:t>𝑛</m:t>
                        </m:r>
                      </m:sup>
                    </m:sSup>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oMath>
                </a14:m>
                <a:r>
                  <a:rPr lang="en-US" altLang="zh-CN" i="1" dirty="0"/>
                  <a:t> </a:t>
                </a:r>
                <a:r>
                  <a:rPr lang="en-US" altLang="zh-CN" dirty="0"/>
                  <a:t>and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𝑌</m:t>
                        </m:r>
                      </m:e>
                      <m:sup>
                        <m:r>
                          <a:rPr lang="en-US" altLang="zh-CN" i="1" dirty="0" smtClean="0">
                            <a:latin typeface="Cambria Math" panose="02040503050406030204" pitchFamily="18" charset="0"/>
                          </a:rPr>
                          <m:t>𝑛</m:t>
                        </m:r>
                      </m:sup>
                    </m:sSup>
                  </m:oMath>
                </a14:m>
                <a:r>
                  <a:rPr lang="en-US" altLang="zh-CN" i="1" dirty="0"/>
                  <a:t> </a:t>
                </a:r>
                <a:r>
                  <a:rPr lang="en-US" altLang="zh-CN" dirty="0"/>
                  <a:t>are jointly typical is </a:t>
                </a:r>
                <a14:m>
                  <m:oMath xmlns:m="http://schemas.openxmlformats.org/officeDocument/2006/math">
                    <m:r>
                      <a:rPr lang="en-US" altLang="zh-CN"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𝐼</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𝑌</m:t>
                                </m:r>
                              </m:e>
                            </m:d>
                            <m:r>
                              <a:rPr lang="en-US" altLang="zh-CN" i="1" dirty="0" smtClean="0">
                                <a:latin typeface="Cambria Math" panose="02040503050406030204" pitchFamily="18" charset="0"/>
                              </a:rPr>
                              <m:t>−3</m:t>
                            </m:r>
                            <m:r>
                              <a:rPr lang="en-US" altLang="zh-CN" b="0" i="1" dirty="0" smtClean="0">
                                <a:latin typeface="Cambria Math" panose="02040503050406030204" pitchFamily="18" charset="0"/>
                              </a:rPr>
                              <m:t>𝜖</m:t>
                            </m:r>
                          </m:e>
                        </m:d>
                      </m:sup>
                    </m:sSup>
                  </m:oMath>
                </a14:m>
                <a:r>
                  <a:rPr lang="en-US" altLang="zh-CN" dirty="0"/>
                  <a:t> by the joint AEP </a:t>
                </a:r>
              </a:p>
            </p:txBody>
          </p:sp>
        </mc:Choice>
        <mc:Fallback xmlns="">
          <p:sp>
            <p:nvSpPr>
              <p:cNvPr id="14" name="TextBox 13">
                <a:extLst>
                  <a:ext uri="{FF2B5EF4-FFF2-40B4-BE49-F238E27FC236}">
                    <a16:creationId xmlns:a16="http://schemas.microsoft.com/office/drawing/2014/main" id="{170243F3-3045-463B-946B-3B5E66A6BD94}"/>
                  </a:ext>
                </a:extLst>
              </p:cNvPr>
              <p:cNvSpPr txBox="1">
                <a:spLocks noRot="1" noChangeAspect="1" noMove="1" noResize="1" noEditPoints="1" noAdjustHandles="1" noChangeArrowheads="1" noChangeShapeType="1" noTextEdit="1"/>
              </p:cNvSpPr>
              <p:nvPr/>
            </p:nvSpPr>
            <p:spPr>
              <a:xfrm>
                <a:off x="488368" y="2368153"/>
                <a:ext cx="9077336" cy="1264000"/>
              </a:xfrm>
              <a:prstGeom prst="rect">
                <a:avLst/>
              </a:prstGeom>
              <a:blipFill>
                <a:blip r:embed="rId5"/>
                <a:stretch>
                  <a:fillRect l="-402" t="-1429" b="-6667"/>
                </a:stretch>
              </a:blipFill>
              <a:ln>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699C47F-86DC-4737-9B54-EF78F021B117}"/>
                  </a:ext>
                </a:extLst>
              </p:cNvPr>
              <p:cNvSpPr/>
              <p:nvPr/>
            </p:nvSpPr>
            <p:spPr>
              <a:xfrm>
                <a:off x="492696" y="1348280"/>
                <a:ext cx="9073008" cy="94786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func>
                        <m:func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uncPr>
                        <m:fName>
                          <m:r>
                            <a:rPr lang="en-US" altLang="zh-CN" sz="1800" b="1" i="0">
                              <a:solidFill>
                                <a:srgbClr val="C00000"/>
                              </a:solidFill>
                              <a:effectLst>
                                <a:outerShdw blurRad="38100" dist="38100" dir="2700000" algn="tl">
                                  <a:srgbClr val="000000">
                                    <a:alpha val="43137"/>
                                  </a:srgbClr>
                                </a:outerShdw>
                              </a:effectLst>
                              <a:latin typeface="Cambria Math" panose="02040503050406030204" pitchFamily="18" charset="0"/>
                            </a:rPr>
                            <m:t>𝐏𝐫</m:t>
                          </m:r>
                        </m:fName>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𝓔</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𝑾</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𝟏</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e>
                      </m:func>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𝑷</m:t>
                      </m:r>
                      <m:d>
                        <m:d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dPr>
                        <m:e>
                          <m:sSubSup>
                            <m:sSubSup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bSup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𝑬</m:t>
                              </m:r>
                            </m:e>
                            <m:sub>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𝟏</m:t>
                              </m:r>
                            </m:sub>
                            <m: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𝒄</m:t>
                              </m:r>
                            </m:sup>
                          </m:sSub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𝑾</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𝟏</m:t>
                          </m:r>
                        </m:e>
                      </m:d>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nary>
                        <m:naryPr>
                          <m:chr m:val="∑"/>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naryPr>
                        <m:sub>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𝒊</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𝟐</m:t>
                          </m:r>
                        </m:sub>
                        <m:sup>
                          <m:sSup>
                            <m:sSup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𝟐</m:t>
                              </m:r>
                            </m:e>
                            <m: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𝒏𝑹</m:t>
                              </m:r>
                            </m:sup>
                          </m:sSup>
                        </m:sup>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𝑷</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𝑬</m:t>
                              </m:r>
                            </m:e>
                            <m:sub>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𝒊</m:t>
                              </m:r>
                            </m:sub>
                          </m:sSub>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𝑾</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𝟏</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e>
                      </m:nary>
                    </m:oMath>
                  </m:oMathPara>
                </a14:m>
                <a:endParaRPr lang="en-US" altLang="zh-CN" sz="1800" b="1" dirty="0">
                  <a:solidFill>
                    <a:srgbClr val="002060"/>
                  </a:solidFill>
                </a:endParaRPr>
              </a:p>
            </p:txBody>
          </p:sp>
        </mc:Choice>
        <mc:Fallback xmlns="">
          <p:sp>
            <p:nvSpPr>
              <p:cNvPr id="15" name="Rectangle 14">
                <a:extLst>
                  <a:ext uri="{FF2B5EF4-FFF2-40B4-BE49-F238E27FC236}">
                    <a16:creationId xmlns:a16="http://schemas.microsoft.com/office/drawing/2014/main" id="{F699C47F-86DC-4737-9B54-EF78F021B117}"/>
                  </a:ext>
                </a:extLst>
              </p:cNvPr>
              <p:cNvSpPr>
                <a:spLocks noRot="1" noChangeAspect="1" noMove="1" noResize="1" noEditPoints="1" noAdjustHandles="1" noChangeArrowheads="1" noChangeShapeType="1" noTextEdit="1"/>
              </p:cNvSpPr>
              <p:nvPr/>
            </p:nvSpPr>
            <p:spPr>
              <a:xfrm>
                <a:off x="492696" y="1348280"/>
                <a:ext cx="9073008" cy="9478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01BC48C-95D3-4B04-9FFE-B2514FA3C4F9}"/>
                  </a:ext>
                </a:extLst>
              </p:cNvPr>
              <p:cNvSpPr txBox="1"/>
              <p:nvPr/>
            </p:nvSpPr>
            <p:spPr>
              <a:xfrm>
                <a:off x="492696" y="3715625"/>
                <a:ext cx="5359946" cy="2760949"/>
              </a:xfrm>
              <a:prstGeom prst="rect">
                <a:avLst/>
              </a:prstGeom>
              <a:noFill/>
              <a:ln>
                <a:solidFill>
                  <a:srgbClr val="00B0F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ℰ</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=1)</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𝜖</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𝑛𝑅</m:t>
                              </m:r>
                            </m:sup>
                          </m:sSup>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−3</m:t>
                                  </m:r>
                                  <m:r>
                                    <a:rPr lang="en-US" altLang="zh-CN" b="0" i="1" smtClean="0">
                                      <a:latin typeface="Cambria Math" panose="02040503050406030204" pitchFamily="18" charset="0"/>
                                    </a:rPr>
                                    <m:t>𝜖</m:t>
                                  </m:r>
                                </m:e>
                              </m:d>
                            </m:sup>
                          </m:sSup>
                        </m:e>
                      </m:nary>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b="0" i="1" smtClean="0">
                          <a:latin typeface="Cambria Math" panose="02040503050406030204" pitchFamily="18" charset="0"/>
                        </a:rPr>
                        <m:t>𝜖</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𝑛𝑅</m:t>
                              </m:r>
                            </m:sup>
                          </m:sSup>
                          <m:r>
                            <a:rPr lang="en-US" altLang="zh-CN" b="0" i="1" smtClean="0">
                              <a:latin typeface="Cambria Math" panose="02040503050406030204" pitchFamily="18" charset="0"/>
                            </a:rPr>
                            <m:t>−1</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m:t>
                          </m:r>
                          <m:r>
                            <a:rPr lang="en-US" altLang="zh-CN" i="1">
                              <a:latin typeface="Cambria Math" panose="02040503050406030204" pitchFamily="18" charset="0"/>
                            </a:rPr>
                            <m:t>𝑛</m:t>
                          </m:r>
                          <m:d>
                            <m:dPr>
                              <m:ctrlPr>
                                <a:rPr lang="en-US" altLang="zh-CN" i="1">
                                  <a:latin typeface="Cambria Math" panose="02040503050406030204" pitchFamily="18" charset="0"/>
                                </a:rPr>
                              </m:ctrlPr>
                            </m:dPr>
                            <m:e>
                              <m:r>
                                <a:rPr lang="en-US" altLang="zh-CN" i="1">
                                  <a:latin typeface="Cambria Math" panose="02040503050406030204" pitchFamily="18" charset="0"/>
                                </a:rPr>
                                <m:t>𝐼</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r>
                                <a:rPr lang="en-US" altLang="zh-CN" i="1">
                                  <a:latin typeface="Cambria Math" panose="02040503050406030204" pitchFamily="18" charset="0"/>
                                </a:rPr>
                                <m:t>−3</m:t>
                              </m:r>
                              <m:r>
                                <a:rPr lang="en-US" altLang="zh-CN" i="1">
                                  <a:latin typeface="Cambria Math" panose="02040503050406030204" pitchFamily="18" charset="0"/>
                                </a:rPr>
                                <m:t>𝜖</m:t>
                              </m:r>
                            </m:e>
                          </m:d>
                        </m:sup>
                      </m:sSup>
                    </m:oMath>
                  </m:oMathPara>
                </a14:m>
                <a:endParaRPr lang="en-US" altLang="zh-CN" dirty="0"/>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𝜖</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𝑛𝑅</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d>
                            <m:dPr>
                              <m:ctrlPr>
                                <a:rPr lang="en-US" altLang="zh-CN" i="1">
                                  <a:latin typeface="Cambria Math" panose="02040503050406030204" pitchFamily="18" charset="0"/>
                                </a:rPr>
                              </m:ctrlPr>
                            </m:dPr>
                            <m:e>
                              <m:r>
                                <a:rPr lang="en-US" altLang="zh-CN" i="1">
                                  <a:latin typeface="Cambria Math" panose="02040503050406030204" pitchFamily="18" charset="0"/>
                                </a:rPr>
                                <m:t>𝐼</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r>
                                <a:rPr lang="en-US" altLang="zh-CN" i="1">
                                  <a:latin typeface="Cambria Math" panose="02040503050406030204" pitchFamily="18" charset="0"/>
                                </a:rPr>
                                <m:t>−3</m:t>
                              </m:r>
                              <m:r>
                                <a:rPr lang="en-US" altLang="zh-CN" i="1">
                                  <a:latin typeface="Cambria Math" panose="02040503050406030204" pitchFamily="18" charset="0"/>
                                </a:rPr>
                                <m:t>𝜖</m:t>
                              </m:r>
                            </m:e>
                          </m:d>
                        </m:sup>
                      </m:sSup>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𝜖</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−3</m:t>
                          </m:r>
                          <m:r>
                            <a:rPr lang="en-US" altLang="zh-CN" b="0" i="1" smtClean="0">
                              <a:latin typeface="Cambria Math" panose="02040503050406030204" pitchFamily="18" charset="0"/>
                            </a:rPr>
                            <m:t>𝜖</m:t>
                          </m:r>
                          <m:r>
                            <a:rPr lang="en-US" altLang="zh-CN" b="0" i="1" smtClean="0">
                              <a:latin typeface="Cambria Math" panose="02040503050406030204" pitchFamily="18" charset="0"/>
                            </a:rPr>
                            <m:t>)</m:t>
                          </m:r>
                        </m:sup>
                      </m:sSup>
                    </m:oMath>
                  </m:oMathPara>
                </a14:m>
                <a:endParaRPr lang="en-US" altLang="zh-CN" b="0" dirty="0"/>
              </a:p>
              <a:p>
                <a:r>
                  <a:rPr lang="en-US" altLang="zh-CN" dirty="0"/>
                  <a:t>If </a:t>
                </a:r>
                <a14:m>
                  <m:oMath xmlns:m="http://schemas.openxmlformats.org/officeDocument/2006/math">
                    <m:r>
                      <a:rPr lang="en-US" altLang="zh-CN" b="0" i="1" smtClean="0">
                        <a:latin typeface="Cambria Math" panose="02040503050406030204" pitchFamily="18" charset="0"/>
                      </a:rPr>
                      <m:t>𝑛</m:t>
                    </m:r>
                  </m:oMath>
                </a14:m>
                <a:r>
                  <a:rPr lang="zh-CN" altLang="en-US" dirty="0"/>
                  <a:t> </a:t>
                </a:r>
                <a:r>
                  <a:rPr lang="en-US" altLang="zh-CN" dirty="0"/>
                  <a:t>is sufficiently large and </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&lt;</m:t>
                    </m:r>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−3</m:t>
                    </m:r>
                    <m:r>
                      <a:rPr lang="en-US" altLang="zh-CN" b="0" i="1" smtClean="0">
                        <a:latin typeface="Cambria Math" panose="02040503050406030204" pitchFamily="18" charset="0"/>
                      </a:rPr>
                      <m:t>𝜖</m:t>
                    </m:r>
                  </m:oMath>
                </a14:m>
                <a:r>
                  <a:rPr lang="en-US" altLang="zh-CN" dirty="0"/>
                  <a:t>,</a:t>
                </a:r>
              </a:p>
              <a:p>
                <a:pPr algn="ct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ℰ</m:t>
                              </m:r>
                            </m:e>
                            <m:e>
                              <m:r>
                                <a:rPr lang="en-US" altLang="zh-CN" b="0" i="1" smtClean="0">
                                  <a:latin typeface="Cambria Math" panose="02040503050406030204" pitchFamily="18" charset="0"/>
                                </a:rPr>
                                <m:t>𝑊</m:t>
                              </m:r>
                              <m:r>
                                <a:rPr lang="en-US" altLang="zh-CN" b="0" i="1" smtClean="0">
                                  <a:latin typeface="Cambria Math" panose="02040503050406030204" pitchFamily="18" charset="0"/>
                                </a:rPr>
                                <m:t>=1</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𝜖</m:t>
                          </m:r>
                        </m:e>
                      </m:func>
                    </m:oMath>
                  </m:oMathPara>
                </a14:m>
                <a:endParaRPr lang="en-US" altLang="zh-CN" dirty="0"/>
              </a:p>
              <a:p>
                <a:pPr algn="ct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ℰ</m:t>
                            </m:r>
                          </m:e>
                        </m:d>
                      </m:e>
                    </m:func>
                    <m:r>
                      <a:rPr lang="en-US" altLang="zh-CN" b="0" i="1" smtClean="0">
                        <a:latin typeface="Cambria Math" panose="02040503050406030204" pitchFamily="18" charset="0"/>
                      </a:rPr>
                      <m:t>≤2</m:t>
                    </m:r>
                    <m:r>
                      <a:rPr lang="en-US" altLang="zh-CN" b="0" i="1" smtClean="0">
                        <a:latin typeface="Cambria Math" panose="02040503050406030204" pitchFamily="18" charset="0"/>
                      </a:rPr>
                      <m:t>𝜖</m:t>
                    </m:r>
                    <m:r>
                      <a:rPr lang="en-US" altLang="zh-CN" b="0" i="1" smtClean="0">
                        <a:latin typeface="Cambria Math" panose="02040503050406030204" pitchFamily="18" charset="0"/>
                      </a:rPr>
                      <m:t> </m:t>
                    </m:r>
                  </m:oMath>
                </a14:m>
                <a:r>
                  <a:rPr lang="zh-CN" altLang="en-US" dirty="0"/>
                  <a:t> </a:t>
                </a:r>
              </a:p>
            </p:txBody>
          </p:sp>
        </mc:Choice>
        <mc:Fallback xmlns="">
          <p:sp>
            <p:nvSpPr>
              <p:cNvPr id="2" name="TextBox 1">
                <a:extLst>
                  <a:ext uri="{FF2B5EF4-FFF2-40B4-BE49-F238E27FC236}">
                    <a16:creationId xmlns:a16="http://schemas.microsoft.com/office/drawing/2014/main" id="{001BC48C-95D3-4B04-9FFE-B2514FA3C4F9}"/>
                  </a:ext>
                </a:extLst>
              </p:cNvPr>
              <p:cNvSpPr txBox="1">
                <a:spLocks noRot="1" noChangeAspect="1" noMove="1" noResize="1" noEditPoints="1" noAdjustHandles="1" noChangeArrowheads="1" noChangeShapeType="1" noTextEdit="1"/>
              </p:cNvSpPr>
              <p:nvPr/>
            </p:nvSpPr>
            <p:spPr>
              <a:xfrm>
                <a:off x="492696" y="3715625"/>
                <a:ext cx="5359946" cy="2760949"/>
              </a:xfrm>
              <a:prstGeom prst="rect">
                <a:avLst/>
              </a:prstGeom>
              <a:blipFill>
                <a:blip r:embed="rId10"/>
                <a:stretch>
                  <a:fillRect l="-908"/>
                </a:stretch>
              </a:blipFill>
              <a:ln>
                <a:solidFill>
                  <a:srgbClr val="00B0F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51D76CC-0A0E-4EFD-868D-934720D84D95}"/>
                  </a:ext>
                </a:extLst>
              </p:cNvPr>
              <p:cNvSpPr/>
              <p:nvPr/>
            </p:nvSpPr>
            <p:spPr>
              <a:xfrm>
                <a:off x="6253336" y="4456385"/>
                <a:ext cx="3168352" cy="151216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7030A0"/>
                    </a:solidFill>
                  </a:rPr>
                  <a:t>Choose </a:t>
                </a:r>
                <a14:m>
                  <m:oMath xmlns:m="http://schemas.openxmlformats.org/officeDocument/2006/math">
                    <m:r>
                      <a:rPr lang="en-US" altLang="zh-CN" sz="1800" b="0" i="1" smtClean="0">
                        <a:solidFill>
                          <a:srgbClr val="7030A0"/>
                        </a:solidFill>
                        <a:latin typeface="Cambria Math" panose="02040503050406030204" pitchFamily="18" charset="0"/>
                      </a:rPr>
                      <m:t>𝑝</m:t>
                    </m:r>
                    <m:r>
                      <a:rPr lang="en-US" altLang="zh-CN" sz="1800" b="0" i="1" smtClean="0">
                        <a:solidFill>
                          <a:srgbClr val="7030A0"/>
                        </a:solidFill>
                        <a:latin typeface="Cambria Math" panose="02040503050406030204" pitchFamily="18" charset="0"/>
                      </a:rPr>
                      <m:t>(</m:t>
                    </m:r>
                    <m:r>
                      <a:rPr lang="en-US" altLang="zh-CN" sz="1800" b="0" i="1" smtClean="0">
                        <a:solidFill>
                          <a:srgbClr val="7030A0"/>
                        </a:solidFill>
                        <a:latin typeface="Cambria Math" panose="02040503050406030204" pitchFamily="18" charset="0"/>
                      </a:rPr>
                      <m:t>𝑥</m:t>
                    </m:r>
                    <m:r>
                      <a:rPr lang="en-US" altLang="zh-CN" sz="1800" b="0" i="1" smtClean="0">
                        <a:solidFill>
                          <a:srgbClr val="7030A0"/>
                        </a:solidFill>
                        <a:latin typeface="Cambria Math" panose="02040503050406030204" pitchFamily="18" charset="0"/>
                      </a:rPr>
                      <m:t>)</m:t>
                    </m:r>
                  </m:oMath>
                </a14:m>
                <a:r>
                  <a:rPr lang="en-US" altLang="zh-CN" sz="1800" dirty="0">
                    <a:solidFill>
                      <a:srgbClr val="7030A0"/>
                    </a:solidFill>
                  </a:rPr>
                  <a:t> in the proof to be </a:t>
                </a:r>
                <a14:m>
                  <m:oMath xmlns:m="http://schemas.openxmlformats.org/officeDocument/2006/math">
                    <m:sSup>
                      <m:sSupPr>
                        <m:ctrlPr>
                          <a:rPr lang="en-US" altLang="zh-CN" sz="1800" i="1" smtClean="0">
                            <a:solidFill>
                              <a:srgbClr val="7030A0"/>
                            </a:solidFill>
                            <a:latin typeface="Cambria Math" panose="02040503050406030204" pitchFamily="18" charset="0"/>
                          </a:rPr>
                        </m:ctrlPr>
                      </m:sSupPr>
                      <m:e>
                        <m:r>
                          <a:rPr lang="en-US" altLang="zh-CN" sz="1800" b="0" i="1" smtClean="0">
                            <a:solidFill>
                              <a:srgbClr val="7030A0"/>
                            </a:solidFill>
                            <a:latin typeface="Cambria Math" panose="02040503050406030204" pitchFamily="18" charset="0"/>
                          </a:rPr>
                          <m:t>𝑝</m:t>
                        </m:r>
                      </m:e>
                      <m:sup>
                        <m:r>
                          <a:rPr lang="en-US" altLang="zh-CN" sz="1800" b="0" i="1" smtClean="0">
                            <a:solidFill>
                              <a:srgbClr val="7030A0"/>
                            </a:solidFill>
                            <a:latin typeface="Cambria Math" panose="02040503050406030204" pitchFamily="18" charset="0"/>
                          </a:rPr>
                          <m:t>∗</m:t>
                        </m:r>
                      </m:sup>
                    </m:sSup>
                    <m:r>
                      <a:rPr lang="en-US" altLang="zh-CN" sz="1800" b="0" i="1" smtClean="0">
                        <a:solidFill>
                          <a:srgbClr val="7030A0"/>
                        </a:solidFill>
                        <a:latin typeface="Cambria Math" panose="02040503050406030204" pitchFamily="18" charset="0"/>
                      </a:rPr>
                      <m:t>(</m:t>
                    </m:r>
                    <m:r>
                      <a:rPr lang="en-US" altLang="zh-CN" sz="1800" b="0" i="1" smtClean="0">
                        <a:solidFill>
                          <a:srgbClr val="7030A0"/>
                        </a:solidFill>
                        <a:latin typeface="Cambria Math" panose="02040503050406030204" pitchFamily="18" charset="0"/>
                      </a:rPr>
                      <m:t>𝑥</m:t>
                    </m:r>
                    <m:r>
                      <a:rPr lang="en-US" altLang="zh-CN" sz="1800" b="0" i="1" smtClean="0">
                        <a:solidFill>
                          <a:srgbClr val="7030A0"/>
                        </a:solidFill>
                        <a:latin typeface="Cambria Math" panose="02040503050406030204" pitchFamily="18" charset="0"/>
                      </a:rPr>
                      <m:t>)</m:t>
                    </m:r>
                  </m:oMath>
                </a14:m>
                <a:r>
                  <a:rPr lang="en-US" altLang="zh-CN" sz="1800" dirty="0">
                    <a:solidFill>
                      <a:srgbClr val="7030A0"/>
                    </a:solidFill>
                  </a:rPr>
                  <a:t>, the distribution on </a:t>
                </a:r>
                <a14:m>
                  <m:oMath xmlns:m="http://schemas.openxmlformats.org/officeDocument/2006/math">
                    <m:r>
                      <a:rPr lang="en-US" altLang="zh-CN" sz="1800" b="0" i="1" smtClean="0">
                        <a:solidFill>
                          <a:srgbClr val="7030A0"/>
                        </a:solidFill>
                        <a:latin typeface="Cambria Math" panose="02040503050406030204" pitchFamily="18" charset="0"/>
                      </a:rPr>
                      <m:t>𝑋</m:t>
                    </m:r>
                  </m:oMath>
                </a14:m>
                <a:r>
                  <a:rPr lang="en-US" altLang="zh-CN" sz="1800" dirty="0">
                    <a:solidFill>
                      <a:srgbClr val="7030A0"/>
                    </a:solidFill>
                  </a:rPr>
                  <a:t> that achieving capacity. Then </a:t>
                </a:r>
              </a:p>
              <a:p>
                <a:pPr algn="ctr"/>
                <a14:m>
                  <m:oMathPara xmlns:m="http://schemas.openxmlformats.org/officeDocument/2006/math">
                    <m:oMathParaPr>
                      <m:jc m:val="centerGroup"/>
                    </m:oMathParaPr>
                    <m:oMath xmlns:m="http://schemas.openxmlformats.org/officeDocument/2006/math">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𝑹</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𝑰</m:t>
                      </m:r>
                      <m:d>
                        <m:d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sSup>
                            <m:sSup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𝑿</m:t>
                              </m:r>
                            </m:e>
                            <m:sup>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d>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𝑪</m:t>
                      </m:r>
                    </m:oMath>
                  </m:oMathPara>
                </a14:m>
                <a:endParaRPr lang="en-US" altLang="zh-CN" sz="1800" b="1" dirty="0">
                  <a:solidFill>
                    <a:srgbClr val="C00000"/>
                  </a:solidFill>
                  <a:effectLst>
                    <a:outerShdw blurRad="38100" dist="38100" dir="2700000" algn="tl">
                      <a:srgbClr val="000000">
                        <a:alpha val="43137"/>
                      </a:srgbClr>
                    </a:outerShdw>
                  </a:effectLst>
                </a:endParaRPr>
              </a:p>
              <a:p>
                <a:pPr algn="ctr"/>
                <a14:m>
                  <m:oMathPara xmlns:m="http://schemas.openxmlformats.org/officeDocument/2006/math">
                    <m:oMathParaPr>
                      <m:jc m:val="centerGroup"/>
                    </m:oMathParaPr>
                    <m:oMath xmlns:m="http://schemas.openxmlformats.org/officeDocument/2006/math">
                      <m:sSup>
                        <m:sSupPr>
                          <m:ctrlPr>
                            <a:rPr lang="en-US" altLang="zh-CN" sz="1800" b="1" i="1" smtClean="0">
                              <a:solidFill>
                                <a:srgbClr val="0070C0"/>
                              </a:solidFill>
                              <a:effectLst>
                                <a:outerShdw blurRad="38100" dist="38100" dir="2700000" algn="tl">
                                  <a:srgbClr val="000000">
                                    <a:alpha val="43137"/>
                                  </a:srgbClr>
                                </a:outerShdw>
                              </a:effectLst>
                              <a:latin typeface="Cambria Math" panose="02040503050406030204" pitchFamily="18" charset="0"/>
                            </a:rPr>
                          </m:ctrlPr>
                        </m:sSupPr>
                        <m:e>
                          <m:r>
                            <a:rPr lang="en-US" altLang="zh-CN" sz="1800" b="1" i="1" smtClean="0">
                              <a:solidFill>
                                <a:srgbClr val="0070C0"/>
                              </a:solidFill>
                              <a:effectLst>
                                <a:outerShdw blurRad="38100" dist="38100" dir="2700000" algn="tl">
                                  <a:srgbClr val="000000">
                                    <a:alpha val="43137"/>
                                  </a:srgbClr>
                                </a:outerShdw>
                              </a:effectLst>
                              <a:latin typeface="Cambria Math" panose="02040503050406030204" pitchFamily="18" charset="0"/>
                            </a:rPr>
                            <m:t>𝝀</m:t>
                          </m:r>
                        </m:e>
                        <m:sup>
                          <m:r>
                            <a:rPr lang="en-US" altLang="zh-CN" sz="1800" b="1" i="1" smtClean="0">
                              <a:solidFill>
                                <a:srgbClr val="0070C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0070C0"/>
                              </a:solidFill>
                              <a:effectLst>
                                <a:outerShdw blurRad="38100" dist="38100" dir="2700000" algn="tl">
                                  <a:srgbClr val="000000">
                                    <a:alpha val="43137"/>
                                  </a:srgbClr>
                                </a:outerShdw>
                              </a:effectLst>
                              <a:latin typeface="Cambria Math" panose="02040503050406030204" pitchFamily="18" charset="0"/>
                            </a:rPr>
                            <m:t>𝒏</m:t>
                          </m:r>
                          <m:r>
                            <a:rPr lang="en-US" altLang="zh-CN" sz="1800" b="1" i="1" smtClean="0">
                              <a:solidFill>
                                <a:srgbClr val="0070C0"/>
                              </a:solidFill>
                              <a:effectLst>
                                <a:outerShdw blurRad="38100" dist="38100" dir="2700000" algn="tl">
                                  <a:srgbClr val="000000">
                                    <a:alpha val="43137"/>
                                  </a:srgbClr>
                                </a:outerShdw>
                              </a:effectLst>
                              <a:latin typeface="Cambria Math" panose="02040503050406030204" pitchFamily="18" charset="0"/>
                            </a:rPr>
                            <m:t>)</m:t>
                          </m:r>
                        </m:sup>
                      </m:sSup>
                      <m:r>
                        <a:rPr lang="en-US" altLang="zh-CN" sz="1800" b="1" i="1" smtClean="0">
                          <a:solidFill>
                            <a:srgbClr val="0070C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0070C0"/>
                          </a:solidFill>
                          <a:effectLst>
                            <a:outerShdw blurRad="38100" dist="38100" dir="2700000" algn="tl">
                              <a:srgbClr val="000000">
                                <a:alpha val="43137"/>
                              </a:srgbClr>
                            </a:outerShdw>
                          </a:effectLst>
                          <a:latin typeface="Cambria Math" panose="02040503050406030204" pitchFamily="18" charset="0"/>
                        </a:rPr>
                        <m:t>𝟒</m:t>
                      </m:r>
                      <m:r>
                        <a:rPr lang="en-US" altLang="zh-CN" sz="1800" b="1" i="1" smtClean="0">
                          <a:solidFill>
                            <a:srgbClr val="0070C0"/>
                          </a:solidFill>
                          <a:effectLst>
                            <a:outerShdw blurRad="38100" dist="38100" dir="2700000" algn="tl">
                              <a:srgbClr val="000000">
                                <a:alpha val="43137"/>
                              </a:srgbClr>
                            </a:outerShdw>
                          </a:effectLst>
                          <a:latin typeface="Cambria Math" panose="02040503050406030204" pitchFamily="18" charset="0"/>
                        </a:rPr>
                        <m:t>𝝐</m:t>
                      </m:r>
                    </m:oMath>
                  </m:oMathPara>
                </a14:m>
                <a:endParaRPr lang="en-US" altLang="zh-CN" sz="1800" b="1" dirty="0">
                  <a:solidFill>
                    <a:srgbClr val="C00000"/>
                  </a:solidFill>
                  <a:effectLst>
                    <a:outerShdw blurRad="38100" dist="38100" dir="2700000" algn="tl">
                      <a:srgbClr val="000000">
                        <a:alpha val="43137"/>
                      </a:srgbClr>
                    </a:outerShdw>
                  </a:effectLst>
                </a:endParaRPr>
              </a:p>
            </p:txBody>
          </p:sp>
        </mc:Choice>
        <mc:Fallback xmlns="">
          <p:sp>
            <p:nvSpPr>
              <p:cNvPr id="16" name="Rectangle 15">
                <a:extLst>
                  <a:ext uri="{FF2B5EF4-FFF2-40B4-BE49-F238E27FC236}">
                    <a16:creationId xmlns:a16="http://schemas.microsoft.com/office/drawing/2014/main" id="{351D76CC-0A0E-4EFD-868D-934720D84D95}"/>
                  </a:ext>
                </a:extLst>
              </p:cNvPr>
              <p:cNvSpPr>
                <a:spLocks noRot="1" noChangeAspect="1" noMove="1" noResize="1" noEditPoints="1" noAdjustHandles="1" noChangeArrowheads="1" noChangeShapeType="1" noTextEdit="1"/>
              </p:cNvSpPr>
              <p:nvPr/>
            </p:nvSpPr>
            <p:spPr>
              <a:xfrm>
                <a:off x="6253336" y="4456385"/>
                <a:ext cx="3168352" cy="1512168"/>
              </a:xfrm>
              <a:prstGeom prst="rect">
                <a:avLst/>
              </a:prstGeom>
              <a:blipFill>
                <a:blip r:embed="rId11"/>
                <a:stretch>
                  <a:fillRect t="-400" r="-191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0AB9AFF8-1EAB-E204-5698-5F449B96F48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81328" y="3739170"/>
            <a:ext cx="3582485" cy="414406"/>
          </a:xfrm>
          <a:prstGeom prst="rect">
            <a:avLst/>
          </a:prstGeom>
        </p:spPr>
      </p:pic>
    </p:spTree>
    <p:extLst>
      <p:ext uri="{BB962C8B-B14F-4D97-AF65-F5344CB8AC3E}">
        <p14:creationId xmlns:p14="http://schemas.microsoft.com/office/powerpoint/2010/main" val="650093804"/>
      </p:ext>
    </p:extLst>
  </p:cSld>
  <p:clrMapOvr>
    <a:masterClrMapping/>
  </p:clrMapOvr>
  <mc:AlternateContent xmlns:mc="http://schemas.openxmlformats.org/markup-compatibility/2006" xmlns:p14="http://schemas.microsoft.com/office/powerpoint/2010/main">
    <mc:Choice Requires="p14">
      <p:transition spd="slow" p14:dur="2000" advTm="364437"/>
    </mc:Choice>
    <mc:Fallback xmlns="">
      <p:transition spd="slow" advTm="36443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ags/tag2.xml><?xml version="1.0" encoding="utf-8"?>
<p:tagLst xmlns:a="http://schemas.openxmlformats.org/drawingml/2006/main" xmlns:r="http://schemas.openxmlformats.org/officeDocument/2006/relationships" xmlns:p="http://schemas.openxmlformats.org/presentationml/2006/main">
  <p:tag name="TIMING" val="|26.1"/>
</p:tagLst>
</file>

<file path=ppt/tags/tag3.xml><?xml version="1.0" encoding="utf-8"?>
<p:tagLst xmlns:a="http://schemas.openxmlformats.org/drawingml/2006/main" xmlns:r="http://schemas.openxmlformats.org/officeDocument/2006/relationships" xmlns:p="http://schemas.openxmlformats.org/presentationml/2006/main">
  <p:tag name="TIMING" val="|1.8|10|105"/>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73447</TotalTime>
  <Words>2009</Words>
  <Application>Microsoft Macintosh PowerPoint</Application>
  <PresentationFormat>自定义</PresentationFormat>
  <Paragraphs>189</Paragraphs>
  <Slides>17</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Calibri</vt:lpstr>
      <vt:lpstr>Cambria Math</vt:lpstr>
      <vt:lpstr>Tw Cen MT</vt:lpstr>
      <vt:lpstr>Wingdings</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黄 奔皓</cp:lastModifiedBy>
  <cp:revision>3577</cp:revision>
  <cp:lastPrinted>2018-02-19T20:12:03Z</cp:lastPrinted>
  <dcterms:created xsi:type="dcterms:W3CDTF">2012-11-18T11:25:02Z</dcterms:created>
  <dcterms:modified xsi:type="dcterms:W3CDTF">2023-03-22T01:41:08Z</dcterms:modified>
</cp:coreProperties>
</file>