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628" r:id="rId2"/>
    <p:sldId id="775" r:id="rId3"/>
    <p:sldId id="860" r:id="rId4"/>
    <p:sldId id="886" r:id="rId5"/>
    <p:sldId id="861" r:id="rId6"/>
    <p:sldId id="887" r:id="rId7"/>
    <p:sldId id="872" r:id="rId8"/>
    <p:sldId id="868" r:id="rId9"/>
    <p:sldId id="888" r:id="rId10"/>
    <p:sldId id="889" r:id="rId11"/>
    <p:sldId id="890" r:id="rId12"/>
    <p:sldId id="875" r:id="rId13"/>
    <p:sldId id="876" r:id="rId14"/>
    <p:sldId id="891" r:id="rId15"/>
    <p:sldId id="878" r:id="rId16"/>
    <p:sldId id="879" r:id="rId17"/>
    <p:sldId id="892" r:id="rId18"/>
    <p:sldId id="895" r:id="rId19"/>
    <p:sldId id="873" r:id="rId20"/>
    <p:sldId id="883" r:id="rId21"/>
    <p:sldId id="880" r:id="rId22"/>
    <p:sldId id="894" r:id="rId23"/>
  </p:sldIdLst>
  <p:sldSz cx="10058400" cy="7040563"/>
  <p:notesSz cx="6858000" cy="9144000"/>
  <p:custDataLst>
    <p:tags r:id="rId25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5E140-EB00-48A1-93C6-263A84E7B6E6}" v="1858" dt="2023-03-26T05:12:50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6" autoAdjust="0"/>
    <p:restoredTop sz="97097" autoAdjust="0"/>
  </p:normalViewPr>
  <p:slideViewPr>
    <p:cSldViewPr showGuides="1">
      <p:cViewPr varScale="1">
        <p:scale>
          <a:sx n="158" d="100"/>
          <a:sy n="158" d="100"/>
        </p:scale>
        <p:origin x="1380" y="138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" userId="73b39abba4055029" providerId="LiveId" clId="{B715E140-EB00-48A1-93C6-263A84E7B6E6}"/>
    <pc:docChg chg="undo custSel addSld delSld modSld sldOrd">
      <pc:chgData name="Fan" userId="73b39abba4055029" providerId="LiveId" clId="{B715E140-EB00-48A1-93C6-263A84E7B6E6}" dt="2023-03-26T05:13:14.295" v="3538" actId="729"/>
      <pc:docMkLst>
        <pc:docMk/>
      </pc:docMkLst>
      <pc:sldChg chg="modSp mod modAnim modShow">
        <pc:chgData name="Fan" userId="73b39abba4055029" providerId="LiveId" clId="{B715E140-EB00-48A1-93C6-263A84E7B6E6}" dt="2023-03-26T05:13:14.295" v="3538" actId="729"/>
        <pc:sldMkLst>
          <pc:docMk/>
          <pc:sldMk cId="2267203452" sldId="775"/>
        </pc:sldMkLst>
        <pc:spChg chg="mod">
          <ac:chgData name="Fan" userId="73b39abba4055029" providerId="LiveId" clId="{B715E140-EB00-48A1-93C6-263A84E7B6E6}" dt="2023-03-26T04:54:12.942" v="3275" actId="20577"/>
          <ac:spMkLst>
            <pc:docMk/>
            <pc:sldMk cId="2267203452" sldId="775"/>
            <ac:spMk id="5" creationId="{CE91ADF7-DF9B-A947-B5BC-4330D7FFEB59}"/>
          </ac:spMkLst>
        </pc:spChg>
      </pc:sldChg>
      <pc:sldChg chg="del">
        <pc:chgData name="Fan" userId="73b39abba4055029" providerId="LiveId" clId="{B715E140-EB00-48A1-93C6-263A84E7B6E6}" dt="2023-03-26T04:51:59.777" v="3252" actId="47"/>
        <pc:sldMkLst>
          <pc:docMk/>
          <pc:sldMk cId="1394213346" sldId="820"/>
        </pc:sldMkLst>
      </pc:sldChg>
      <pc:sldChg chg="del">
        <pc:chgData name="Fan" userId="73b39abba4055029" providerId="LiveId" clId="{B715E140-EB00-48A1-93C6-263A84E7B6E6}" dt="2023-03-26T04:51:59.653" v="3251" actId="47"/>
        <pc:sldMkLst>
          <pc:docMk/>
          <pc:sldMk cId="3037779562" sldId="821"/>
        </pc:sldMkLst>
      </pc:sldChg>
      <pc:sldChg chg="del">
        <pc:chgData name="Fan" userId="73b39abba4055029" providerId="LiveId" clId="{B715E140-EB00-48A1-93C6-263A84E7B6E6}" dt="2023-03-26T04:51:59.550" v="3250" actId="47"/>
        <pc:sldMkLst>
          <pc:docMk/>
          <pc:sldMk cId="3601630774" sldId="846"/>
        </pc:sldMkLst>
      </pc:sldChg>
      <pc:sldChg chg="addSp delSp modSp mod">
        <pc:chgData name="Fan" userId="73b39abba4055029" providerId="LiveId" clId="{B715E140-EB00-48A1-93C6-263A84E7B6E6}" dt="2023-03-26T03:46:20.780" v="697" actId="12385"/>
        <pc:sldMkLst>
          <pc:docMk/>
          <pc:sldMk cId="3020306139" sldId="860"/>
        </pc:sldMkLst>
        <pc:spChg chg="mod">
          <ac:chgData name="Fan" userId="73b39abba4055029" providerId="LiveId" clId="{B715E140-EB00-48A1-93C6-263A84E7B6E6}" dt="2023-03-26T03:39:50.196" v="188" actId="20577"/>
          <ac:spMkLst>
            <pc:docMk/>
            <pc:sldMk cId="3020306139" sldId="860"/>
            <ac:spMk id="4" creationId="{CC2434E4-16B7-E540-A13C-960B63D56793}"/>
          </ac:spMkLst>
        </pc:spChg>
        <pc:spChg chg="add del mod">
          <ac:chgData name="Fan" userId="73b39abba4055029" providerId="LiveId" clId="{B715E140-EB00-48A1-93C6-263A84E7B6E6}" dt="2023-03-26T03:35:43.102" v="96" actId="478"/>
          <ac:spMkLst>
            <pc:docMk/>
            <pc:sldMk cId="3020306139" sldId="860"/>
            <ac:spMk id="7" creationId="{19DA393C-87DA-53E6-A553-70947FF2FF5E}"/>
          </ac:spMkLst>
        </pc:spChg>
        <pc:spChg chg="del">
          <ac:chgData name="Fan" userId="73b39abba4055029" providerId="LiveId" clId="{B715E140-EB00-48A1-93C6-263A84E7B6E6}" dt="2023-03-26T03:39:19.112" v="173" actId="478"/>
          <ac:spMkLst>
            <pc:docMk/>
            <pc:sldMk cId="3020306139" sldId="860"/>
            <ac:spMk id="8" creationId="{D7B12816-635B-D249-BE4E-A4969E8EEF6E}"/>
          </ac:spMkLst>
        </pc:spChg>
        <pc:spChg chg="add mod">
          <ac:chgData name="Fan" userId="73b39abba4055029" providerId="LiveId" clId="{B715E140-EB00-48A1-93C6-263A84E7B6E6}" dt="2023-03-26T03:44:32.953" v="640" actId="1076"/>
          <ac:spMkLst>
            <pc:docMk/>
            <pc:sldMk cId="3020306139" sldId="860"/>
            <ac:spMk id="12" creationId="{768F8628-A402-1008-F95C-440B2403E629}"/>
          </ac:spMkLst>
        </pc:spChg>
        <pc:spChg chg="add mod">
          <ac:chgData name="Fan" userId="73b39abba4055029" providerId="LiveId" clId="{B715E140-EB00-48A1-93C6-263A84E7B6E6}" dt="2023-03-26T03:45:45.847" v="695" actId="113"/>
          <ac:spMkLst>
            <pc:docMk/>
            <pc:sldMk cId="3020306139" sldId="860"/>
            <ac:spMk id="13" creationId="{6431E9D0-5C20-2F0F-7EE3-87949891EC85}"/>
          </ac:spMkLst>
        </pc:spChg>
        <pc:graphicFrameChg chg="add mod modGraphic">
          <ac:chgData name="Fan" userId="73b39abba4055029" providerId="LiveId" clId="{B715E140-EB00-48A1-93C6-263A84E7B6E6}" dt="2023-03-26T03:46:20.780" v="697" actId="12385"/>
          <ac:graphicFrameMkLst>
            <pc:docMk/>
            <pc:sldMk cId="3020306139" sldId="860"/>
            <ac:graphicFrameMk id="10" creationId="{6C5DD752-4FC6-D2B5-9210-4207542E02DC}"/>
          </ac:graphicFrameMkLst>
        </pc:graphicFrameChg>
        <pc:picChg chg="add mod">
          <ac:chgData name="Fan" userId="73b39abba4055029" providerId="LiveId" clId="{B715E140-EB00-48A1-93C6-263A84E7B6E6}" dt="2023-03-26T03:39:58.805" v="190" actId="1076"/>
          <ac:picMkLst>
            <pc:docMk/>
            <pc:sldMk cId="3020306139" sldId="860"/>
            <ac:picMk id="2" creationId="{EDB50D32-7773-325E-5DF2-A8054D9C9C25}"/>
          </ac:picMkLst>
        </pc:picChg>
        <pc:picChg chg="del">
          <ac:chgData name="Fan" userId="73b39abba4055029" providerId="LiveId" clId="{B715E140-EB00-48A1-93C6-263A84E7B6E6}" dt="2023-03-26T03:33:03.985" v="0" actId="478"/>
          <ac:picMkLst>
            <pc:docMk/>
            <pc:sldMk cId="3020306139" sldId="860"/>
            <ac:picMk id="3" creationId="{00000000-0000-0000-0000-000000000000}"/>
          </ac:picMkLst>
        </pc:picChg>
        <pc:picChg chg="del">
          <ac:chgData name="Fan" userId="73b39abba4055029" providerId="LiveId" clId="{B715E140-EB00-48A1-93C6-263A84E7B6E6}" dt="2023-03-26T03:33:04.648" v="1" actId="478"/>
          <ac:picMkLst>
            <pc:docMk/>
            <pc:sldMk cId="3020306139" sldId="860"/>
            <ac:picMk id="5" creationId="{00000000-0000-0000-0000-000000000000}"/>
          </ac:picMkLst>
        </pc:picChg>
        <pc:picChg chg="del">
          <ac:chgData name="Fan" userId="73b39abba4055029" providerId="LiveId" clId="{B715E140-EB00-48A1-93C6-263A84E7B6E6}" dt="2023-03-26T03:33:06.809" v="4" actId="478"/>
          <ac:picMkLst>
            <pc:docMk/>
            <pc:sldMk cId="3020306139" sldId="860"/>
            <ac:picMk id="6" creationId="{00000000-0000-0000-0000-000000000000}"/>
          </ac:picMkLst>
        </pc:picChg>
        <pc:picChg chg="add mod">
          <ac:chgData name="Fan" userId="73b39abba4055029" providerId="LiveId" clId="{B715E140-EB00-48A1-93C6-263A84E7B6E6}" dt="2023-03-26T03:39:57.734" v="189" actId="1076"/>
          <ac:picMkLst>
            <pc:docMk/>
            <pc:sldMk cId="3020306139" sldId="860"/>
            <ac:picMk id="9" creationId="{E214DF00-E9B8-7FC1-055D-1C6E07DB6BAA}"/>
          </ac:picMkLst>
        </pc:picChg>
        <pc:picChg chg="del">
          <ac:chgData name="Fan" userId="73b39abba4055029" providerId="LiveId" clId="{B715E140-EB00-48A1-93C6-263A84E7B6E6}" dt="2023-03-26T03:33:05.221" v="2" actId="478"/>
          <ac:picMkLst>
            <pc:docMk/>
            <pc:sldMk cId="3020306139" sldId="860"/>
            <ac:picMk id="1026" creationId="{00000000-0000-0000-0000-000000000000}"/>
          </ac:picMkLst>
        </pc:picChg>
        <pc:picChg chg="del">
          <ac:chgData name="Fan" userId="73b39abba4055029" providerId="LiveId" clId="{B715E140-EB00-48A1-93C6-263A84E7B6E6}" dt="2023-03-26T03:33:05.919" v="3" actId="478"/>
          <ac:picMkLst>
            <pc:docMk/>
            <pc:sldMk cId="3020306139" sldId="860"/>
            <ac:picMk id="1028" creationId="{00000000-0000-0000-0000-000000000000}"/>
          </ac:picMkLst>
        </pc:picChg>
      </pc:sldChg>
      <pc:sldChg chg="addSp delSp modSp mod ord">
        <pc:chgData name="Fan" userId="73b39abba4055029" providerId="LiveId" clId="{B715E140-EB00-48A1-93C6-263A84E7B6E6}" dt="2023-03-26T04:29:14.912" v="2249" actId="1076"/>
        <pc:sldMkLst>
          <pc:docMk/>
          <pc:sldMk cId="3058638628" sldId="861"/>
        </pc:sldMkLst>
        <pc:spChg chg="add mod">
          <ac:chgData name="Fan" userId="73b39abba4055029" providerId="LiveId" clId="{B715E140-EB00-48A1-93C6-263A84E7B6E6}" dt="2023-03-26T04:25:59.826" v="2076" actId="20577"/>
          <ac:spMkLst>
            <pc:docMk/>
            <pc:sldMk cId="3058638628" sldId="861"/>
            <ac:spMk id="2" creationId="{BC647D94-2979-FD05-BA74-D3D846F99019}"/>
          </ac:spMkLst>
        </pc:spChg>
        <pc:spChg chg="add del mod">
          <ac:chgData name="Fan" userId="73b39abba4055029" providerId="LiveId" clId="{B715E140-EB00-48A1-93C6-263A84E7B6E6}" dt="2023-03-26T04:28:02.930" v="2191" actId="478"/>
          <ac:spMkLst>
            <pc:docMk/>
            <pc:sldMk cId="3058638628" sldId="861"/>
            <ac:spMk id="3" creationId="{F805D753-9EB8-3617-9548-2BBFCD9FD153}"/>
          </ac:spMkLst>
        </pc:spChg>
        <pc:spChg chg="mod">
          <ac:chgData name="Fan" userId="73b39abba4055029" providerId="LiveId" clId="{B715E140-EB00-48A1-93C6-263A84E7B6E6}" dt="2023-03-26T04:16:29.196" v="1619" actId="20577"/>
          <ac:spMkLst>
            <pc:docMk/>
            <pc:sldMk cId="3058638628" sldId="861"/>
            <ac:spMk id="4" creationId="{CC2434E4-16B7-E540-A13C-960B63D56793}"/>
          </ac:spMkLst>
        </pc:spChg>
        <pc:spChg chg="add mod">
          <ac:chgData name="Fan" userId="73b39abba4055029" providerId="LiveId" clId="{B715E140-EB00-48A1-93C6-263A84E7B6E6}" dt="2023-03-26T04:29:14.912" v="2249" actId="1076"/>
          <ac:spMkLst>
            <pc:docMk/>
            <pc:sldMk cId="3058638628" sldId="861"/>
            <ac:spMk id="5" creationId="{661C3CB7-9069-956A-AD5A-97FA3E940B53}"/>
          </ac:spMkLst>
        </pc:spChg>
        <pc:spChg chg="del">
          <ac:chgData name="Fan" userId="73b39abba4055029" providerId="LiveId" clId="{B715E140-EB00-48A1-93C6-263A84E7B6E6}" dt="2023-03-26T04:20:15.979" v="1821" actId="478"/>
          <ac:spMkLst>
            <pc:docMk/>
            <pc:sldMk cId="3058638628" sldId="861"/>
            <ac:spMk id="8" creationId="{D7B12816-635B-D249-BE4E-A4969E8EEF6E}"/>
          </ac:spMkLst>
        </pc:spChg>
        <pc:spChg chg="del">
          <ac:chgData name="Fan" userId="73b39abba4055029" providerId="LiveId" clId="{B715E140-EB00-48A1-93C6-263A84E7B6E6}" dt="2023-03-26T04:16:51.059" v="1620" actId="478"/>
          <ac:spMkLst>
            <pc:docMk/>
            <pc:sldMk cId="3058638628" sldId="861"/>
            <ac:spMk id="12" creationId="{A769FA6D-63BB-2049-B3CC-A3243E97C4F5}"/>
          </ac:spMkLst>
        </pc:spChg>
      </pc:sldChg>
      <pc:sldChg chg="del">
        <pc:chgData name="Fan" userId="73b39abba4055029" providerId="LiveId" clId="{B715E140-EB00-48A1-93C6-263A84E7B6E6}" dt="2023-03-26T04:51:59.381" v="3249" actId="47"/>
        <pc:sldMkLst>
          <pc:docMk/>
          <pc:sldMk cId="4173725996" sldId="862"/>
        </pc:sldMkLst>
      </pc:sldChg>
      <pc:sldChg chg="del">
        <pc:chgData name="Fan" userId="73b39abba4055029" providerId="LiveId" clId="{B715E140-EB00-48A1-93C6-263A84E7B6E6}" dt="2023-03-26T04:51:59.052" v="3248" actId="47"/>
        <pc:sldMkLst>
          <pc:docMk/>
          <pc:sldMk cId="596858438" sldId="863"/>
        </pc:sldMkLst>
      </pc:sldChg>
      <pc:sldChg chg="del">
        <pc:chgData name="Fan" userId="73b39abba4055029" providerId="LiveId" clId="{B715E140-EB00-48A1-93C6-263A84E7B6E6}" dt="2023-03-26T04:51:58.782" v="3247" actId="47"/>
        <pc:sldMkLst>
          <pc:docMk/>
          <pc:sldMk cId="2981348818" sldId="864"/>
        </pc:sldMkLst>
      </pc:sldChg>
      <pc:sldChg chg="del">
        <pc:chgData name="Fan" userId="73b39abba4055029" providerId="LiveId" clId="{B715E140-EB00-48A1-93C6-263A84E7B6E6}" dt="2023-03-26T04:51:53.761" v="3242" actId="47"/>
        <pc:sldMkLst>
          <pc:docMk/>
          <pc:sldMk cId="2915671976" sldId="865"/>
        </pc:sldMkLst>
      </pc:sldChg>
      <pc:sldChg chg="del">
        <pc:chgData name="Fan" userId="73b39abba4055029" providerId="LiveId" clId="{B715E140-EB00-48A1-93C6-263A84E7B6E6}" dt="2023-03-26T04:51:58.534" v="3246" actId="47"/>
        <pc:sldMkLst>
          <pc:docMk/>
          <pc:sldMk cId="62236084" sldId="866"/>
        </pc:sldMkLst>
      </pc:sldChg>
      <pc:sldChg chg="del">
        <pc:chgData name="Fan" userId="73b39abba4055029" providerId="LiveId" clId="{B715E140-EB00-48A1-93C6-263A84E7B6E6}" dt="2023-03-26T04:51:58.240" v="3245" actId="47"/>
        <pc:sldMkLst>
          <pc:docMk/>
          <pc:sldMk cId="1114584930" sldId="867"/>
        </pc:sldMkLst>
      </pc:sldChg>
      <pc:sldChg chg="delSp modSp add mod">
        <pc:chgData name="Fan" userId="73b39abba4055029" providerId="LiveId" clId="{B715E140-EB00-48A1-93C6-263A84E7B6E6}" dt="2023-03-26T04:47:19.609" v="3217" actId="20577"/>
        <pc:sldMkLst>
          <pc:docMk/>
          <pc:sldMk cId="3123049775" sldId="868"/>
        </pc:sldMkLst>
        <pc:spChg chg="mod">
          <ac:chgData name="Fan" userId="73b39abba4055029" providerId="LiveId" clId="{B715E140-EB00-48A1-93C6-263A84E7B6E6}" dt="2023-03-26T04:47:19.609" v="3217" actId="20577"/>
          <ac:spMkLst>
            <pc:docMk/>
            <pc:sldMk cId="3123049775" sldId="868"/>
            <ac:spMk id="7" creationId="{A769FA6D-63BB-2049-B3CC-A3243E97C4F5}"/>
          </ac:spMkLst>
        </pc:spChg>
        <pc:spChg chg="del mod">
          <ac:chgData name="Fan" userId="73b39abba4055029" providerId="LiveId" clId="{B715E140-EB00-48A1-93C6-263A84E7B6E6}" dt="2023-03-26T04:35:24.907" v="2329" actId="478"/>
          <ac:spMkLst>
            <pc:docMk/>
            <pc:sldMk cId="3123049775" sldId="868"/>
            <ac:spMk id="8" creationId="{D7B12816-635B-D249-BE4E-A4969E8EEF6E}"/>
          </ac:spMkLst>
        </pc:spChg>
        <pc:spChg chg="del">
          <ac:chgData name="Fan" userId="73b39abba4055029" providerId="LiveId" clId="{B715E140-EB00-48A1-93C6-263A84E7B6E6}" dt="2023-03-26T04:35:30.797" v="2331" actId="478"/>
          <ac:spMkLst>
            <pc:docMk/>
            <pc:sldMk cId="3123049775" sldId="868"/>
            <ac:spMk id="11" creationId="{DF99D2E6-4F3A-4DE0-881D-977CF5B8FA31}"/>
          </ac:spMkLst>
        </pc:spChg>
        <pc:picChg chg="mod">
          <ac:chgData name="Fan" userId="73b39abba4055029" providerId="LiveId" clId="{B715E140-EB00-48A1-93C6-263A84E7B6E6}" dt="2023-03-26T04:44:41.157" v="2995" actId="1076"/>
          <ac:picMkLst>
            <pc:docMk/>
            <pc:sldMk cId="3123049775" sldId="868"/>
            <ac:picMk id="2" creationId="{00000000-0000-0000-0000-000000000000}"/>
          </ac:picMkLst>
        </pc:picChg>
        <pc:picChg chg="del">
          <ac:chgData name="Fan" userId="73b39abba4055029" providerId="LiveId" clId="{B715E140-EB00-48A1-93C6-263A84E7B6E6}" dt="2023-03-26T04:35:17.590" v="2326" actId="478"/>
          <ac:picMkLst>
            <pc:docMk/>
            <pc:sldMk cId="3123049775" sldId="868"/>
            <ac:picMk id="6" creationId="{B2001F58-BBD0-4835-8D57-CE22F5553AF7}"/>
          </ac:picMkLst>
        </pc:picChg>
      </pc:sldChg>
      <pc:sldChg chg="addSp modSp add">
        <pc:chgData name="Fan" userId="73b39abba4055029" providerId="LiveId" clId="{B715E140-EB00-48A1-93C6-263A84E7B6E6}" dt="2023-03-26T04:31:34.460" v="2262"/>
        <pc:sldMkLst>
          <pc:docMk/>
          <pc:sldMk cId="1047455592" sldId="872"/>
        </pc:sldMkLst>
        <pc:spChg chg="add mod">
          <ac:chgData name="Fan" userId="73b39abba4055029" providerId="LiveId" clId="{B715E140-EB00-48A1-93C6-263A84E7B6E6}" dt="2023-03-26T04:31:34.460" v="2262"/>
          <ac:spMkLst>
            <pc:docMk/>
            <pc:sldMk cId="1047455592" sldId="872"/>
            <ac:spMk id="2" creationId="{5D723568-F02E-0C63-E0F0-AFFDF6C3C2CA}"/>
          </ac:spMkLst>
        </pc:spChg>
      </pc:sldChg>
      <pc:sldChg chg="addSp modSp add mod">
        <pc:chgData name="Fan" userId="73b39abba4055029" providerId="LiveId" clId="{B715E140-EB00-48A1-93C6-263A84E7B6E6}" dt="2023-03-26T05:10:11.889" v="3432" actId="20577"/>
        <pc:sldMkLst>
          <pc:docMk/>
          <pc:sldMk cId="2958079138" sldId="873"/>
        </pc:sldMkLst>
        <pc:spChg chg="add mod">
          <ac:chgData name="Fan" userId="73b39abba4055029" providerId="LiveId" clId="{B715E140-EB00-48A1-93C6-263A84E7B6E6}" dt="2023-03-26T05:10:11.889" v="3432" actId="20577"/>
          <ac:spMkLst>
            <pc:docMk/>
            <pc:sldMk cId="2958079138" sldId="873"/>
            <ac:spMk id="3" creationId="{3213ADC4-AC7F-C851-CE10-10E29990901D}"/>
          </ac:spMkLst>
        </pc:spChg>
      </pc:sldChg>
      <pc:sldChg chg="addSp modSp add mod">
        <pc:chgData name="Fan" userId="73b39abba4055029" providerId="LiveId" clId="{B715E140-EB00-48A1-93C6-263A84E7B6E6}" dt="2023-03-26T04:52:45.559" v="3255" actId="20577"/>
        <pc:sldMkLst>
          <pc:docMk/>
          <pc:sldMk cId="1388931504" sldId="875"/>
        </pc:sldMkLst>
        <pc:spChg chg="add mod">
          <ac:chgData name="Fan" userId="73b39abba4055029" providerId="LiveId" clId="{B715E140-EB00-48A1-93C6-263A84E7B6E6}" dt="2023-03-26T04:52:45.559" v="3255" actId="20577"/>
          <ac:spMkLst>
            <pc:docMk/>
            <pc:sldMk cId="1388931504" sldId="875"/>
            <ac:spMk id="3" creationId="{D54C98EB-D16A-53B8-BB7B-B86CD0B3F16F}"/>
          </ac:spMkLst>
        </pc:spChg>
      </pc:sldChg>
      <pc:sldChg chg="addSp modSp add del">
        <pc:chgData name="Fan" userId="73b39abba4055029" providerId="LiveId" clId="{B715E140-EB00-48A1-93C6-263A84E7B6E6}" dt="2023-03-26T04:53:12.793" v="3257"/>
        <pc:sldMkLst>
          <pc:docMk/>
          <pc:sldMk cId="1318481413" sldId="876"/>
        </pc:sldMkLst>
        <pc:spChg chg="add mod">
          <ac:chgData name="Fan" userId="73b39abba4055029" providerId="LiveId" clId="{B715E140-EB00-48A1-93C6-263A84E7B6E6}" dt="2023-03-26T04:53:12.793" v="3257"/>
          <ac:spMkLst>
            <pc:docMk/>
            <pc:sldMk cId="1318481413" sldId="876"/>
            <ac:spMk id="2" creationId="{9D2CB9F6-9A61-E299-2254-D2A958837392}"/>
          </ac:spMkLst>
        </pc:spChg>
        <pc:spChg chg="add mod">
          <ac:chgData name="Fan" userId="73b39abba4055029" providerId="LiveId" clId="{B715E140-EB00-48A1-93C6-263A84E7B6E6}" dt="2023-03-26T04:51:45.062" v="3239"/>
          <ac:spMkLst>
            <pc:docMk/>
            <pc:sldMk cId="1318481413" sldId="876"/>
            <ac:spMk id="2" creationId="{BCBFB758-9E94-ABD3-2DF7-D67D9D58F7E3}"/>
          </ac:spMkLst>
        </pc:spChg>
      </pc:sldChg>
      <pc:sldChg chg="addSp modSp add mod">
        <pc:chgData name="Fan" userId="73b39abba4055029" providerId="LiveId" clId="{B715E140-EB00-48A1-93C6-263A84E7B6E6}" dt="2023-03-26T05:00:23.336" v="3323"/>
        <pc:sldMkLst>
          <pc:docMk/>
          <pc:sldMk cId="1328431508" sldId="878"/>
        </pc:sldMkLst>
        <pc:spChg chg="add mod">
          <ac:chgData name="Fan" userId="73b39abba4055029" providerId="LiveId" clId="{B715E140-EB00-48A1-93C6-263A84E7B6E6}" dt="2023-03-26T05:00:23.336" v="3323"/>
          <ac:spMkLst>
            <pc:docMk/>
            <pc:sldMk cId="1328431508" sldId="878"/>
            <ac:spMk id="2" creationId="{6976821A-F277-F324-C016-BD391EA30D13}"/>
          </ac:spMkLst>
        </pc:spChg>
        <pc:spChg chg="mod">
          <ac:chgData name="Fan" userId="73b39abba4055029" providerId="LiveId" clId="{B715E140-EB00-48A1-93C6-263A84E7B6E6}" dt="2023-03-26T04:55:15.534" v="3282" actId="1076"/>
          <ac:spMkLst>
            <pc:docMk/>
            <pc:sldMk cId="1328431508" sldId="878"/>
            <ac:spMk id="6" creationId="{D7B12816-635B-D249-BE4E-A4969E8EEF6E}"/>
          </ac:spMkLst>
        </pc:spChg>
        <pc:spChg chg="mod">
          <ac:chgData name="Fan" userId="73b39abba4055029" providerId="LiveId" clId="{B715E140-EB00-48A1-93C6-263A84E7B6E6}" dt="2023-03-26T04:55:15.992" v="3283" actId="1076"/>
          <ac:spMkLst>
            <pc:docMk/>
            <pc:sldMk cId="1328431508" sldId="878"/>
            <ac:spMk id="7" creationId="{A769FA6D-63BB-2049-B3CC-A3243E97C4F5}"/>
          </ac:spMkLst>
        </pc:spChg>
      </pc:sldChg>
      <pc:sldChg chg="addSp modSp add mod">
        <pc:chgData name="Fan" userId="73b39abba4055029" providerId="LiveId" clId="{B715E140-EB00-48A1-93C6-263A84E7B6E6}" dt="2023-03-26T05:03:54.357" v="3354" actId="313"/>
        <pc:sldMkLst>
          <pc:docMk/>
          <pc:sldMk cId="961281244" sldId="879"/>
        </pc:sldMkLst>
        <pc:spChg chg="add mod">
          <ac:chgData name="Fan" userId="73b39abba4055029" providerId="LiveId" clId="{B715E140-EB00-48A1-93C6-263A84E7B6E6}" dt="2023-03-26T05:03:54.357" v="3354" actId="313"/>
          <ac:spMkLst>
            <pc:docMk/>
            <pc:sldMk cId="961281244" sldId="879"/>
            <ac:spMk id="2" creationId="{CCB32B50-7A2D-95AB-3910-071B8CCCD519}"/>
          </ac:spMkLst>
        </pc:spChg>
        <pc:spChg chg="add mod">
          <ac:chgData name="Fan" userId="73b39abba4055029" providerId="LiveId" clId="{B715E140-EB00-48A1-93C6-263A84E7B6E6}" dt="2023-03-26T05:00:26.193" v="3324"/>
          <ac:spMkLst>
            <pc:docMk/>
            <pc:sldMk cId="961281244" sldId="879"/>
            <ac:spMk id="3" creationId="{93C568E9-431C-A267-35F3-470672F39CA8}"/>
          </ac:spMkLst>
        </pc:spChg>
      </pc:sldChg>
      <pc:sldChg chg="addSp modSp add">
        <pc:chgData name="Fan" userId="73b39abba4055029" providerId="LiveId" clId="{B715E140-EB00-48A1-93C6-263A84E7B6E6}" dt="2023-03-26T05:09:02.892" v="3425"/>
        <pc:sldMkLst>
          <pc:docMk/>
          <pc:sldMk cId="650093804" sldId="880"/>
        </pc:sldMkLst>
        <pc:spChg chg="add mod">
          <ac:chgData name="Fan" userId="73b39abba4055029" providerId="LiveId" clId="{B715E140-EB00-48A1-93C6-263A84E7B6E6}" dt="2023-03-26T05:09:02.892" v="3425"/>
          <ac:spMkLst>
            <pc:docMk/>
            <pc:sldMk cId="650093804" sldId="880"/>
            <ac:spMk id="3" creationId="{24267B71-E630-DDAC-9E99-9F54DCEE8585}"/>
          </ac:spMkLst>
        </pc:spChg>
      </pc:sldChg>
      <pc:sldChg chg="addSp modSp del">
        <pc:chgData name="Fan" userId="73b39abba4055029" providerId="LiveId" clId="{B715E140-EB00-48A1-93C6-263A84E7B6E6}" dt="2023-03-26T04:51:52.423" v="3240" actId="47"/>
        <pc:sldMkLst>
          <pc:docMk/>
          <pc:sldMk cId="443436498" sldId="882"/>
        </pc:sldMkLst>
        <pc:spChg chg="add mod">
          <ac:chgData name="Fan" userId="73b39abba4055029" providerId="LiveId" clId="{B715E140-EB00-48A1-93C6-263A84E7B6E6}" dt="2023-03-26T04:34:21.280" v="2323"/>
          <ac:spMkLst>
            <pc:docMk/>
            <pc:sldMk cId="443436498" sldId="882"/>
            <ac:spMk id="2" creationId="{2D2E7B60-C618-F5CC-614F-F71D0C3382C6}"/>
          </ac:spMkLst>
        </pc:spChg>
      </pc:sldChg>
      <pc:sldChg chg="addSp modSp add mod">
        <pc:chgData name="Fan" userId="73b39abba4055029" providerId="LiveId" clId="{B715E140-EB00-48A1-93C6-263A84E7B6E6}" dt="2023-03-26T05:10:05.868" v="3430" actId="20577"/>
        <pc:sldMkLst>
          <pc:docMk/>
          <pc:sldMk cId="914513288" sldId="883"/>
        </pc:sldMkLst>
        <pc:spChg chg="add mod">
          <ac:chgData name="Fan" userId="73b39abba4055029" providerId="LiveId" clId="{B715E140-EB00-48A1-93C6-263A84E7B6E6}" dt="2023-03-26T05:10:05.868" v="3430" actId="20577"/>
          <ac:spMkLst>
            <pc:docMk/>
            <pc:sldMk cId="914513288" sldId="883"/>
            <ac:spMk id="3" creationId="{297A4ECA-D4A8-7EB3-37EF-6E7368FF3985}"/>
          </ac:spMkLst>
        </pc:spChg>
      </pc:sldChg>
      <pc:sldChg chg="del">
        <pc:chgData name="Fan" userId="73b39abba4055029" providerId="LiveId" clId="{B715E140-EB00-48A1-93C6-263A84E7B6E6}" dt="2023-03-26T04:51:52.626" v="3241" actId="47"/>
        <pc:sldMkLst>
          <pc:docMk/>
          <pc:sldMk cId="2842400054" sldId="883"/>
        </pc:sldMkLst>
      </pc:sldChg>
      <pc:sldChg chg="del">
        <pc:chgData name="Fan" userId="73b39abba4055029" providerId="LiveId" clId="{B715E140-EB00-48A1-93C6-263A84E7B6E6}" dt="2023-03-26T04:51:57.793" v="3243" actId="47"/>
        <pc:sldMkLst>
          <pc:docMk/>
          <pc:sldMk cId="1782506046" sldId="884"/>
        </pc:sldMkLst>
      </pc:sldChg>
      <pc:sldChg chg="del">
        <pc:chgData name="Fan" userId="73b39abba4055029" providerId="LiveId" clId="{B715E140-EB00-48A1-93C6-263A84E7B6E6}" dt="2023-03-26T04:51:58.071" v="3244" actId="47"/>
        <pc:sldMkLst>
          <pc:docMk/>
          <pc:sldMk cId="16233183" sldId="885"/>
        </pc:sldMkLst>
      </pc:sldChg>
      <pc:sldChg chg="addSp delSp modSp add mod">
        <pc:chgData name="Fan" userId="73b39abba4055029" providerId="LiveId" clId="{B715E140-EB00-48A1-93C6-263A84E7B6E6}" dt="2023-03-26T04:16:12.692" v="1611" actId="1076"/>
        <pc:sldMkLst>
          <pc:docMk/>
          <pc:sldMk cId="1952103175" sldId="886"/>
        </pc:sldMkLst>
        <pc:spChg chg="add del mod">
          <ac:chgData name="Fan" userId="73b39abba4055029" providerId="LiveId" clId="{B715E140-EB00-48A1-93C6-263A84E7B6E6}" dt="2023-03-26T03:54:55.795" v="731" actId="478"/>
          <ac:spMkLst>
            <pc:docMk/>
            <pc:sldMk cId="1952103175" sldId="886"/>
            <ac:spMk id="2" creationId="{841474D2-4373-8FC7-1C1C-7CB7A5351CC7}"/>
          </ac:spMkLst>
        </pc:spChg>
        <pc:spChg chg="add del mod">
          <ac:chgData name="Fan" userId="73b39abba4055029" providerId="LiveId" clId="{B715E140-EB00-48A1-93C6-263A84E7B6E6}" dt="2023-03-26T03:51:31.965" v="718" actId="767"/>
          <ac:spMkLst>
            <pc:docMk/>
            <pc:sldMk cId="1952103175" sldId="886"/>
            <ac:spMk id="3" creationId="{D3994F8F-2A7D-AB40-C9F4-8EE851DA7D6B}"/>
          </ac:spMkLst>
        </pc:spChg>
        <pc:spChg chg="mod">
          <ac:chgData name="Fan" userId="73b39abba4055029" providerId="LiveId" clId="{B715E140-EB00-48A1-93C6-263A84E7B6E6}" dt="2023-03-26T03:47:32.970" v="711" actId="20577"/>
          <ac:spMkLst>
            <pc:docMk/>
            <pc:sldMk cId="1952103175" sldId="886"/>
            <ac:spMk id="4" creationId="{CC2434E4-16B7-E540-A13C-960B63D56793}"/>
          </ac:spMkLst>
        </pc:spChg>
        <pc:spChg chg="add mod">
          <ac:chgData name="Fan" userId="73b39abba4055029" providerId="LiveId" clId="{B715E140-EB00-48A1-93C6-263A84E7B6E6}" dt="2023-03-26T03:54:09.422" v="728" actId="13822"/>
          <ac:spMkLst>
            <pc:docMk/>
            <pc:sldMk cId="1952103175" sldId="886"/>
            <ac:spMk id="5" creationId="{EAF094F8-3FB0-BE69-9800-13CB6E68D6A5}"/>
          </ac:spMkLst>
        </pc:spChg>
        <pc:spChg chg="del">
          <ac:chgData name="Fan" userId="73b39abba4055029" providerId="LiveId" clId="{B715E140-EB00-48A1-93C6-263A84E7B6E6}" dt="2023-03-26T03:47:42.264" v="716" actId="478"/>
          <ac:spMkLst>
            <pc:docMk/>
            <pc:sldMk cId="1952103175" sldId="886"/>
            <ac:spMk id="12" creationId="{768F8628-A402-1008-F95C-440B2403E629}"/>
          </ac:spMkLst>
        </pc:spChg>
        <pc:spChg chg="del">
          <ac:chgData name="Fan" userId="73b39abba4055029" providerId="LiveId" clId="{B715E140-EB00-48A1-93C6-263A84E7B6E6}" dt="2023-03-26T03:47:40.580" v="715" actId="478"/>
          <ac:spMkLst>
            <pc:docMk/>
            <pc:sldMk cId="1952103175" sldId="886"/>
            <ac:spMk id="13" creationId="{6431E9D0-5C20-2F0F-7EE3-87949891EC85}"/>
          </ac:spMkLst>
        </pc:spChg>
        <pc:spChg chg="add mod">
          <ac:chgData name="Fan" userId="73b39abba4055029" providerId="LiveId" clId="{B715E140-EB00-48A1-93C6-263A84E7B6E6}" dt="2023-03-26T04:03:59.249" v="820" actId="1076"/>
          <ac:spMkLst>
            <pc:docMk/>
            <pc:sldMk cId="1952103175" sldId="886"/>
            <ac:spMk id="13" creationId="{B070CB54-1075-88F8-E021-357F7338A34F}"/>
          </ac:spMkLst>
        </pc:spChg>
        <pc:spChg chg="add mod">
          <ac:chgData name="Fan" userId="73b39abba4055029" providerId="LiveId" clId="{B715E140-EB00-48A1-93C6-263A84E7B6E6}" dt="2023-03-26T04:04:03.637" v="821" actId="1076"/>
          <ac:spMkLst>
            <pc:docMk/>
            <pc:sldMk cId="1952103175" sldId="886"/>
            <ac:spMk id="14" creationId="{84E58648-7942-0D99-02E6-C33EABB9D000}"/>
          </ac:spMkLst>
        </pc:spChg>
        <pc:spChg chg="add mod">
          <ac:chgData name="Fan" userId="73b39abba4055029" providerId="LiveId" clId="{B715E140-EB00-48A1-93C6-263A84E7B6E6}" dt="2023-03-26T04:05:55.810" v="841" actId="20577"/>
          <ac:spMkLst>
            <pc:docMk/>
            <pc:sldMk cId="1952103175" sldId="886"/>
            <ac:spMk id="15" creationId="{377173D7-3A51-5DA4-C3FB-2FE7C2EBD064}"/>
          </ac:spMkLst>
        </pc:spChg>
        <pc:spChg chg="add mod">
          <ac:chgData name="Fan" userId="73b39abba4055029" providerId="LiveId" clId="{B715E140-EB00-48A1-93C6-263A84E7B6E6}" dt="2023-03-26T04:13:31.932" v="1577" actId="1076"/>
          <ac:spMkLst>
            <pc:docMk/>
            <pc:sldMk cId="1952103175" sldId="886"/>
            <ac:spMk id="16" creationId="{91373A0B-19BD-E51D-8813-D2824B042BD1}"/>
          </ac:spMkLst>
        </pc:spChg>
        <pc:spChg chg="add mod">
          <ac:chgData name="Fan" userId="73b39abba4055029" providerId="LiveId" clId="{B715E140-EB00-48A1-93C6-263A84E7B6E6}" dt="2023-03-26T04:14:16.403" v="1581" actId="20577"/>
          <ac:spMkLst>
            <pc:docMk/>
            <pc:sldMk cId="1952103175" sldId="886"/>
            <ac:spMk id="18" creationId="{5302504B-582B-3025-172C-06F04D65932B}"/>
          </ac:spMkLst>
        </pc:spChg>
        <pc:spChg chg="add mod">
          <ac:chgData name="Fan" userId="73b39abba4055029" providerId="LiveId" clId="{B715E140-EB00-48A1-93C6-263A84E7B6E6}" dt="2023-03-26T04:16:12.692" v="1611" actId="1076"/>
          <ac:spMkLst>
            <pc:docMk/>
            <pc:sldMk cId="1952103175" sldId="886"/>
            <ac:spMk id="20" creationId="{960A3C66-2CA5-CE16-0DC3-59A0532CEA08}"/>
          </ac:spMkLst>
        </pc:spChg>
        <pc:graphicFrameChg chg="del">
          <ac:chgData name="Fan" userId="73b39abba4055029" providerId="LiveId" clId="{B715E140-EB00-48A1-93C6-263A84E7B6E6}" dt="2023-03-26T03:47:39.754" v="714" actId="478"/>
          <ac:graphicFrameMkLst>
            <pc:docMk/>
            <pc:sldMk cId="1952103175" sldId="886"/>
            <ac:graphicFrameMk id="10" creationId="{6C5DD752-4FC6-D2B5-9210-4207542E02DC}"/>
          </ac:graphicFrameMkLst>
        </pc:graphicFrameChg>
        <pc:picChg chg="del">
          <ac:chgData name="Fan" userId="73b39abba4055029" providerId="LiveId" clId="{B715E140-EB00-48A1-93C6-263A84E7B6E6}" dt="2023-03-26T03:47:36.322" v="712" actId="478"/>
          <ac:picMkLst>
            <pc:docMk/>
            <pc:sldMk cId="1952103175" sldId="886"/>
            <ac:picMk id="2" creationId="{EDB50D32-7773-325E-5DF2-A8054D9C9C25}"/>
          </ac:picMkLst>
        </pc:picChg>
        <pc:picChg chg="del">
          <ac:chgData name="Fan" userId="73b39abba4055029" providerId="LiveId" clId="{B715E140-EB00-48A1-93C6-263A84E7B6E6}" dt="2023-03-26T03:47:37.320" v="713" actId="478"/>
          <ac:picMkLst>
            <pc:docMk/>
            <pc:sldMk cId="1952103175" sldId="886"/>
            <ac:picMk id="9" creationId="{E214DF00-E9B8-7FC1-055D-1C6E07DB6BAA}"/>
          </ac:picMkLst>
        </pc:picChg>
        <pc:picChg chg="add mod">
          <ac:chgData name="Fan" userId="73b39abba4055029" providerId="LiveId" clId="{B715E140-EB00-48A1-93C6-263A84E7B6E6}" dt="2023-03-26T04:13:35.749" v="1578" actId="1076"/>
          <ac:picMkLst>
            <pc:docMk/>
            <pc:sldMk cId="1952103175" sldId="886"/>
            <ac:picMk id="17" creationId="{2B6D9B69-F956-217C-B400-902A404BCD46}"/>
          </ac:picMkLst>
        </pc:picChg>
        <pc:cxnChg chg="add mod">
          <ac:chgData name="Fan" userId="73b39abba4055029" providerId="LiveId" clId="{B715E140-EB00-48A1-93C6-263A84E7B6E6}" dt="2023-03-26T03:55:35.409" v="738" actId="14100"/>
          <ac:cxnSpMkLst>
            <pc:docMk/>
            <pc:sldMk cId="1952103175" sldId="886"/>
            <ac:cxnSpMk id="6" creationId="{69209B57-D845-1310-EC5B-00A32F547997}"/>
          </ac:cxnSpMkLst>
        </pc:cxnChg>
        <pc:cxnChg chg="add mod">
          <ac:chgData name="Fan" userId="73b39abba4055029" providerId="LiveId" clId="{B715E140-EB00-48A1-93C6-263A84E7B6E6}" dt="2023-03-26T03:58:09.109" v="792" actId="1076"/>
          <ac:cxnSpMkLst>
            <pc:docMk/>
            <pc:sldMk cId="1952103175" sldId="886"/>
            <ac:cxnSpMk id="10" creationId="{2D399744-3379-3FD4-5071-5F6FCF9AB873}"/>
          </ac:cxnSpMkLst>
        </pc:cxnChg>
      </pc:sldChg>
      <pc:sldChg chg="addSp modSp add mod">
        <pc:chgData name="Fan" userId="73b39abba4055029" providerId="LiveId" clId="{B715E140-EB00-48A1-93C6-263A84E7B6E6}" dt="2023-03-26T04:31:27.191" v="2261" actId="14100"/>
        <pc:sldMkLst>
          <pc:docMk/>
          <pc:sldMk cId="3698816104" sldId="887"/>
        </pc:sldMkLst>
        <pc:spChg chg="add mod">
          <ac:chgData name="Fan" userId="73b39abba4055029" providerId="LiveId" clId="{B715E140-EB00-48A1-93C6-263A84E7B6E6}" dt="2023-03-26T04:31:27.191" v="2261" actId="14100"/>
          <ac:spMkLst>
            <pc:docMk/>
            <pc:sldMk cId="3698816104" sldId="887"/>
            <ac:spMk id="2" creationId="{45136302-5882-C2DC-9CC8-C11F2E53C68E}"/>
          </ac:spMkLst>
        </pc:spChg>
      </pc:sldChg>
      <pc:sldChg chg="new del">
        <pc:chgData name="Fan" userId="73b39abba4055029" providerId="LiveId" clId="{B715E140-EB00-48A1-93C6-263A84E7B6E6}" dt="2023-03-26T04:33:15.081" v="2298" actId="680"/>
        <pc:sldMkLst>
          <pc:docMk/>
          <pc:sldMk cId="2839355905" sldId="888"/>
        </pc:sldMkLst>
      </pc:sldChg>
      <pc:sldChg chg="delSp modSp add mod">
        <pc:chgData name="Fan" userId="73b39abba4055029" providerId="LiveId" clId="{B715E140-EB00-48A1-93C6-263A84E7B6E6}" dt="2023-03-26T04:33:51.524" v="2320" actId="14100"/>
        <pc:sldMkLst>
          <pc:docMk/>
          <pc:sldMk cId="3307854395" sldId="888"/>
        </pc:sldMkLst>
        <pc:spChg chg="mod">
          <ac:chgData name="Fan" userId="73b39abba4055029" providerId="LiveId" clId="{B715E140-EB00-48A1-93C6-263A84E7B6E6}" dt="2023-03-26T04:33:51.524" v="2320" actId="14100"/>
          <ac:spMkLst>
            <pc:docMk/>
            <pc:sldMk cId="3307854395" sldId="888"/>
            <ac:spMk id="4" creationId="{CC2434E4-16B7-E540-A13C-960B63D56793}"/>
          </ac:spMkLst>
        </pc:spChg>
        <pc:spChg chg="del">
          <ac:chgData name="Fan" userId="73b39abba4055029" providerId="LiveId" clId="{B715E140-EB00-48A1-93C6-263A84E7B6E6}" dt="2023-03-26T04:33:24.782" v="2300" actId="478"/>
          <ac:spMkLst>
            <pc:docMk/>
            <pc:sldMk cId="3307854395" sldId="888"/>
            <ac:spMk id="5" creationId="{44E14727-464E-429E-9944-61B9AE71EC1B}"/>
          </ac:spMkLst>
        </pc:spChg>
      </pc:sldChg>
      <pc:sldChg chg="addSp modSp add">
        <pc:chgData name="Fan" userId="73b39abba4055029" providerId="LiveId" clId="{B715E140-EB00-48A1-93C6-263A84E7B6E6}" dt="2023-03-26T04:34:18.933" v="2322"/>
        <pc:sldMkLst>
          <pc:docMk/>
          <pc:sldMk cId="768252488" sldId="889"/>
        </pc:sldMkLst>
        <pc:spChg chg="add mod">
          <ac:chgData name="Fan" userId="73b39abba4055029" providerId="LiveId" clId="{B715E140-EB00-48A1-93C6-263A84E7B6E6}" dt="2023-03-26T04:34:18.933" v="2322"/>
          <ac:spMkLst>
            <pc:docMk/>
            <pc:sldMk cId="768252488" sldId="889"/>
            <ac:spMk id="2" creationId="{017CD40C-9985-22DC-0371-87BA01D4C7C2}"/>
          </ac:spMkLst>
        </pc:spChg>
      </pc:sldChg>
      <pc:sldChg chg="addSp modSp add mod">
        <pc:chgData name="Fan" userId="73b39abba4055029" providerId="LiveId" clId="{B715E140-EB00-48A1-93C6-263A84E7B6E6}" dt="2023-03-26T04:49:10.412" v="3236" actId="207"/>
        <pc:sldMkLst>
          <pc:docMk/>
          <pc:sldMk cId="3960762652" sldId="890"/>
        </pc:sldMkLst>
        <pc:spChg chg="add mod">
          <ac:chgData name="Fan" userId="73b39abba4055029" providerId="LiveId" clId="{B715E140-EB00-48A1-93C6-263A84E7B6E6}" dt="2023-03-26T04:34:25.924" v="2324"/>
          <ac:spMkLst>
            <pc:docMk/>
            <pc:sldMk cId="3960762652" sldId="890"/>
            <ac:spMk id="2" creationId="{4628EB40-4BC4-7D64-F2C7-01FDC5863D08}"/>
          </ac:spMkLst>
        </pc:spChg>
        <pc:spChg chg="add mod">
          <ac:chgData name="Fan" userId="73b39abba4055029" providerId="LiveId" clId="{B715E140-EB00-48A1-93C6-263A84E7B6E6}" dt="2023-03-26T04:49:10.412" v="3236" actId="207"/>
          <ac:spMkLst>
            <pc:docMk/>
            <pc:sldMk cId="3960762652" sldId="890"/>
            <ac:spMk id="3" creationId="{54EB992A-9935-B607-816E-340916FB0016}"/>
          </ac:spMkLst>
        </pc:spChg>
        <pc:spChg chg="mod">
          <ac:chgData name="Fan" userId="73b39abba4055029" providerId="LiveId" clId="{B715E140-EB00-48A1-93C6-263A84E7B6E6}" dt="2023-03-26T04:48:43.525" v="3220" actId="207"/>
          <ac:spMkLst>
            <pc:docMk/>
            <pc:sldMk cId="3960762652" sldId="890"/>
            <ac:spMk id="13" creationId="{7B083D35-6F5F-4EEF-B868-68C9D256070C}"/>
          </ac:spMkLst>
        </pc:spChg>
      </pc:sldChg>
      <pc:sldChg chg="modSp add">
        <pc:chgData name="Fan" userId="73b39abba4055029" providerId="LiveId" clId="{B715E140-EB00-48A1-93C6-263A84E7B6E6}" dt="2023-03-26T04:54:25.155" v="3276"/>
        <pc:sldMkLst>
          <pc:docMk/>
          <pc:sldMk cId="1949542206" sldId="891"/>
        </pc:sldMkLst>
        <pc:spChg chg="mod">
          <ac:chgData name="Fan" userId="73b39abba4055029" providerId="LiveId" clId="{B715E140-EB00-48A1-93C6-263A84E7B6E6}" dt="2023-03-26T04:54:25.155" v="3276"/>
          <ac:spMkLst>
            <pc:docMk/>
            <pc:sldMk cId="1949542206" sldId="891"/>
            <ac:spMk id="4" creationId="{CC2434E4-16B7-E540-A13C-960B63D56793}"/>
          </ac:spMkLst>
        </pc:spChg>
      </pc:sldChg>
      <pc:sldChg chg="addSp modSp add mod">
        <pc:chgData name="Fan" userId="73b39abba4055029" providerId="LiveId" clId="{B715E140-EB00-48A1-93C6-263A84E7B6E6}" dt="2023-03-26T05:08:48.741" v="3423"/>
        <pc:sldMkLst>
          <pc:docMk/>
          <pc:sldMk cId="1393034322" sldId="892"/>
        </pc:sldMkLst>
        <pc:spChg chg="mod">
          <ac:chgData name="Fan" userId="73b39abba4055029" providerId="LiveId" clId="{B715E140-EB00-48A1-93C6-263A84E7B6E6}" dt="2023-03-26T05:04:34.026" v="3359" actId="1076"/>
          <ac:spMkLst>
            <pc:docMk/>
            <pc:sldMk cId="1393034322" sldId="892"/>
            <ac:spMk id="2" creationId="{C822294A-7684-46C7-A666-3BF11C9B9511}"/>
          </ac:spMkLst>
        </pc:spChg>
        <pc:spChg chg="add mod">
          <ac:chgData name="Fan" userId="73b39abba4055029" providerId="LiveId" clId="{B715E140-EB00-48A1-93C6-263A84E7B6E6}" dt="2023-03-26T05:06:14.813" v="3420" actId="1076"/>
          <ac:spMkLst>
            <pc:docMk/>
            <pc:sldMk cId="1393034322" sldId="892"/>
            <ac:spMk id="4" creationId="{D65AFAC2-C4FD-CB1E-2CCE-9137852124C8}"/>
          </ac:spMkLst>
        </pc:spChg>
        <pc:spChg chg="add mod">
          <ac:chgData name="Fan" userId="73b39abba4055029" providerId="LiveId" clId="{B715E140-EB00-48A1-93C6-263A84E7B6E6}" dt="2023-03-26T05:08:48.741" v="3423"/>
          <ac:spMkLst>
            <pc:docMk/>
            <pc:sldMk cId="1393034322" sldId="892"/>
            <ac:spMk id="5" creationId="{B69CE005-9AFC-0A66-618E-37E7C9DF4368}"/>
          </ac:spMkLst>
        </pc:spChg>
        <pc:picChg chg="add mod">
          <ac:chgData name="Fan" userId="73b39abba4055029" providerId="LiveId" clId="{B715E140-EB00-48A1-93C6-263A84E7B6E6}" dt="2023-03-26T05:04:36.442" v="3360" actId="1076"/>
          <ac:picMkLst>
            <pc:docMk/>
            <pc:sldMk cId="1393034322" sldId="892"/>
            <ac:picMk id="3" creationId="{63ACD3D4-3183-F34C-37DB-666D5CB95EE5}"/>
          </ac:picMkLst>
        </pc:picChg>
      </pc:sldChg>
      <pc:sldChg chg="addSp modSp add mod">
        <pc:chgData name="Fan" userId="73b39abba4055029" providerId="LiveId" clId="{B715E140-EB00-48A1-93C6-263A84E7B6E6}" dt="2023-03-26T05:12:50.313" v="3537" actId="207"/>
        <pc:sldMkLst>
          <pc:docMk/>
          <pc:sldMk cId="3027268898" sldId="894"/>
        </pc:sldMkLst>
        <pc:spChg chg="add mod">
          <ac:chgData name="Fan" userId="73b39abba4055029" providerId="LiveId" clId="{B715E140-EB00-48A1-93C6-263A84E7B6E6}" dt="2023-03-26T05:10:27.002" v="3433"/>
          <ac:spMkLst>
            <pc:docMk/>
            <pc:sldMk cId="3027268898" sldId="894"/>
            <ac:spMk id="2" creationId="{9B9E70D9-34E6-47DB-5418-D874D9A6A1A4}"/>
          </ac:spMkLst>
        </pc:spChg>
        <pc:spChg chg="mod">
          <ac:chgData name="Fan" userId="73b39abba4055029" providerId="LiveId" clId="{B715E140-EB00-48A1-93C6-263A84E7B6E6}" dt="2023-03-26T05:10:48.328" v="3436" actId="14100"/>
          <ac:spMkLst>
            <pc:docMk/>
            <pc:sldMk cId="3027268898" sldId="894"/>
            <ac:spMk id="9" creationId="{561FA464-BC0B-45A2-84F9-BF8545EFBD5F}"/>
          </ac:spMkLst>
        </pc:spChg>
        <pc:spChg chg="mod">
          <ac:chgData name="Fan" userId="73b39abba4055029" providerId="LiveId" clId="{B715E140-EB00-48A1-93C6-263A84E7B6E6}" dt="2023-03-26T05:11:37.853" v="3535" actId="1076"/>
          <ac:spMkLst>
            <pc:docMk/>
            <pc:sldMk cId="3027268898" sldId="894"/>
            <ac:spMk id="14" creationId="{170243F3-3045-463B-946B-3B5E66A6BD94}"/>
          </ac:spMkLst>
        </pc:spChg>
        <pc:spChg chg="mod">
          <ac:chgData name="Fan" userId="73b39abba4055029" providerId="LiveId" clId="{B715E140-EB00-48A1-93C6-263A84E7B6E6}" dt="2023-03-26T05:12:50.313" v="3537" actId="207"/>
          <ac:spMkLst>
            <pc:docMk/>
            <pc:sldMk cId="3027268898" sldId="894"/>
            <ac:spMk id="15" creationId="{F699C47F-86DC-4737-9B54-EF78F021B117}"/>
          </ac:spMkLst>
        </pc:spChg>
      </pc:sldChg>
      <pc:sldChg chg="addSp modSp add">
        <pc:chgData name="Fan" userId="73b39abba4055029" providerId="LiveId" clId="{B715E140-EB00-48A1-93C6-263A84E7B6E6}" dt="2023-03-26T05:08:50.847" v="3424"/>
        <pc:sldMkLst>
          <pc:docMk/>
          <pc:sldMk cId="2047852945" sldId="895"/>
        </pc:sldMkLst>
        <pc:spChg chg="add mod">
          <ac:chgData name="Fan" userId="73b39abba4055029" providerId="LiveId" clId="{B715E140-EB00-48A1-93C6-263A84E7B6E6}" dt="2023-03-26T05:08:50.847" v="3424"/>
          <ac:spMkLst>
            <pc:docMk/>
            <pc:sldMk cId="2047852945" sldId="895"/>
            <ac:spMk id="2" creationId="{9F48E8D5-D6C6-89A4-56C2-CBC2A96885B5}"/>
          </ac:spMkLst>
        </pc:spChg>
        <pc:spChg chg="mod">
          <ac:chgData name="Fan" userId="73b39abba4055029" providerId="LiveId" clId="{B715E140-EB00-48A1-93C6-263A84E7B6E6}" dt="2023-03-26T05:08:05.379" v="3422" actId="207"/>
          <ac:spMkLst>
            <pc:docMk/>
            <pc:sldMk cId="2047852945" sldId="895"/>
            <ac:spMk id="15" creationId="{F7F640B6-70A0-421F-9A94-229FAA85866A}"/>
          </ac:spMkLst>
        </pc:spChg>
      </pc:sldChg>
      <pc:sldChg chg="delSp modSp add del mod">
        <pc:chgData name="Fan" userId="73b39abba4055029" providerId="LiveId" clId="{B715E140-EB00-48A1-93C6-263A84E7B6E6}" dt="2023-03-26T05:01:13.705" v="3340" actId="47"/>
        <pc:sldMkLst>
          <pc:docMk/>
          <pc:sldMk cId="3184436505" sldId="896"/>
        </pc:sldMkLst>
        <pc:spChg chg="del">
          <ac:chgData name="Fan" userId="73b39abba4055029" providerId="LiveId" clId="{B715E140-EB00-48A1-93C6-263A84E7B6E6}" dt="2023-03-26T05:00:47.830" v="3338" actId="478"/>
          <ac:spMkLst>
            <pc:docMk/>
            <pc:sldMk cId="3184436505" sldId="896"/>
            <ac:spMk id="2" creationId="{CCB32B50-7A2D-95AB-3910-071B8CCCD519}"/>
          </ac:spMkLst>
        </pc:spChg>
        <pc:spChg chg="del">
          <ac:chgData name="Fan" userId="73b39abba4055029" providerId="LiveId" clId="{B715E140-EB00-48A1-93C6-263A84E7B6E6}" dt="2023-03-26T05:00:50.515" v="3339" actId="478"/>
          <ac:spMkLst>
            <pc:docMk/>
            <pc:sldMk cId="3184436505" sldId="896"/>
            <ac:spMk id="3" creationId="{93C568E9-431C-A267-35F3-470672F39CA8}"/>
          </ac:spMkLst>
        </pc:spChg>
        <pc:spChg chg="mod">
          <ac:chgData name="Fan" userId="73b39abba4055029" providerId="LiveId" clId="{B715E140-EB00-48A1-93C6-263A84E7B6E6}" dt="2023-03-26T05:00:40.080" v="3335" actId="20577"/>
          <ac:spMkLst>
            <pc:docMk/>
            <pc:sldMk cId="3184436505" sldId="896"/>
            <ac:spMk id="4" creationId="{CC2434E4-16B7-E540-A13C-960B63D56793}"/>
          </ac:spMkLst>
        </pc:spChg>
        <pc:spChg chg="del">
          <ac:chgData name="Fan" userId="73b39abba4055029" providerId="LiveId" clId="{B715E140-EB00-48A1-93C6-263A84E7B6E6}" dt="2023-03-26T05:00:45.207" v="3337" actId="478"/>
          <ac:spMkLst>
            <pc:docMk/>
            <pc:sldMk cId="3184436505" sldId="896"/>
            <ac:spMk id="7" creationId="{A769FA6D-63BB-2049-B3CC-A3243E97C4F5}"/>
          </ac:spMkLst>
        </pc:spChg>
        <pc:picChg chg="del">
          <ac:chgData name="Fan" userId="73b39abba4055029" providerId="LiveId" clId="{B715E140-EB00-48A1-93C6-263A84E7B6E6}" dt="2023-03-26T05:00:42.643" v="3336" actId="478"/>
          <ac:picMkLst>
            <pc:docMk/>
            <pc:sldMk cId="3184436505" sldId="896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9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3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89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7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1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9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0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9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91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2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76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gif"/><Relationship Id="rId5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tmp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7" Type="http://schemas.openxmlformats.org/officeDocument/2006/relationships/image" Target="../media/image6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2.tmp"/><Relationship Id="rId10" Type="http://schemas.openxmlformats.org/officeDocument/2006/relationships/image" Target="../media/image23.png"/><Relationship Id="rId9" Type="http://schemas.openxmlformats.org/officeDocument/2006/relationships/image" Target="../media/image3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82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.png"/><Relationship Id="rId9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26.png"/><Relationship Id="rId1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0.png"/><Relationship Id="rId5" Type="http://schemas.openxmlformats.org/officeDocument/2006/relationships/image" Target="../media/image92.png"/><Relationship Id="rId10" Type="http://schemas.openxmlformats.org/officeDocument/2006/relationships/image" Target="../media/image141.png"/><Relationship Id="rId4" Type="http://schemas.openxmlformats.org/officeDocument/2006/relationships/image" Target="../media/image81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CS258: Information T</a:t>
            </a:r>
            <a:r>
              <a:rPr lang="en-US" altLang="zh-CN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heory</a:t>
            </a:r>
            <a:endParaRPr lang="en-US" sz="4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 dirty="0"/>
              <a:t>Fan Cheng</a:t>
            </a:r>
            <a:br>
              <a:rPr lang="en-US" sz="3011" dirty="0"/>
            </a:br>
            <a:r>
              <a:rPr lang="en-US" sz="3011" dirty="0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 dirty="0">
                <a:hlinkClick r:id="rId3"/>
              </a:rPr>
              <a:t>http://www.cs.sjtu.edu.cn/~chengfan/</a:t>
            </a:r>
            <a:endParaRPr lang="en-US" sz="2013" dirty="0"/>
          </a:p>
          <a:p>
            <a:pPr algn="ctr"/>
            <a:r>
              <a:rPr lang="en-US" sz="2013" dirty="0">
                <a:hlinkClick r:id="rId4"/>
              </a:rPr>
              <a:t>chengfan@sjtu.edu.cn</a:t>
            </a:r>
            <a:endParaRPr lang="en-US" sz="2013" dirty="0"/>
          </a:p>
          <a:p>
            <a:pPr algn="ctr"/>
            <a:r>
              <a:rPr lang="en-US" sz="2013" dirty="0"/>
              <a:t>Spring</a:t>
            </a:r>
            <a:r>
              <a:rPr lang="en-US" sz="2013"/>
              <a:t>, 20</a:t>
            </a:r>
            <a:r>
              <a:rPr lang="en-US" altLang="zh-CN" sz="2013"/>
              <a:t>23</a:t>
            </a:r>
            <a:endParaRPr lang="en-US" sz="2013" dirty="0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0"/>
    </mc:Choice>
    <mc:Fallback xmlns="">
      <p:transition spd="slow" advTm="47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Memoryless and Feedback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083D35-6F5F-4EEF-B868-68C9D256070C}"/>
                  </a:ext>
                </a:extLst>
              </p:cNvPr>
              <p:cNvSpPr/>
              <p:nvPr/>
            </p:nvSpPr>
            <p:spPr>
              <a:xfrm>
                <a:off x="708720" y="3195358"/>
                <a:ext cx="8769040" cy="28803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nth extension of the discrete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memoryless</a:t>
                </a:r>
                <a:r>
                  <a:rPr lang="en-US" altLang="zh-CN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channel (DMC) is the channel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),</m:t>
                    </m:r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𝒴</m:t>
                        </m:r>
                      </m:e>
                      <m:sup>
                        <m:r>
                          <a:rPr lang="en-US" altLang="zh-CN" sz="1800" b="0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where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given,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determined by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is independent of all the        </a:t>
                </a:r>
              </a:p>
              <a:p>
                <a:pPr lvl="0"/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generated before time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the channel is used without feedback, i.e., if the input symbols do not depend on the past output symbols, namely, </a:t>
                </a:r>
                <a:endParaRPr lang="en-US" altLang="zh-CN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altLang="zh-CN" sz="18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18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dirty="0">
                  <a:solidFill>
                    <a:srgbClr val="C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When we refer to the discrete memoryless channel, we mean the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discrete memoryless channel without feedback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unless we state explicitly otherwise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083D35-6F5F-4EEF-B868-68C9D2560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3195358"/>
                <a:ext cx="8769040" cy="2880320"/>
              </a:xfrm>
              <a:prstGeom prst="rect">
                <a:avLst/>
              </a:prstGeom>
              <a:blipFill>
                <a:blip r:embed="rId5"/>
                <a:stretch>
                  <a:fillRect l="-416" t="-1474" r="-763" b="-4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动效｜UI图形临摹-radio - 原创作品- 站酷（ZCOOL)">
            <a:extLst>
              <a:ext uri="{FF2B5EF4-FFF2-40B4-BE49-F238E27FC236}">
                <a16:creationId xmlns:a16="http://schemas.microsoft.com/office/drawing/2014/main" id="{1BA35C82-A3C1-4A58-88F5-8F5032AF396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8" y="1345318"/>
            <a:ext cx="2124328" cy="1544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B63033D-AD3F-4EBF-A60F-C87004811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73" y="1345318"/>
            <a:ext cx="2350386" cy="1477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C824FB-D1D8-4055-9F4D-F682B86D4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92" y="1345318"/>
            <a:ext cx="2005297" cy="1504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017CD40C-9985-22DC-0371-87BA01D4C7C2}"/>
              </a:ext>
            </a:extLst>
          </p:cNvPr>
          <p:cNvSpPr/>
          <p:nvPr/>
        </p:nvSpPr>
        <p:spPr>
          <a:xfrm>
            <a:off x="8989640" y="452579"/>
            <a:ext cx="79208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Lec</a:t>
            </a:r>
            <a:r>
              <a:rPr lang="en-US" sz="1400" b="1" dirty="0">
                <a:solidFill>
                  <a:schemeClr val="tx1"/>
                </a:solidFill>
              </a:rPr>
              <a:t> 6.2</a:t>
            </a:r>
          </a:p>
        </p:txBody>
      </p:sp>
    </p:spTree>
    <p:extLst>
      <p:ext uri="{BB962C8B-B14F-4D97-AF65-F5344CB8AC3E}">
        <p14:creationId xmlns:p14="http://schemas.microsoft.com/office/powerpoint/2010/main" val="76825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782"/>
    </mc:Choice>
    <mc:Fallback xmlns="">
      <p:transition spd="slow" advTm="5707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Memoryless and Feedback: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083D35-6F5F-4EEF-B868-68C9D256070C}"/>
                  </a:ext>
                </a:extLst>
              </p:cNvPr>
              <p:cNvSpPr/>
              <p:nvPr/>
            </p:nvSpPr>
            <p:spPr>
              <a:xfrm>
                <a:off x="652648" y="1345317"/>
                <a:ext cx="8769040" cy="41911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Memoryless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No feedback </a:t>
                </a:r>
                <a:endParaRPr lang="en-US" altLang="zh-CN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altLang="zh-CN" sz="1800" b="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b="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Memoryless + No Feedback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8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8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𝑯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083D35-6F5F-4EEF-B868-68C9D2560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8" y="1345317"/>
                <a:ext cx="8769040" cy="4191188"/>
              </a:xfrm>
              <a:prstGeom prst="rect">
                <a:avLst/>
              </a:prstGeom>
              <a:blipFill>
                <a:blip r:embed="rId3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5B0BB2-EEE7-46D1-A62C-385AA8204DEA}"/>
                  </a:ext>
                </a:extLst>
              </p:cNvPr>
              <p:cNvSpPr/>
              <p:nvPr/>
            </p:nvSpPr>
            <p:spPr>
              <a:xfrm>
                <a:off x="5749280" y="5896544"/>
                <a:ext cx="3672408" cy="5765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Expand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by chain rule, what will you get?</a:t>
                </a:r>
                <a:endParaRPr lang="zh-CN" alt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5B0BB2-EEE7-46D1-A62C-385AA8204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280" y="5896544"/>
                <a:ext cx="3672408" cy="576539"/>
              </a:xfrm>
              <a:prstGeom prst="rect">
                <a:avLst/>
              </a:prstGeom>
              <a:blipFill>
                <a:blip r:embed="rId6"/>
                <a:stretch>
                  <a:fillRect l="-826" t="-2062" b="-16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7">
            <a:extLst>
              <a:ext uri="{FF2B5EF4-FFF2-40B4-BE49-F238E27FC236}">
                <a16:creationId xmlns:a16="http://schemas.microsoft.com/office/drawing/2014/main" id="{4628EB40-4BC4-7D64-F2C7-01FDC5863D08}"/>
              </a:ext>
            </a:extLst>
          </p:cNvPr>
          <p:cNvSpPr/>
          <p:nvPr/>
        </p:nvSpPr>
        <p:spPr>
          <a:xfrm>
            <a:off x="8989640" y="452579"/>
            <a:ext cx="79208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Lec</a:t>
            </a:r>
            <a:r>
              <a:rPr lang="en-US" sz="1400" b="1" dirty="0">
                <a:solidFill>
                  <a:schemeClr val="tx1"/>
                </a:solidFill>
              </a:rPr>
              <a:t> 6.2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EB992A-9935-B607-816E-340916FB0016}"/>
              </a:ext>
            </a:extLst>
          </p:cNvPr>
          <p:cNvSpPr txBox="1"/>
          <p:nvPr/>
        </p:nvSpPr>
        <p:spPr>
          <a:xfrm>
            <a:off x="1356792" y="3808313"/>
            <a:ext cx="1454244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No feedback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6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429"/>
    </mc:Choice>
    <mc:Fallback xmlns="">
      <p:transition spd="slow" advTm="38942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Converse: Zero-Error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80728" y="2530542"/>
                <a:ext cx="8330490" cy="293395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outline of the proof of the converse is most clearly motivated by going through the argument when </a:t>
                </a:r>
                <a:r>
                  <a:rPr lang="en-US" altLang="zh-CN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absolutely no errors are allowed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𝑛𝑅</m:t>
                      </m:r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</m:t>
                      </m:r>
                    </m:oMath>
                  </m:oMathPara>
                </a14:m>
                <a:endParaRPr lang="en-US" altLang="zh-CN" sz="18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  </m:t>
                      </m:r>
                    </m:oMath>
                  </m:oMathPara>
                </a14:m>
                <a:endParaRPr lang="en-US" altLang="zh-CN" sz="1800" b="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         ≤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altLang="zh-CN" sz="18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  </m:t>
                          </m:r>
                        </m:e>
                      </m:nary>
                      <m:r>
                        <a:rPr lang="en-US" altLang="zh-CN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altLang="zh-CN" sz="1800" b="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𝑛𝐶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In general,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e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&gt;0: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 err="1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Fano’s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inequality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2530542"/>
                <a:ext cx="8330490" cy="2933955"/>
              </a:xfrm>
              <a:prstGeom prst="rect">
                <a:avLst/>
              </a:prstGeom>
              <a:blipFill>
                <a:blip r:embed="rId5"/>
                <a:stretch>
                  <a:fillRect l="-511" t="-1242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1" y="1363314"/>
            <a:ext cx="5260739" cy="1058849"/>
          </a:xfrm>
          <a:prstGeom prst="rect">
            <a:avLst/>
          </a:prstGeom>
          <a:ln>
            <a:solidFill>
              <a:srgbClr val="00B0F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013D867-9339-4A67-8BCC-17A2968D9BF1}"/>
                  </a:ext>
                </a:extLst>
              </p:cNvPr>
              <p:cNvSpPr/>
              <p:nvPr/>
            </p:nvSpPr>
            <p:spPr>
              <a:xfrm>
                <a:off x="1755473" y="5522345"/>
                <a:ext cx="6191567" cy="73424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)−</m:t>
                      </m:r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∑</m:t>
                      </m:r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≤∑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−∑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=∑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013D867-9339-4A67-8BCC-17A2968D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73" y="5522345"/>
                <a:ext cx="6191567" cy="734240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257B6D-15CE-40B8-9F95-FC3CD5947953}"/>
                  </a:ext>
                </a:extLst>
              </p:cNvPr>
              <p:cNvSpPr/>
              <p:nvPr/>
            </p:nvSpPr>
            <p:spPr>
              <a:xfrm>
                <a:off x="6253336" y="1604707"/>
                <a:ext cx="2792376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acc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8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𝐢𝐬</m:t>
                    </m:r>
                    <m:r>
                      <a:rPr lang="en-US" altLang="zh-CN" sz="18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𝐦𝐞𝐦𝐨𝐫𝐲𝐥𝐞𝐬𝐬</m:t>
                    </m:r>
                  </m:oMath>
                </a14:m>
                <a:r>
                  <a:rPr lang="en-US" altLang="zh-CN" sz="1800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257B6D-15CE-40B8-9F95-FC3CD5947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36" y="1604707"/>
                <a:ext cx="2792376" cy="576064"/>
              </a:xfrm>
              <a:prstGeom prst="rect">
                <a:avLst/>
              </a:prstGeom>
              <a:blipFill>
                <a:blip r:embed="rId8"/>
                <a:stretch>
                  <a:fillRect t="-6186" r="-10217" b="-14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7">
            <a:extLst>
              <a:ext uri="{FF2B5EF4-FFF2-40B4-BE49-F238E27FC236}">
                <a16:creationId xmlns:a16="http://schemas.microsoft.com/office/drawing/2014/main" id="{D54C98EB-D16A-53B8-BB7B-B86CD0B3F16F}"/>
              </a:ext>
            </a:extLst>
          </p:cNvPr>
          <p:cNvSpPr/>
          <p:nvPr/>
        </p:nvSpPr>
        <p:spPr>
          <a:xfrm>
            <a:off x="8989640" y="452579"/>
            <a:ext cx="79208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Lec</a:t>
            </a:r>
            <a:r>
              <a:rPr lang="en-US" sz="1400" b="1" dirty="0">
                <a:solidFill>
                  <a:schemeClr val="tx1"/>
                </a:solidFill>
              </a:rPr>
              <a:t> 6.3</a:t>
            </a:r>
          </a:p>
        </p:txBody>
      </p:sp>
    </p:spTree>
    <p:extLst>
      <p:ext uri="{BB962C8B-B14F-4D97-AF65-F5344CB8AC3E}">
        <p14:creationId xmlns:p14="http://schemas.microsoft.com/office/powerpoint/2010/main" val="13889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185"/>
    </mc:Choice>
    <mc:Fallback xmlns="">
      <p:transition spd="slow" advTm="46218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Converse:</a:t>
            </a:r>
            <a:r>
              <a:rPr lang="zh-CN" altLang="en-US" sz="430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Channel</a:t>
            </a:r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 Coding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87230" y="2656185"/>
                <a:ext cx="8330490" cy="33843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By </a:t>
                </a:r>
                <a:r>
                  <a:rPr lang="en-US" altLang="zh-CN" sz="1800" dirty="0" err="1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Fano’s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inequality </a:t>
                </a:r>
              </a:p>
              <a:p>
                <a:pPr lvl="0" algn="ctr"/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𝑛𝑅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                                    </m:t>
                    </m:r>
                  </m:oMath>
                </a14:m>
                <a:endParaRPr lang="en-US" altLang="zh-CN" sz="1800" b="0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d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≤</m:t>
                      </m:r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𝝐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d>
                        </m:sup>
                      </m:sSubSup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𝒏𝑹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≤</m:t>
                      </m:r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1+</m:t>
                      </m:r>
                      <m:sSubSup>
                        <m:sSubSup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𝑛𝑅</m:t>
                      </m:r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1+</m:t>
                      </m:r>
                      <m:sSubSup>
                        <m:sSubSup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𝑛𝑅</m:t>
                      </m:r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𝑛𝐶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altLang="zh-CN" sz="18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b="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Thus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       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18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and</a:t>
                </a:r>
                <a:endParaRPr lang="en-US" altLang="zh-CN" sz="1800" b="0" dirty="0">
                  <a:solidFill>
                    <a:prstClr val="black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d>
                          <m:d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≥ 1−</m:t>
                    </m:r>
                    <m:f>
                      <m:f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𝑛𝑅</m:t>
                        </m:r>
                      </m:den>
                    </m:f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30" y="2656185"/>
                <a:ext cx="8330490" cy="3384376"/>
              </a:xfrm>
              <a:prstGeom prst="rect">
                <a:avLst/>
              </a:prstGeom>
              <a:blipFill>
                <a:blip r:embed="rId5"/>
                <a:stretch>
                  <a:fillRect l="-511" t="-898" b="-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30" y="1216025"/>
            <a:ext cx="5260739" cy="1058849"/>
          </a:xfrm>
          <a:prstGeom prst="rect">
            <a:avLst/>
          </a:prstGeom>
          <a:ln>
            <a:solidFill>
              <a:srgbClr val="00B0F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/>
              <p:nvPr/>
            </p:nvSpPr>
            <p:spPr>
              <a:xfrm>
                <a:off x="6486519" y="1515020"/>
                <a:ext cx="2503121" cy="42321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b="1" dirty="0">
                    <a:solidFill>
                      <a:srgbClr val="7030A0"/>
                    </a:solidFill>
                  </a:rPr>
                  <a:t>Fano: 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sz="1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e>
                        <m:acc>
                          <m:accPr>
                            <m:chr m:val="̂"/>
                            <m:ctrlPr>
                              <a:rPr lang="en-US" altLang="zh-CN" sz="14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acc>
                      </m:e>
                    </m:d>
                    <m:r>
                      <a:rPr lang="en-US" altLang="zh-CN" sz="1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1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  <m:sup>
                        <m:r>
                          <a:rPr lang="en-US" altLang="zh-CN" sz="1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</m:t>
                    </m:r>
                  </m:oMath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19" y="1515020"/>
                <a:ext cx="2503121" cy="423217"/>
              </a:xfrm>
              <a:prstGeom prst="rect">
                <a:avLst/>
              </a:prstGeom>
              <a:blipFill>
                <a:blip r:embed="rId7"/>
                <a:stretch>
                  <a:fillRect l="-484"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7">
            <a:extLst>
              <a:ext uri="{FF2B5EF4-FFF2-40B4-BE49-F238E27FC236}">
                <a16:creationId xmlns:a16="http://schemas.microsoft.com/office/drawing/2014/main" id="{9D2CB9F6-9A61-E299-2254-D2A958837392}"/>
              </a:ext>
            </a:extLst>
          </p:cNvPr>
          <p:cNvSpPr/>
          <p:nvPr/>
        </p:nvSpPr>
        <p:spPr>
          <a:xfrm>
            <a:off x="8989640" y="452579"/>
            <a:ext cx="79208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Lec</a:t>
            </a:r>
            <a:r>
              <a:rPr lang="en-US" sz="1400" b="1" dirty="0">
                <a:solidFill>
                  <a:schemeClr val="tx1"/>
                </a:solidFill>
              </a:rPr>
              <a:t> 6.3</a:t>
            </a:r>
          </a:p>
        </p:txBody>
      </p:sp>
    </p:spTree>
    <p:extLst>
      <p:ext uri="{BB962C8B-B14F-4D97-AF65-F5344CB8AC3E}">
        <p14:creationId xmlns:p14="http://schemas.microsoft.com/office/powerpoint/2010/main" val="131848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100"/>
    </mc:Choice>
    <mc:Fallback xmlns="">
      <p:transition spd="slow" advTm="2851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1500808" y="2584177"/>
            <a:ext cx="6408712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Achievability</a:t>
            </a:r>
          </a:p>
        </p:txBody>
      </p:sp>
    </p:spTree>
    <p:extLst>
      <p:ext uri="{BB962C8B-B14F-4D97-AF65-F5344CB8AC3E}">
        <p14:creationId xmlns:p14="http://schemas.microsoft.com/office/powerpoint/2010/main" val="194954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731"/>
    </mc:Choice>
    <mc:Fallback xmlns="">
      <p:transition spd="slow" advTm="19773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Achievability: Code Construction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924744" y="2224137"/>
                <a:ext cx="8352928" cy="43924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Generate 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𝑛𝑅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code at random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according to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b="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probability the we generate a particular code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𝑛𝑅</m:t>
                                  </m:r>
                                </m:sup>
                              </m:sSup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1800" b="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code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revealed to both the sender and  the receiver. Both them know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 message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chosen according to a </a:t>
                </a:r>
                <a:r>
                  <a:rPr lang="en-US" altLang="zh-CN" sz="1800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uniform distribution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𝑛𝑅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=1, 2,…, 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𝑛𝑅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sz="1800" b="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altLang="zh-CN" sz="1800" dirty="0" err="1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 err="1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codeword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sent over the channel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receiver receives a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according to the distribution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44" y="2224137"/>
                <a:ext cx="8352928" cy="4392488"/>
              </a:xfrm>
              <a:prstGeom prst="rect">
                <a:avLst/>
              </a:prstGeom>
              <a:blipFill>
                <a:blip r:embed="rId3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8" y="1072009"/>
            <a:ext cx="5260739" cy="1058849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7477472" y="2703712"/>
            <a:ext cx="1440160" cy="423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7030A0"/>
                </a:solidFill>
              </a:rPr>
              <a:t>Random coding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E7188-CD88-42B5-BFA1-BAA2EAD954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24" y="1072009"/>
            <a:ext cx="3810294" cy="1051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6976821A-F277-F324-C016-BD391EA30D13}"/>
              </a:ext>
            </a:extLst>
          </p:cNvPr>
          <p:cNvSpPr/>
          <p:nvPr/>
        </p:nvSpPr>
        <p:spPr>
          <a:xfrm>
            <a:off x="8989640" y="452579"/>
            <a:ext cx="79208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Lec</a:t>
            </a:r>
            <a:r>
              <a:rPr lang="en-US" sz="1400" b="1" dirty="0">
                <a:solidFill>
                  <a:schemeClr val="tx1"/>
                </a:solidFill>
              </a:rPr>
              <a:t> 6.3</a:t>
            </a:r>
          </a:p>
        </p:txBody>
      </p:sp>
    </p:spTree>
    <p:extLst>
      <p:ext uri="{BB962C8B-B14F-4D97-AF65-F5344CB8AC3E}">
        <p14:creationId xmlns:p14="http://schemas.microsoft.com/office/powerpoint/2010/main" val="132843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172"/>
    </mc:Choice>
    <mc:Fallback xmlns="">
      <p:transition spd="slow" advTm="28917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Achievability: Joint Decoding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36712" y="2800201"/>
                <a:ext cx="8856984" cy="27363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receiver guess which message was sent. In jointly typical decoding, the receiver declares that the index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CN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was sent if the following conditions are satisfied: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acc>
                      </m:e>
                    </m:d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jointly typical 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There is no other index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no such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exists or if there is more than one such, an error is declared.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(We may assume that the receiver outputs a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dummy index such 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 this case.)</a:t>
                </a:r>
                <a:endParaRPr lang="en-US" altLang="zh-CN" sz="18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ℰ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be the event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{</m:t>
                    </m:r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1" dirty="0">
                    <a:solidFill>
                      <a:srgbClr val="7030A0"/>
                    </a:solidFill>
                  </a:rPr>
                  <a:t>We need to show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</m:d>
                      <m:r>
                        <a:rPr lang="en-US" altLang="zh-CN" sz="1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2800201"/>
                <a:ext cx="8856984" cy="2736304"/>
              </a:xfrm>
              <a:prstGeom prst="rect">
                <a:avLst/>
              </a:prstGeom>
              <a:blipFill>
                <a:blip r:embed="rId5"/>
                <a:stretch>
                  <a:fillRect l="-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30" y="1328606"/>
            <a:ext cx="5260739" cy="1058849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CCB32B50-7A2D-95AB-3910-071B8CCCD519}"/>
              </a:ext>
            </a:extLst>
          </p:cNvPr>
          <p:cNvSpPr/>
          <p:nvPr/>
        </p:nvSpPr>
        <p:spPr>
          <a:xfrm>
            <a:off x="636712" y="6040561"/>
            <a:ext cx="5225438" cy="423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7030A0"/>
                </a:solidFill>
              </a:rPr>
              <a:t>为什么</a:t>
            </a:r>
            <a:r>
              <a:rPr lang="en-US" sz="1400" b="1" dirty="0">
                <a:solidFill>
                  <a:srgbClr val="7030A0"/>
                </a:solidFill>
              </a:rPr>
              <a:t>Random coding</a:t>
            </a:r>
            <a:r>
              <a:rPr lang="zh-CN" altLang="en-US" sz="1400" b="1" dirty="0">
                <a:solidFill>
                  <a:srgbClr val="7030A0"/>
                </a:solidFill>
              </a:rPr>
              <a:t>有效？</a:t>
            </a:r>
            <a:r>
              <a:rPr lang="en-US" altLang="zh-CN" sz="1400" b="1" dirty="0">
                <a:solidFill>
                  <a:srgbClr val="7030A0"/>
                </a:solidFill>
              </a:rPr>
              <a:t>AEP</a:t>
            </a:r>
            <a:r>
              <a:rPr lang="zh-CN" altLang="en-US" sz="1400" b="1" dirty="0">
                <a:solidFill>
                  <a:srgbClr val="7030A0"/>
                </a:solidFill>
              </a:rPr>
              <a:t>中“人人平等”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3C568E9-431C-A267-35F3-470672F39CA8}"/>
              </a:ext>
            </a:extLst>
          </p:cNvPr>
          <p:cNvSpPr/>
          <p:nvPr/>
        </p:nvSpPr>
        <p:spPr>
          <a:xfrm>
            <a:off x="8989640" y="452579"/>
            <a:ext cx="79208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Lec</a:t>
            </a:r>
            <a:r>
              <a:rPr lang="en-US" sz="1400" b="1" dirty="0">
                <a:solidFill>
                  <a:schemeClr val="tx1"/>
                </a:solidFill>
              </a:rPr>
              <a:t> 6.3</a:t>
            </a:r>
          </a:p>
        </p:txBody>
      </p:sp>
    </p:spTree>
    <p:extLst>
      <p:ext uri="{BB962C8B-B14F-4D97-AF65-F5344CB8AC3E}">
        <p14:creationId xmlns:p14="http://schemas.microsoft.com/office/powerpoint/2010/main" val="96128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841"/>
    </mc:Choice>
    <mc:Fallback xmlns="">
      <p:transition spd="slow" advTm="26684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</p:spPr>
            <p:txBody>
              <a:bodyPr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301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301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sz="4301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301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  <m:r>
                            <a:rPr lang="en-US" sz="4301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430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90254" y="2008113"/>
                <a:ext cx="8876358" cy="1548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We 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be drawn according to a uniform distribution over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{1, 2, . . . ,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𝑛𝑅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dirty="0"/>
                  <a:t>and use jointly typical decoding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={</m:t>
                    </m:r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denote the error event 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We will calculate the average probability of error, averaged over all codewords in the codebook, and averaged over all codebooks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54" y="2008113"/>
                <a:ext cx="8876358" cy="1548822"/>
              </a:xfrm>
              <a:prstGeom prst="rect">
                <a:avLst/>
              </a:prstGeom>
              <a:blipFill>
                <a:blip r:embed="rId8"/>
                <a:stretch>
                  <a:fillRect l="-480" t="-1575" r="-343" b="-5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2317872-8339-4A7E-A012-3BBAED7D3D2D}"/>
                  </a:ext>
                </a:extLst>
              </p:cNvPr>
              <p:cNvSpPr/>
              <p:nvPr/>
            </p:nvSpPr>
            <p:spPr>
              <a:xfrm>
                <a:off x="492696" y="1348280"/>
                <a:ext cx="8876358" cy="5878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Main idea: If we could prove that for all the codebook (all the possible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), the average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ℰ</m:t>
                            </m:r>
                          </m:e>
                        </m:d>
                      </m:e>
                    </m:func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; then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error probability of the best code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(one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2317872-8339-4A7E-A012-3BBAED7D3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6" y="1348280"/>
                <a:ext cx="8876358" cy="587826"/>
              </a:xfrm>
              <a:prstGeom prst="rect">
                <a:avLst/>
              </a:prstGeom>
              <a:blipFill>
                <a:blip r:embed="rId9"/>
                <a:stretch>
                  <a:fillRect l="-549" t="-9091" b="-23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22294A-7684-46C7-A666-3BF11C9B9511}"/>
                  </a:ext>
                </a:extLst>
              </p:cNvPr>
              <p:cNvSpPr txBox="1"/>
              <p:nvPr/>
            </p:nvSpPr>
            <p:spPr>
              <a:xfrm>
                <a:off x="3156992" y="3628942"/>
                <a:ext cx="3744415" cy="307238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sup>
                          </m:sSup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22294A-7684-46C7-A666-3BF11C9B9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92" y="3628942"/>
                <a:ext cx="3744415" cy="30723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3ACD3D4-3183-F34C-37DB-666D5CB95EE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6" y="4672409"/>
            <a:ext cx="2681228" cy="73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5AFAC2-C4FD-CB1E-2CCE-9137852124C8}"/>
                  </a:ext>
                </a:extLst>
              </p:cNvPr>
              <p:cNvSpPr txBox="1"/>
              <p:nvPr/>
            </p:nvSpPr>
            <p:spPr>
              <a:xfrm>
                <a:off x="7117432" y="6112569"/>
                <a:ext cx="2491964" cy="380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码字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的错误概率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5AFAC2-C4FD-CB1E-2CCE-913785212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32" y="6112569"/>
                <a:ext cx="2491964" cy="380425"/>
              </a:xfrm>
              <a:prstGeom prst="rect">
                <a:avLst/>
              </a:prstGeom>
              <a:blipFill>
                <a:blip r:embed="rId12"/>
                <a:stretch>
                  <a:fillRect t="-9677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7">
            <a:extLst>
              <a:ext uri="{FF2B5EF4-FFF2-40B4-BE49-F238E27FC236}">
                <a16:creationId xmlns:a16="http://schemas.microsoft.com/office/drawing/2014/main" id="{B69CE005-9AFC-0A66-618E-37E7C9DF4368}"/>
              </a:ext>
            </a:extLst>
          </p:cNvPr>
          <p:cNvSpPr/>
          <p:nvPr/>
        </p:nvSpPr>
        <p:spPr>
          <a:xfrm>
            <a:off x="8989640" y="452579"/>
            <a:ext cx="79208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Lec</a:t>
            </a:r>
            <a:r>
              <a:rPr lang="en-US" sz="1400" b="1" dirty="0">
                <a:solidFill>
                  <a:schemeClr val="tx1"/>
                </a:solidFill>
              </a:rPr>
              <a:t> 6.3</a:t>
            </a:r>
          </a:p>
        </p:txBody>
      </p:sp>
    </p:spTree>
    <p:extLst>
      <p:ext uri="{BB962C8B-B14F-4D97-AF65-F5344CB8AC3E}">
        <p14:creationId xmlns:p14="http://schemas.microsoft.com/office/powerpoint/2010/main" val="13930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834"/>
    </mc:Choice>
    <mc:Fallback xmlns="">
      <p:transition spd="slow" advTm="37283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</p:spPr>
            <p:txBody>
              <a:bodyPr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301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301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sz="4301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301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  <m:r>
                            <a:rPr lang="en-US" sz="4301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430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F640B6-70A0-421F-9A94-229FAA85866A}"/>
                  </a:ext>
                </a:extLst>
              </p:cNvPr>
              <p:cNvSpPr txBox="1"/>
              <p:nvPr/>
            </p:nvSpPr>
            <p:spPr>
              <a:xfrm>
                <a:off x="2288292" y="3376265"/>
                <a:ext cx="5481815" cy="326422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ℰ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sup>
                        </m:sSup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ℰ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Take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ℰ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=1)</m:t>
                        </m:r>
                      </m:e>
                    </m:func>
                  </m:oMath>
                </a14:m>
                <a:r>
                  <a:rPr lang="en-US" altLang="zh-CN" dirty="0"/>
                  <a:t> for example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1,2,…,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𝑛𝑅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∪…∪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≤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sup>
                          </m:sSup>
                        </m:sup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F640B6-70A0-421F-9A94-229FAA85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292" y="3376265"/>
                <a:ext cx="5481815" cy="3264227"/>
              </a:xfrm>
              <a:prstGeom prst="rect">
                <a:avLst/>
              </a:prstGeom>
              <a:blipFill>
                <a:blip r:embed="rId8"/>
                <a:stretch>
                  <a:fillRect l="-88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>
                <a:extLst>
                  <a:ext uri="{FF2B5EF4-FFF2-40B4-BE49-F238E27FC236}">
                    <a16:creationId xmlns:a16="http://schemas.microsoft.com/office/drawing/2014/main" id="{9B5B1684-2009-5392-21D2-7B742B039412}"/>
                  </a:ext>
                </a:extLst>
              </p:cNvPr>
              <p:cNvSpPr/>
              <p:nvPr/>
            </p:nvSpPr>
            <p:spPr>
              <a:xfrm>
                <a:off x="492696" y="1072009"/>
                <a:ext cx="9145016" cy="1800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sz="1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altLang="zh-CN" sz="1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1,2,…, 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rgbClr val="231F1F"/>
                  </a:solidFill>
                </a:endParaRPr>
              </a:p>
              <a:p>
                <a:pPr lvl="0"/>
                <a:r>
                  <a:rPr lang="en-US" altLang="zh-CN" sz="1800" dirty="0">
                    <a:solidFill>
                      <a:srgbClr val="231F1F"/>
                    </a:solidFill>
                  </a:rPr>
                  <a:t>Then an error occurs in the decoding scheme if either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sz="1100" i="1" dirty="0">
                    <a:solidFill>
                      <a:srgbClr val="231F1F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231F1F"/>
                    </a:solidFill>
                  </a:rPr>
                  <a:t>occurs (when the transmitted codeword and the received sequence are not jointly typical)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sup>
                        </m:s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231F1F"/>
                    </a:solidFill>
                  </a:rPr>
                  <a:t>occurs (when a wrong codeword is jointly typical with the received sequence).</a:t>
                </a:r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13">
                <a:extLst>
                  <a:ext uri="{FF2B5EF4-FFF2-40B4-BE49-F238E27FC236}">
                    <a16:creationId xmlns:a16="http://schemas.microsoft.com/office/drawing/2014/main" id="{9B5B1684-2009-5392-21D2-7B742B039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6" y="1072009"/>
                <a:ext cx="9145016" cy="1800200"/>
              </a:xfrm>
              <a:prstGeom prst="rect">
                <a:avLst/>
              </a:prstGeom>
              <a:blipFill>
                <a:blip r:embed="rId9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349531-679C-E3F8-B32B-0D4796E45CA6}"/>
                  </a:ext>
                </a:extLst>
              </p:cNvPr>
              <p:cNvSpPr txBox="1"/>
              <p:nvPr/>
            </p:nvSpPr>
            <p:spPr>
              <a:xfrm>
                <a:off x="466524" y="2902349"/>
                <a:ext cx="9099179" cy="380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We  can  assume  without loss of generality that the message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altLang="zh-CN" dirty="0"/>
                  <a:t>was sent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349531-679C-E3F8-B32B-0D4796E45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4" y="2902349"/>
                <a:ext cx="9099179" cy="380425"/>
              </a:xfrm>
              <a:prstGeom prst="rect">
                <a:avLst/>
              </a:prstGeom>
              <a:blipFill>
                <a:blip r:embed="rId10"/>
                <a:stretch>
                  <a:fillRect l="-603" t="-7937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7">
            <a:extLst>
              <a:ext uri="{FF2B5EF4-FFF2-40B4-BE49-F238E27FC236}">
                <a16:creationId xmlns:a16="http://schemas.microsoft.com/office/drawing/2014/main" id="{9F48E8D5-D6C6-89A4-56C2-CBC2A96885B5}"/>
              </a:ext>
            </a:extLst>
          </p:cNvPr>
          <p:cNvSpPr/>
          <p:nvPr/>
        </p:nvSpPr>
        <p:spPr>
          <a:xfrm>
            <a:off x="8989640" y="452579"/>
            <a:ext cx="79208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Lec</a:t>
            </a:r>
            <a:r>
              <a:rPr lang="en-US" sz="1400" b="1" dirty="0">
                <a:solidFill>
                  <a:schemeClr val="tx1"/>
                </a:solidFill>
              </a:rPr>
              <a:t> 6.3</a:t>
            </a:r>
          </a:p>
        </p:txBody>
      </p:sp>
    </p:spTree>
    <p:extLst>
      <p:ext uri="{BB962C8B-B14F-4D97-AF65-F5344CB8AC3E}">
        <p14:creationId xmlns:p14="http://schemas.microsoft.com/office/powerpoint/2010/main" val="204785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834"/>
    </mc:Choice>
    <mc:Fallback xmlns="">
      <p:transition spd="slow" advTm="37283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Joint Typicality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08720" y="2010066"/>
                <a:ext cx="8330490" cy="24865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of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jointly typical sequences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{(</m:t>
                    </m:r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with respect to the distribution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the set of n-sequences with empirical entropies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-close to the true entropies: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={(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)∈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zh-CN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8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1800" i="1" dirty="0" err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i="0" dirty="0" err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800" i="1" dirty="0" err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b="0" i="1" dirty="0" err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dirty="0" err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800" i="1" dirty="0" err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zh-CN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altLang="zh-CN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8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1800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i="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800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800" b="0" i="1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altLang="zh-CN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2010066"/>
                <a:ext cx="8330490" cy="2486570"/>
              </a:xfrm>
              <a:prstGeom prst="rect">
                <a:avLst/>
              </a:prstGeom>
              <a:blipFill>
                <a:blip r:embed="rId5"/>
                <a:stretch>
                  <a:fillRect l="-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8720" y="1344088"/>
                <a:ext cx="83304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Roughly speaking, we decode a channel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as the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index if the 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codeword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“jointly typical” with the received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1344088"/>
                <a:ext cx="8330490" cy="646331"/>
              </a:xfrm>
              <a:prstGeom prst="rect">
                <a:avLst/>
              </a:prstGeom>
              <a:blipFill>
                <a:blip r:embed="rId6"/>
                <a:stretch>
                  <a:fillRect l="-585" t="-4673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8720" y="4672409"/>
                <a:ext cx="5904656" cy="1884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Joint AEP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→1</m:t>
                        </m:r>
                      </m:e>
                    </m:func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b="1" i="1" dirty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1" i="1" dirty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b="1" i="1" dirty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1" i="1" dirty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CN" sz="16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CN" sz="16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then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16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4672409"/>
                <a:ext cx="5904656" cy="1884875"/>
              </a:xfrm>
              <a:prstGeom prst="rect">
                <a:avLst/>
              </a:prstGeom>
              <a:blipFill>
                <a:blip r:embed="rId7"/>
                <a:stretch>
                  <a:fillRect l="-929" t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9ED0202-28F2-4ECE-994A-B08AD3C0D04F}"/>
                  </a:ext>
                </a:extLst>
              </p:cNvPr>
              <p:cNvSpPr/>
              <p:nvPr/>
            </p:nvSpPr>
            <p:spPr>
              <a:xfrm>
                <a:off x="5893296" y="4744417"/>
                <a:ext cx="3145914" cy="10653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  <a:p>
                <a:r>
                  <a:rPr lang="en-US" altLang="zh-CN" sz="1800" b="1" dirty="0">
                    <a:solidFill>
                      <a:srgbClr val="C00000"/>
                    </a:solidFill>
                  </a:rPr>
                  <a:t>cannot imply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 ∈</m:t>
                      </m:r>
                      <m:sSubSup>
                        <m:sSub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9ED0202-28F2-4ECE-994A-B08AD3C0D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296" y="4744417"/>
                <a:ext cx="3145914" cy="1065397"/>
              </a:xfrm>
              <a:prstGeom prst="rect">
                <a:avLst/>
              </a:prstGeom>
              <a:blipFill>
                <a:blip r:embed="rId8"/>
                <a:stretch>
                  <a:fillRect l="-1544" b="-2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AB7A8DE-2807-B9DE-8D39-B5B98424F56A}"/>
                  </a:ext>
                </a:extLst>
              </p:cNvPr>
              <p:cNvSpPr txBox="1"/>
              <p:nvPr/>
            </p:nvSpPr>
            <p:spPr>
              <a:xfrm>
                <a:off x="6924" y="3520281"/>
                <a:ext cx="2883866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注意：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可以决定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。反之不成立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AB7A8DE-2807-B9DE-8D39-B5B98424F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" y="3520281"/>
                <a:ext cx="2883866" cy="668516"/>
              </a:xfrm>
              <a:prstGeom prst="rect">
                <a:avLst/>
              </a:prstGeom>
              <a:blipFill>
                <a:blip r:embed="rId9"/>
                <a:stretch>
                  <a:fillRect l="-1903" t="-3636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7">
            <a:extLst>
              <a:ext uri="{FF2B5EF4-FFF2-40B4-BE49-F238E27FC236}">
                <a16:creationId xmlns:a16="http://schemas.microsoft.com/office/drawing/2014/main" id="{3213ADC4-AC7F-C851-CE10-10E29990901D}"/>
              </a:ext>
            </a:extLst>
          </p:cNvPr>
          <p:cNvSpPr/>
          <p:nvPr/>
        </p:nvSpPr>
        <p:spPr>
          <a:xfrm>
            <a:off x="8989640" y="452579"/>
            <a:ext cx="79208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Lec</a:t>
            </a:r>
            <a:r>
              <a:rPr lang="en-US" sz="1400" b="1" dirty="0">
                <a:solidFill>
                  <a:schemeClr val="tx1"/>
                </a:solidFill>
              </a:rPr>
              <a:t> 6.2</a:t>
            </a:r>
          </a:p>
        </p:txBody>
      </p:sp>
    </p:spTree>
    <p:extLst>
      <p:ext uri="{BB962C8B-B14F-4D97-AF65-F5344CB8AC3E}">
        <p14:creationId xmlns:p14="http://schemas.microsoft.com/office/powerpoint/2010/main" val="29580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865"/>
    </mc:Choice>
    <mc:Fallback xmlns="">
      <p:transition spd="slow" advTm="3318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44623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1ADF7-DF9B-A947-B5BC-4330D7FFEB59}"/>
              </a:ext>
            </a:extLst>
          </p:cNvPr>
          <p:cNvSpPr txBox="1"/>
          <p:nvPr/>
        </p:nvSpPr>
        <p:spPr>
          <a:xfrm>
            <a:off x="929521" y="1504057"/>
            <a:ext cx="8060119" cy="19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Channel Model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Converse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Achievability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20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08"/>
    </mc:Choice>
    <mc:Fallback>
      <p:transition spd="slow" advTm="13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Joint AEP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36712" y="1342359"/>
                <a:ext cx="8330490" cy="23219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be sequences of length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drawn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according to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Then: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→1</m:t>
                        </m:r>
                      </m:e>
                    </m:func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endParaRPr lang="en-US" altLang="zh-CN" sz="18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then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)2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  <m:d>
                            <m:d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8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8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1342359"/>
                <a:ext cx="8330490" cy="2321938"/>
              </a:xfrm>
              <a:prstGeom prst="rect">
                <a:avLst/>
              </a:prstGeom>
              <a:blipFill>
                <a:blip r:embed="rId5"/>
                <a:stretch>
                  <a:fillRect l="-3944" t="-6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73016" y="3839373"/>
                <a:ext cx="6674370" cy="3097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≥(1−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altLang="zh-CN" sz="16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d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16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)2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16" y="3839373"/>
                <a:ext cx="6674370" cy="3097002"/>
              </a:xfrm>
              <a:prstGeom prst="rect">
                <a:avLst/>
              </a:prstGeom>
              <a:blipFill>
                <a:blip r:embed="rId6"/>
                <a:stretch>
                  <a:fillRect b="-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4E6BE25-464C-4A6C-B761-44030C30F6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6" y="3833529"/>
            <a:ext cx="2865887" cy="1771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749857-D06E-4843-8C18-E42ED8D11E30}"/>
                  </a:ext>
                </a:extLst>
              </p:cNvPr>
              <p:cNvSpPr/>
              <p:nvPr/>
            </p:nvSpPr>
            <p:spPr>
              <a:xfrm>
                <a:off x="204664" y="5776666"/>
                <a:ext cx="2880320" cy="10653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800" b="1" dirty="0">
                    <a:solidFill>
                      <a:srgbClr val="7030A0"/>
                    </a:solidFill>
                  </a:rPr>
                  <a:t>The probability of joint AEP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𝒏𝑯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𝒏𝑯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𝒏𝑯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𝒏𝑰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749857-D06E-4843-8C18-E42ED8D11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4" y="5776666"/>
                <a:ext cx="2880320" cy="1065397"/>
              </a:xfrm>
              <a:prstGeom prst="rect">
                <a:avLst/>
              </a:prstGeom>
              <a:blipFill>
                <a:blip r:embed="rId8"/>
                <a:stretch>
                  <a:fillRect l="-1688" r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027942-9D5B-40B9-8C56-EF69BEAED557}"/>
                  </a:ext>
                </a:extLst>
              </p:cNvPr>
              <p:cNvSpPr/>
              <p:nvPr/>
            </p:nvSpPr>
            <p:spPr>
              <a:xfrm>
                <a:off x="636712" y="951098"/>
                <a:ext cx="8568952" cy="403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sz="1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16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the probability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6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depends on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not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</a:t>
                </a:r>
                <a:endParaRPr lang="zh-CN" alt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027942-9D5B-40B9-8C56-EF69BEAED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951098"/>
                <a:ext cx="8568952" cy="403124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7475FE-CB8E-47E4-8554-8733A51857C0}"/>
                  </a:ext>
                </a:extLst>
              </p:cNvPr>
              <p:cNvSpPr/>
              <p:nvPr/>
            </p:nvSpPr>
            <p:spPr>
              <a:xfrm>
                <a:off x="2986620" y="6327584"/>
                <a:ext cx="1934568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|≥</m:t>
                      </m:r>
                      <m:d>
                        <m:d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d>
                      <m:sSup>
                        <m:sSup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7475FE-CB8E-47E4-8554-8733A5185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20" y="6327584"/>
                <a:ext cx="1934568" cy="289503"/>
              </a:xfrm>
              <a:prstGeom prst="rect">
                <a:avLst/>
              </a:prstGeom>
              <a:blipFill>
                <a:blip r:embed="rId1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30245C-7421-3334-C71C-DD2C9F799324}"/>
                  </a:ext>
                </a:extLst>
              </p:cNvPr>
              <p:cNvSpPr txBox="1"/>
              <p:nvPr/>
            </p:nvSpPr>
            <p:spPr>
              <a:xfrm>
                <a:off x="5798914" y="2042806"/>
                <a:ext cx="4248472" cy="73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注意：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/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来决定</m:t>
                    </m:r>
                  </m:oMath>
                </a14:m>
                <a:r>
                  <a:rPr lang="zh-CN" altLang="en-US" dirty="0"/>
                  <a:t>，而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的分布</m:t>
                    </m:r>
                  </m:oMath>
                </a14:m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30245C-7421-3334-C71C-DD2C9F799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14" y="2042806"/>
                <a:ext cx="4248472" cy="735201"/>
              </a:xfrm>
              <a:prstGeom prst="rect">
                <a:avLst/>
              </a:prstGeom>
              <a:blipFill>
                <a:blip r:embed="rId14"/>
                <a:stretch>
                  <a:fillRect l="-1291" b="-13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7">
            <a:extLst>
              <a:ext uri="{FF2B5EF4-FFF2-40B4-BE49-F238E27FC236}">
                <a16:creationId xmlns:a16="http://schemas.microsoft.com/office/drawing/2014/main" id="{297A4ECA-D4A8-7EB3-37EF-6E7368FF3985}"/>
              </a:ext>
            </a:extLst>
          </p:cNvPr>
          <p:cNvSpPr/>
          <p:nvPr/>
        </p:nvSpPr>
        <p:spPr>
          <a:xfrm>
            <a:off x="8989640" y="452579"/>
            <a:ext cx="79208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Lec</a:t>
            </a:r>
            <a:r>
              <a:rPr lang="en-US" sz="1400" b="1" dirty="0">
                <a:solidFill>
                  <a:schemeClr val="tx1"/>
                </a:solidFill>
              </a:rPr>
              <a:t> 6.2</a:t>
            </a:r>
          </a:p>
        </p:txBody>
      </p:sp>
    </p:spTree>
    <p:extLst>
      <p:ext uri="{BB962C8B-B14F-4D97-AF65-F5344CB8AC3E}">
        <p14:creationId xmlns:p14="http://schemas.microsoft.com/office/powerpoint/2010/main" val="9145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650"/>
    </mc:Choice>
    <mc:Fallback xmlns="">
      <p:transition spd="slow" advTm="34365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</p:spPr>
            <p:txBody>
              <a:bodyPr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4301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301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4301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301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  <m:r>
                          <a:rPr lang="en-US" sz="4301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4301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4301" dirty="0">
                    <a:solidFill>
                      <a:schemeClr val="accent2">
                        <a:lumMod val="75000"/>
                      </a:schemeClr>
                    </a:solidFill>
                  </a:rPr>
                  <a:t> (cont’d)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  <a:blipFill>
                <a:blip r:embed="rId4"/>
                <a:stretch>
                  <a:fillRect t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43F3-3045-463B-946B-3B5E66A6BD94}"/>
                  </a:ext>
                </a:extLst>
              </p:cNvPr>
              <p:cNvSpPr txBox="1"/>
              <p:nvPr/>
            </p:nvSpPr>
            <p:spPr>
              <a:xfrm>
                <a:off x="488368" y="2368153"/>
                <a:ext cx="9077336" cy="126400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b="0" dirty="0"/>
                  <a:t>By Joint AEP,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hence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</m:t>
                            </m:r>
                          </m:sup>
                        </m:sSubSup>
                      </m: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sufficiently large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zh-CN" dirty="0"/>
                  <a:t>: Since by the code generation process,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are independent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so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Hence, the probability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are jointly typical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 by the joint AEP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43F3-3045-463B-946B-3B5E66A6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8" y="2368153"/>
                <a:ext cx="9077336" cy="1264000"/>
              </a:xfrm>
              <a:prstGeom prst="rect">
                <a:avLst/>
              </a:prstGeom>
              <a:blipFill>
                <a:blip r:embed="rId5"/>
                <a:stretch>
                  <a:fillRect l="-402" t="-1429" b="-666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99C47F-86DC-4737-9B54-EF78F021B117}"/>
                  </a:ext>
                </a:extLst>
              </p:cNvPr>
              <p:cNvSpPr/>
              <p:nvPr/>
            </p:nvSpPr>
            <p:spPr>
              <a:xfrm>
                <a:off x="492696" y="1348280"/>
                <a:ext cx="9073008" cy="9478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1" i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𝐏𝐫</m:t>
                          </m:r>
                        </m:fName>
                        <m:e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𝓔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bSup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𝒏𝑹</m:t>
                              </m:r>
                            </m:sup>
                          </m:sSup>
                        </m:sup>
                        <m:e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99C47F-86DC-4737-9B54-EF78F021B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6" y="1348280"/>
                <a:ext cx="9073008" cy="9478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1BC48C-95D3-4B04-9FFE-B2514FA3C4F9}"/>
                  </a:ext>
                </a:extLst>
              </p:cNvPr>
              <p:cNvSpPr txBox="1"/>
              <p:nvPr/>
            </p:nvSpPr>
            <p:spPr>
              <a:xfrm>
                <a:off x="492696" y="3715625"/>
                <a:ext cx="5359946" cy="2760949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sup>
                          </m:sSup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𝑛𝑅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sufficiently large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1BC48C-95D3-4B04-9FFE-B2514FA3C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6" y="3715625"/>
                <a:ext cx="5359946" cy="2760949"/>
              </a:xfrm>
              <a:prstGeom prst="rect">
                <a:avLst/>
              </a:prstGeom>
              <a:blipFill>
                <a:blip r:embed="rId10"/>
                <a:stretch>
                  <a:fillRect l="-908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1D76CC-0A0E-4EFD-868D-934720D84D95}"/>
                  </a:ext>
                </a:extLst>
              </p:cNvPr>
              <p:cNvSpPr/>
              <p:nvPr/>
            </p:nvSpPr>
            <p:spPr>
              <a:xfrm>
                <a:off x="6253336" y="4456385"/>
                <a:ext cx="3168352" cy="151216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rgbClr val="7030A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 in the proof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, the distribution 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 that achieving capacity. Then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𝑰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8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18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1D76CC-0A0E-4EFD-868D-934720D84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36" y="4456385"/>
                <a:ext cx="3168352" cy="1512168"/>
              </a:xfrm>
              <a:prstGeom prst="rect">
                <a:avLst/>
              </a:prstGeom>
              <a:blipFill>
                <a:blip r:embed="rId11"/>
                <a:stretch>
                  <a:fillRect t="-400" r="-1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AB9AFF8-1EAB-E204-5698-5F449B96F4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28" y="3739170"/>
            <a:ext cx="3582485" cy="414406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24267B71-E630-DDAC-9E99-9F54DCEE8585}"/>
              </a:ext>
            </a:extLst>
          </p:cNvPr>
          <p:cNvSpPr/>
          <p:nvPr/>
        </p:nvSpPr>
        <p:spPr>
          <a:xfrm>
            <a:off x="8989640" y="452579"/>
            <a:ext cx="79208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Lec</a:t>
            </a:r>
            <a:r>
              <a:rPr lang="en-US" sz="1400" b="1" dirty="0">
                <a:solidFill>
                  <a:schemeClr val="tx1"/>
                </a:solidFill>
              </a:rPr>
              <a:t> 6.3</a:t>
            </a:r>
          </a:p>
        </p:txBody>
      </p:sp>
    </p:spTree>
    <p:extLst>
      <p:ext uri="{BB962C8B-B14F-4D97-AF65-F5344CB8AC3E}">
        <p14:creationId xmlns:p14="http://schemas.microsoft.com/office/powerpoint/2010/main" val="6500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437"/>
    </mc:Choice>
    <mc:Fallback xmlns="">
      <p:transition spd="slow" advTm="36443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</p:spPr>
            <p:txBody>
              <a:bodyPr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4301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301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4301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301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  <m:r>
                          <a:rPr lang="en-US" sz="4301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4301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430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301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30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301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301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4301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301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301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4301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430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43F3-3045-463B-946B-3B5E66A6BD94}"/>
                  </a:ext>
                </a:extLst>
              </p:cNvPr>
              <p:cNvSpPr txBox="1"/>
              <p:nvPr/>
            </p:nvSpPr>
            <p:spPr>
              <a:xfrm>
                <a:off x="492696" y="3551688"/>
                <a:ext cx="9077336" cy="1616533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Without loss of generality, assume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≤…≤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e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, we have </a:t>
                </a:r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≤…≤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≤4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𝑛𝑅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</m:sSub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&gt;4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=1+</m:t>
                        </m:r>
                        <m:sSup>
                          <m:sSupPr>
                            <m:ctrlPr>
                              <a:rPr lang="en-US" altLang="zh-CN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, contradiction!)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43F3-3045-463B-946B-3B5E66A6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6" y="3551688"/>
                <a:ext cx="9077336" cy="1616533"/>
              </a:xfrm>
              <a:prstGeom prst="rect">
                <a:avLst/>
              </a:prstGeom>
              <a:blipFill>
                <a:blip r:embed="rId5"/>
                <a:stretch>
                  <a:fillRect l="-537" t="-1873" b="-3820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99C47F-86DC-4737-9B54-EF78F021B117}"/>
                  </a:ext>
                </a:extLst>
              </p:cNvPr>
              <p:cNvSpPr/>
              <p:nvPr/>
            </p:nvSpPr>
            <p:spPr>
              <a:xfrm>
                <a:off x="492696" y="1105445"/>
                <a:ext cx="9073008" cy="2298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800" dirty="0">
                    <a:solidFill>
                      <a:srgbClr val="002060"/>
                    </a:solidFill>
                  </a:rPr>
                  <a:t>In</a:t>
                </a:r>
                <a:r>
                  <a:rPr lang="zh-CN" altLang="en-US" sz="18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002060"/>
                    </a:solidFill>
                  </a:rPr>
                  <a:t>the</a:t>
                </a:r>
                <a:r>
                  <a:rPr lang="zh-CN" altLang="en-US" sz="18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002060"/>
                    </a:solidFill>
                  </a:rPr>
                  <a:t>previous definition of coding rate, it is required that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altLang="zh-CN" sz="1800" dirty="0">
                  <a:solidFill>
                    <a:srgbClr val="C00000"/>
                  </a:solidFill>
                </a:endParaRPr>
              </a:p>
              <a:p>
                <a:r>
                  <a:rPr lang="en-US" altLang="zh-CN" sz="1800" dirty="0">
                    <a:solidFill>
                      <a:srgbClr val="002060"/>
                    </a:solidFill>
                  </a:rPr>
                  <a:t>There exists a best codebook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002060"/>
                    </a:solidFill>
                  </a:rPr>
                  <a:t>such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altLang="zh-CN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altLang="zh-CN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800" dirty="0">
                  <a:solidFill>
                    <a:srgbClr val="002060"/>
                  </a:solidFill>
                </a:endParaRPr>
              </a:p>
              <a:p>
                <a:r>
                  <a:rPr lang="en-US" altLang="zh-CN" sz="1800" dirty="0">
                    <a:solidFill>
                      <a:srgbClr val="00206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002060"/>
                    </a:solidFill>
                  </a:rPr>
                  <a:t> code, we need to further show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altLang="zh-CN" sz="1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99C47F-86DC-4737-9B54-EF78F021B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6" y="1105445"/>
                <a:ext cx="9073008" cy="2298665"/>
              </a:xfrm>
              <a:prstGeom prst="rect">
                <a:avLst/>
              </a:prstGeom>
              <a:blipFill>
                <a:blip r:embed="rId6"/>
                <a:stretch>
                  <a:fillRect l="-537" t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1FA464-BC0B-45A2-84F9-BF8545EFBD5F}"/>
                  </a:ext>
                </a:extLst>
              </p:cNvPr>
              <p:cNvSpPr/>
              <p:nvPr/>
            </p:nvSpPr>
            <p:spPr>
              <a:xfrm>
                <a:off x="492696" y="5320481"/>
                <a:ext cx="9073007" cy="151216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800" dirty="0">
                    <a:solidFill>
                      <a:srgbClr val="002060"/>
                    </a:solidFill>
                  </a:rPr>
                  <a:t>Further refine the codebook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Throw away 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the worst half of the codewords </a:t>
                </a:r>
                <a:r>
                  <a:rPr lang="en-US" altLang="zh-CN" sz="1800" dirty="0">
                    <a:solidFill>
                      <a:srgbClr val="002060"/>
                    </a:solidFill>
                  </a:rPr>
                  <a:t>in the best codebook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The best half of the codewords have a 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maximal probability of error less than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 </a:t>
                </a:r>
                <a:endParaRPr lang="en-US" altLang="zh-CN" sz="18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If we </a:t>
                </a:r>
                <a:r>
                  <a:rPr lang="en-US" altLang="zh-CN" sz="1800" dirty="0" err="1">
                    <a:solidFill>
                      <a:srgbClr val="002060"/>
                    </a:solidFill>
                  </a:rPr>
                  <a:t>reindex</a:t>
                </a:r>
                <a:r>
                  <a:rPr lang="en-US" altLang="zh-CN" sz="1800" dirty="0">
                    <a:solidFill>
                      <a:srgbClr val="002060"/>
                    </a:solidFill>
                  </a:rPr>
                  <a:t> these codewords,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 codewords</a:t>
                </a:r>
                <a:r>
                  <a:rPr lang="en-US" altLang="zh-CN" sz="1800" dirty="0">
                    <a:solidFill>
                      <a:srgbClr val="002060"/>
                    </a:solidFill>
                  </a:rPr>
                  <a:t>. Throwing out half the codewords has changed 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the rate from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1800" i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800" i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002060"/>
                    </a:solidFill>
                  </a:rPr>
                  <a:t>, which is negligible for large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1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1FA464-BC0B-45A2-84F9-BF8545EFB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6" y="5320481"/>
                <a:ext cx="9073007" cy="1512168"/>
              </a:xfrm>
              <a:prstGeom prst="rect">
                <a:avLst/>
              </a:prstGeom>
              <a:blipFill>
                <a:blip r:embed="rId7"/>
                <a:stretch>
                  <a:fillRect l="-537" t="-4000" b="-4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7">
            <a:extLst>
              <a:ext uri="{FF2B5EF4-FFF2-40B4-BE49-F238E27FC236}">
                <a16:creationId xmlns:a16="http://schemas.microsoft.com/office/drawing/2014/main" id="{9B9E70D9-34E6-47DB-5418-D874D9A6A1A4}"/>
              </a:ext>
            </a:extLst>
          </p:cNvPr>
          <p:cNvSpPr/>
          <p:nvPr/>
        </p:nvSpPr>
        <p:spPr>
          <a:xfrm>
            <a:off x="8989640" y="452579"/>
            <a:ext cx="79208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Lec</a:t>
            </a:r>
            <a:r>
              <a:rPr lang="en-US" sz="1400" b="1" dirty="0">
                <a:solidFill>
                  <a:schemeClr val="tx1"/>
                </a:solidFill>
              </a:rPr>
              <a:t> 6.3</a:t>
            </a:r>
          </a:p>
        </p:txBody>
      </p:sp>
    </p:spTree>
    <p:extLst>
      <p:ext uri="{BB962C8B-B14F-4D97-AF65-F5344CB8AC3E}">
        <p14:creationId xmlns:p14="http://schemas.microsoft.com/office/powerpoint/2010/main" val="30272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812"/>
    </mc:Choice>
    <mc:Fallback xmlns="">
      <p:transition spd="slow" advTm="2318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Real system</a:t>
            </a:r>
          </a:p>
        </p:txBody>
      </p:sp>
      <p:pic>
        <p:nvPicPr>
          <p:cNvPr id="2" name="Picture 8" descr="History of American Mass Media — An animated image of a telegraph ...">
            <a:extLst>
              <a:ext uri="{FF2B5EF4-FFF2-40B4-BE49-F238E27FC236}">
                <a16:creationId xmlns:a16="http://schemas.microsoft.com/office/drawing/2014/main" id="{EDB50D32-7773-325E-5DF2-A8054D9C9C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03" y="1512596"/>
            <a:ext cx="2597119" cy="2030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14DF00-E9B8-7FC1-055D-1C6E07DB6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4" y="3793591"/>
            <a:ext cx="2232248" cy="2877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C5DD752-4FC6-D2B5-9210-4207542E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72976"/>
              </p:ext>
            </p:extLst>
          </p:nvPr>
        </p:nvGraphicFramePr>
        <p:xfrm>
          <a:off x="3877072" y="1846493"/>
          <a:ext cx="5007062" cy="201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3531">
                  <a:extLst>
                    <a:ext uri="{9D8B030D-6E8A-4147-A177-3AD203B41FA5}">
                      <a16:colId xmlns:a16="http://schemas.microsoft.com/office/drawing/2014/main" val="2776920746"/>
                    </a:ext>
                  </a:extLst>
                </a:gridCol>
                <a:gridCol w="2503531">
                  <a:extLst>
                    <a:ext uri="{9D8B030D-6E8A-4147-A177-3AD203B41FA5}">
                      <a16:colId xmlns:a16="http://schemas.microsoft.com/office/drawing/2014/main" val="1910299660"/>
                    </a:ext>
                  </a:extLst>
                </a:gridCol>
              </a:tblGrid>
              <a:tr h="204506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message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code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506101"/>
                  </a:ext>
                </a:extLst>
              </a:tr>
              <a:tr h="204506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I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b="0" kern="1200" dirty="0">
                          <a:solidFill>
                            <a:schemeClr val="dk1"/>
                          </a:solidFill>
                          <a:effectLst/>
                        </a:rPr>
                        <a:t>.. 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32088"/>
                  </a:ext>
                </a:extLst>
              </a:tr>
              <a:tr h="204506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A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b="0" kern="1200" dirty="0">
                          <a:solidFill>
                            <a:schemeClr val="dk1"/>
                          </a:solidFill>
                          <a:effectLst/>
                        </a:rPr>
                        <a:t>.-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2357"/>
                  </a:ext>
                </a:extLst>
              </a:tr>
              <a:tr h="204506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M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b="0" kern="1200" dirty="0">
                          <a:solidFill>
                            <a:schemeClr val="dk1"/>
                          </a:solidFill>
                          <a:effectLst/>
                        </a:rPr>
                        <a:t>--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64633"/>
                  </a:ext>
                </a:extLst>
              </a:tr>
              <a:tr h="204506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F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b="0" kern="1200" dirty="0">
                          <a:solidFill>
                            <a:schemeClr val="dk1"/>
                          </a:solidFill>
                          <a:effectLst/>
                        </a:rPr>
                        <a:t>..-. 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53516"/>
                  </a:ext>
                </a:extLst>
              </a:tr>
              <a:tr h="204506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I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b="0" kern="1200" dirty="0">
                          <a:solidFill>
                            <a:schemeClr val="dk1"/>
                          </a:solidFill>
                          <a:effectLst/>
                        </a:rPr>
                        <a:t>..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94377"/>
                  </a:ext>
                </a:extLst>
              </a:tr>
              <a:tr h="204506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b="0" kern="1200" dirty="0">
                          <a:solidFill>
                            <a:schemeClr val="dk1"/>
                          </a:solidFill>
                          <a:effectLst/>
                        </a:rPr>
                        <a:t>-.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978721"/>
                  </a:ext>
                </a:extLst>
              </a:tr>
              <a:tr h="204506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022586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68F8628-A402-1008-F95C-440B2403E629}"/>
              </a:ext>
            </a:extLst>
          </p:cNvPr>
          <p:cNvSpPr txBox="1"/>
          <p:nvPr/>
        </p:nvSpPr>
        <p:spPr>
          <a:xfrm>
            <a:off x="3741024" y="1312541"/>
            <a:ext cx="56740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假定我们要通过电报发送 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“I am Fine”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给朋友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6431E9D0-5C20-2F0F-7EE3-87949891EC85}"/>
              </a:ext>
            </a:extLst>
          </p:cNvPr>
          <p:cNvSpPr/>
          <p:nvPr/>
        </p:nvSpPr>
        <p:spPr>
          <a:xfrm>
            <a:off x="3373016" y="4188229"/>
            <a:ext cx="6410034" cy="2088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</a:t>
            </a:r>
            <a:endParaRPr lang="en-US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sz="1800" dirty="0">
                <a:solidFill>
                  <a:schemeClr val="tx1"/>
                </a:solidFill>
              </a:rPr>
              <a:t>Every telegraph has its own </a:t>
            </a:r>
            <a:r>
              <a:rPr lang="en-US" altLang="zh-CN" sz="1800" dirty="0">
                <a:solidFill>
                  <a:schemeClr val="tx1"/>
                </a:solidFill>
              </a:rPr>
              <a:t>Codebook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sz="1800" dirty="0">
                <a:solidFill>
                  <a:schemeClr val="tx1"/>
                </a:solidFill>
              </a:rPr>
              <a:t>Codebook are shared between the sender and receiver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sz="1800" dirty="0">
                <a:solidFill>
                  <a:schemeClr val="tx1"/>
                </a:solidFill>
              </a:rPr>
              <a:t>Messages are encoded by the codebook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sz="1800" dirty="0">
                <a:solidFill>
                  <a:schemeClr val="tx1"/>
                </a:solidFill>
              </a:rPr>
              <a:t>Codebook is independent of the message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sz="1800" dirty="0">
                <a:solidFill>
                  <a:schemeClr val="tx1"/>
                </a:solidFill>
              </a:rPr>
              <a:t>It takes several time for the telegraph to send one message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sz="1800" dirty="0">
                <a:solidFill>
                  <a:schemeClr val="tx1"/>
                </a:solidFill>
              </a:rPr>
              <a:t>The receiver will decode the message by the codebook </a:t>
            </a:r>
          </a:p>
        </p:txBody>
      </p:sp>
    </p:spTree>
    <p:extLst>
      <p:ext uri="{BB962C8B-B14F-4D97-AF65-F5344CB8AC3E}">
        <p14:creationId xmlns:p14="http://schemas.microsoft.com/office/powerpoint/2010/main" val="302030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332"/>
    </mc:Choice>
    <mc:Fallback xmlns="">
      <p:transition spd="slow" advTm="1753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Channel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AF094F8-3FB0-BE69-9800-13CB6E68D6A5}"/>
                  </a:ext>
                </a:extLst>
              </p:cNvPr>
              <p:cNvSpPr/>
              <p:nvPr/>
            </p:nvSpPr>
            <p:spPr>
              <a:xfrm>
                <a:off x="3589040" y="1288033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AF094F8-3FB0-BE69-9800-13CB6E68D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40" y="1288033"/>
                <a:ext cx="1800200" cy="936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9209B57-D845-1310-EC5B-00A32F547997}"/>
              </a:ext>
            </a:extLst>
          </p:cNvPr>
          <p:cNvCxnSpPr>
            <a:cxnSpLocks/>
          </p:cNvCxnSpPr>
          <p:nvPr/>
        </p:nvCxnSpPr>
        <p:spPr>
          <a:xfrm>
            <a:off x="2436912" y="1792089"/>
            <a:ext cx="11521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399744-3379-3FD4-5071-5F6FCF9AB873}"/>
              </a:ext>
            </a:extLst>
          </p:cNvPr>
          <p:cNvCxnSpPr>
            <a:cxnSpLocks/>
          </p:cNvCxnSpPr>
          <p:nvPr/>
        </p:nvCxnSpPr>
        <p:spPr>
          <a:xfrm>
            <a:off x="5245193" y="1745445"/>
            <a:ext cx="1296144" cy="1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070CB54-1075-88F8-E021-357F7338A34F}"/>
                  </a:ext>
                </a:extLst>
              </p:cNvPr>
              <p:cNvSpPr txBox="1"/>
              <p:nvPr/>
            </p:nvSpPr>
            <p:spPr>
              <a:xfrm>
                <a:off x="2038808" y="1411664"/>
                <a:ext cx="1534074" cy="380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={0, 1, 2}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070CB54-1075-88F8-E021-357F7338A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08" y="1411664"/>
                <a:ext cx="1534074" cy="380425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4E58648-7942-0D99-02E6-C33EABB9D000}"/>
                  </a:ext>
                </a:extLst>
              </p:cNvPr>
              <p:cNvSpPr txBox="1"/>
              <p:nvPr/>
            </p:nvSpPr>
            <p:spPr>
              <a:xfrm>
                <a:off x="5405398" y="1378491"/>
                <a:ext cx="1511503" cy="380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={0, 1, 2}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4E58648-7942-0D99-02E6-C33EABB9D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398" y="1378491"/>
                <a:ext cx="1511503" cy="380425"/>
              </a:xfrm>
              <a:prstGeom prst="rect">
                <a:avLst/>
              </a:prstGeom>
              <a:blipFill>
                <a:blip r:embed="rId5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77173D7-3A51-5DA4-C3FB-2FE7C2EBD064}"/>
                  </a:ext>
                </a:extLst>
              </p:cNvPr>
              <p:cNvSpPr txBox="1"/>
              <p:nvPr/>
            </p:nvSpPr>
            <p:spPr>
              <a:xfrm>
                <a:off x="4020966" y="2258235"/>
                <a:ext cx="2563522" cy="380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x: row, y: column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77173D7-3A51-5DA4-C3FB-2FE7C2EBD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66" y="2258235"/>
                <a:ext cx="2563522" cy="380425"/>
              </a:xfrm>
              <a:prstGeom prst="rect">
                <a:avLst/>
              </a:prstGeom>
              <a:blipFill>
                <a:blip r:embed="rId6"/>
                <a:stretch>
                  <a:fillRect t="-6349" r="-714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91373A0B-19BD-E51D-8813-D2824B042BD1}"/>
                  </a:ext>
                </a:extLst>
              </p:cNvPr>
              <p:cNvSpPr/>
              <p:nvPr/>
            </p:nvSpPr>
            <p:spPr>
              <a:xfrm>
                <a:off x="1492839" y="2670908"/>
                <a:ext cx="6810590" cy="16614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Channel model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The transition between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controlled 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b="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We cannot change the channel transition probability. We can only design encoder and decoder</a:t>
                </a:r>
                <a:endParaRPr lang="en-US" sz="1800" b="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Memoryless: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No feedback: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cannot know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91373A0B-19BD-E51D-8813-D2824B04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39" y="2670908"/>
                <a:ext cx="6810590" cy="1661426"/>
              </a:xfrm>
              <a:prstGeom prst="rect">
                <a:avLst/>
              </a:prstGeom>
              <a:blipFill>
                <a:blip r:embed="rId7"/>
                <a:stretch>
                  <a:fillRect l="-536" t="-4000" b="-7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">
            <a:extLst>
              <a:ext uri="{FF2B5EF4-FFF2-40B4-BE49-F238E27FC236}">
                <a16:creationId xmlns:a16="http://schemas.microsoft.com/office/drawing/2014/main" id="{2B6D9B69-F956-217C-B400-902A404BCD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20" y="4459602"/>
            <a:ext cx="5263159" cy="1059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302504B-582B-3025-172C-06F04D65932B}"/>
                  </a:ext>
                </a:extLst>
              </p:cNvPr>
              <p:cNvSpPr txBox="1"/>
              <p:nvPr/>
            </p:nvSpPr>
            <p:spPr>
              <a:xfrm>
                <a:off x="1754970" y="5662072"/>
                <a:ext cx="6548459" cy="1213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 to use channel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times to send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, the message rate is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ℳ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𝑛𝑟</m:t>
                        </m:r>
                      </m:sup>
                    </m:sSup>
                  </m:oMath>
                </a14:m>
                <a:r>
                  <a:rPr lang="en-US" altLang="zh-CN" dirty="0"/>
                  <a:t>. For ease of notation, we just write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={1,2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…,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𝑛𝑟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302504B-582B-3025-172C-06F04D659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970" y="5662072"/>
                <a:ext cx="6548459" cy="1213345"/>
              </a:xfrm>
              <a:prstGeom prst="rect">
                <a:avLst/>
              </a:prstGeom>
              <a:blipFill>
                <a:blip r:embed="rId9"/>
                <a:stretch>
                  <a:fillRect l="-838" t="-2513" b="-7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60A3C66-2CA5-CE16-0DC3-59A0532CEA08}"/>
                  </a:ext>
                </a:extLst>
              </p:cNvPr>
              <p:cNvSpPr txBox="1"/>
              <p:nvPr/>
            </p:nvSpPr>
            <p:spPr>
              <a:xfrm>
                <a:off x="138000" y="4664946"/>
                <a:ext cx="190080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altLang="zh-CN" sz="20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𝒳</m:t>
                      </m:r>
                      <m:r>
                        <a:rPr lang="en-US" altLang="zh-CN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𝒴</m:t>
                      </m:r>
                      <m:r>
                        <a:rPr lang="en-US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60A3C66-2CA5-CE16-0DC3-59A0532CE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00" y="4664946"/>
                <a:ext cx="1900808" cy="707886"/>
              </a:xfrm>
              <a:prstGeom prst="rect">
                <a:avLst/>
              </a:prstGeom>
              <a:blipFill>
                <a:blip r:embed="rId10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1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332"/>
    </mc:Choice>
    <mc:Fallback xmlns="">
      <p:transition spd="slow" advTm="1753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Codebook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3E9EF-260E-4F6B-9583-64798058F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48" y="1360042"/>
            <a:ext cx="6042817" cy="1216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C647D94-2979-FD05-BA74-D3D846F99019}"/>
                  </a:ext>
                </a:extLst>
              </p:cNvPr>
              <p:cNvSpPr txBox="1"/>
              <p:nvPr/>
            </p:nvSpPr>
            <p:spPr>
              <a:xfrm>
                <a:off x="1281856" y="2927253"/>
                <a:ext cx="7200800" cy="2404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, we have an encoding rule: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Thus, we have construct a random process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. We may also define a   </a:t>
                </a:r>
              </a:p>
              <a:p>
                <a:r>
                  <a:rPr lang="en-US" altLang="zh-CN" dirty="0"/>
                  <a:t>     probability distribution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By the transition probability,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will generate a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C647D94-2979-FD05-BA74-D3D846F99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856" y="2927253"/>
                <a:ext cx="7200800" cy="2404889"/>
              </a:xfrm>
              <a:prstGeom prst="rect">
                <a:avLst/>
              </a:prstGeom>
              <a:blipFill>
                <a:blip r:embed="rId4"/>
                <a:stretch>
                  <a:fillRect l="-592" t="-1266" r="-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11">
                <a:extLst>
                  <a:ext uri="{FF2B5EF4-FFF2-40B4-BE49-F238E27FC236}">
                    <a16:creationId xmlns:a16="http://schemas.microsoft.com/office/drawing/2014/main" id="{661C3CB7-9069-956A-AD5A-97FA3E940B53}"/>
                  </a:ext>
                </a:extLst>
              </p:cNvPr>
              <p:cNvSpPr/>
              <p:nvPr/>
            </p:nvSpPr>
            <p:spPr>
              <a:xfrm>
                <a:off x="3264343" y="5464497"/>
                <a:ext cx="3529714" cy="10653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信道编码定理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lim>
                    </m:limLow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11">
                <a:extLst>
                  <a:ext uri="{FF2B5EF4-FFF2-40B4-BE49-F238E27FC236}">
                    <a16:creationId xmlns:a16="http://schemas.microsoft.com/office/drawing/2014/main" id="{661C3CB7-9069-956A-AD5A-97FA3E940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43" y="5464497"/>
                <a:ext cx="3529714" cy="1065397"/>
              </a:xfrm>
              <a:prstGeom prst="rect">
                <a:avLst/>
              </a:prstGeom>
              <a:blipFill>
                <a:blip r:embed="rId5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6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013"/>
    </mc:Choice>
    <mc:Fallback xmlns="">
      <p:transition spd="slow" advTm="3050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Probability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83978" y="1345318"/>
                <a:ext cx="8565701" cy="3687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Definition (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Conditional probability of error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Let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800" i="1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zh-CN" sz="1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8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:=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be the conditional probability of error given that index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was sent, where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(·)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the     </a:t>
                </a:r>
              </a:p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indicator function.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=1,  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Maximal probability of error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  </a:t>
                </a:r>
                <a:endParaRPr lang="en-US" altLang="zh-CN" sz="1800" i="1" dirty="0">
                  <a:solidFill>
                    <a:prstClr val="black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∈{1,2,…,</m:t>
                              </m:r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The (</a:t>
                </a:r>
                <a:r>
                  <a:rPr lang="en-US" altLang="zh-CN" i="1" dirty="0">
                    <a:solidFill>
                      <a:prstClr val="black"/>
                    </a:solidFill>
                  </a:rPr>
                  <a:t>arithmetic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CN" i="1" dirty="0">
                    <a:solidFill>
                      <a:srgbClr val="7030A0"/>
                    </a:solidFill>
                  </a:rPr>
                  <a:t>average probability of error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78" y="1345318"/>
                <a:ext cx="8565701" cy="3687131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9802" y="5032449"/>
                <a:ext cx="8562449" cy="1509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800" b="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uniformly distributed,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Pr</m:t>
                              </m:r>
                              <m:r>
                                <a:rPr lang="en-US" altLang="zh-CN" sz="1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1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altLang="zh-CN" sz="1800" b="0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02" y="5032449"/>
                <a:ext cx="8562449" cy="1509003"/>
              </a:xfrm>
              <a:prstGeom prst="rect">
                <a:avLst/>
              </a:prstGeom>
              <a:blipFill>
                <a:blip r:embed="rId4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7">
            <a:extLst>
              <a:ext uri="{FF2B5EF4-FFF2-40B4-BE49-F238E27FC236}">
                <a16:creationId xmlns:a16="http://schemas.microsoft.com/office/drawing/2014/main" id="{45136302-5882-C2DC-9CC8-C11F2E53C68E}"/>
              </a:ext>
            </a:extLst>
          </p:cNvPr>
          <p:cNvSpPr/>
          <p:nvPr/>
        </p:nvSpPr>
        <p:spPr>
          <a:xfrm>
            <a:off x="8989640" y="452579"/>
            <a:ext cx="79208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Lec</a:t>
            </a:r>
            <a:r>
              <a:rPr lang="en-US" sz="1400" b="1" dirty="0">
                <a:solidFill>
                  <a:schemeClr val="tx1"/>
                </a:solidFill>
              </a:rPr>
              <a:t> 6.2</a:t>
            </a:r>
          </a:p>
        </p:txBody>
      </p:sp>
    </p:spTree>
    <p:extLst>
      <p:ext uri="{BB962C8B-B14F-4D97-AF65-F5344CB8AC3E}">
        <p14:creationId xmlns:p14="http://schemas.microsoft.com/office/powerpoint/2010/main" val="369881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392"/>
    </mc:Choice>
    <mc:Fallback xmlns="">
      <p:transition spd="slow" advTm="2673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Rate and Capacity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852736" y="3376265"/>
                <a:ext cx="8330490" cy="1215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(Channel coding theorem)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 discrete memoryless channel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all rates below capacity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achievable. Specifically, for every rate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&lt;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there exists a sequence of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𝑛𝑅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codes with maximum probability of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→ 0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Conversely, any sequence of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𝑛𝑅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codes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→ 0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must have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≤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36" y="3376265"/>
                <a:ext cx="8330490" cy="1215469"/>
              </a:xfrm>
              <a:prstGeom prst="rect">
                <a:avLst/>
              </a:prstGeom>
              <a:blipFill>
                <a:blip r:embed="rId5"/>
                <a:stretch>
                  <a:fillRect l="-439" t="-2488" r="-950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E88DD7-3C5E-4BA2-BA8F-C8873F95AC91}"/>
                  </a:ext>
                </a:extLst>
              </p:cNvPr>
              <p:cNvSpPr/>
              <p:nvPr/>
            </p:nvSpPr>
            <p:spPr>
              <a:xfrm>
                <a:off x="852736" y="4818557"/>
                <a:ext cx="8330490" cy="14539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b="1" dirty="0">
                    <a:solidFill>
                      <a:srgbClr val="7030A0"/>
                    </a:solidFill>
                  </a:rPr>
                  <a:t>Achievability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</a:rPr>
                  <a:t>, there exists an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𝒏𝒓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</a:rPr>
                  <a:t> code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b="1" dirty="0">
                    <a:solidFill>
                      <a:srgbClr val="7030A0"/>
                    </a:solidFill>
                  </a:rPr>
                  <a:t>Converse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E88DD7-3C5E-4BA2-BA8F-C8873F95A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36" y="4818557"/>
                <a:ext cx="8330490" cy="1453939"/>
              </a:xfrm>
              <a:prstGeom prst="rect">
                <a:avLst/>
              </a:prstGeom>
              <a:blipFill>
                <a:blip r:embed="rId6"/>
                <a:stretch>
                  <a:fillRect l="-219" b="-5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0DE5BC-5EC8-4045-AA02-EFF14FE0F64D}"/>
                  </a:ext>
                </a:extLst>
              </p:cNvPr>
              <p:cNvSpPr/>
              <p:nvPr/>
            </p:nvSpPr>
            <p:spPr>
              <a:xfrm>
                <a:off x="852736" y="1374469"/>
                <a:ext cx="8330490" cy="1774973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0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rate</a:t>
                </a:r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code is 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000" b="1" i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</m:func>
                      </m:num>
                      <m:den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bits per transmission.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 rate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said to be </a:t>
                </a:r>
                <a:r>
                  <a:rPr lang="en-US" altLang="zh-CN" sz="20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achievable</a:t>
                </a:r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if there exists a sequence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𝑛𝑅</m:t>
                        </m:r>
                      </m:sup>
                    </m:sSup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codes such that </a:t>
                </a:r>
                <a:r>
                  <a:rPr lang="en-US" altLang="zh-CN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maximal probability of error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  <m:r>
                      <a:rPr lang="en-US" altLang="zh-CN" sz="20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tends to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0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capacity</a:t>
                </a:r>
                <a:r>
                  <a:rPr lang="en-US" altLang="zh-CN" sz="20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of a channel is the supremum of all achievable rates.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0DE5BC-5EC8-4045-AA02-EFF14FE0F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36" y="1374469"/>
                <a:ext cx="8330490" cy="1774973"/>
              </a:xfrm>
              <a:prstGeom prst="rect">
                <a:avLst/>
              </a:prstGeom>
              <a:blipFill>
                <a:blip r:embed="rId7"/>
                <a:stretch>
                  <a:fillRect l="-585" t="-1361" r="-1243" b="-4422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7">
            <a:extLst>
              <a:ext uri="{FF2B5EF4-FFF2-40B4-BE49-F238E27FC236}">
                <a16:creationId xmlns:a16="http://schemas.microsoft.com/office/drawing/2014/main" id="{5D723568-F02E-0C63-E0F0-AFFDF6C3C2CA}"/>
              </a:ext>
            </a:extLst>
          </p:cNvPr>
          <p:cNvSpPr/>
          <p:nvPr/>
        </p:nvSpPr>
        <p:spPr>
          <a:xfrm>
            <a:off x="8989640" y="452579"/>
            <a:ext cx="79208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Lec</a:t>
            </a:r>
            <a:r>
              <a:rPr lang="en-US" sz="1400" b="1" dirty="0">
                <a:solidFill>
                  <a:schemeClr val="tx1"/>
                </a:solidFill>
              </a:rPr>
              <a:t> 6.2</a:t>
            </a:r>
          </a:p>
        </p:txBody>
      </p:sp>
    </p:spTree>
    <p:extLst>
      <p:ext uri="{BB962C8B-B14F-4D97-AF65-F5344CB8AC3E}">
        <p14:creationId xmlns:p14="http://schemas.microsoft.com/office/powerpoint/2010/main" val="10474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266"/>
    </mc:Choice>
    <mc:Fallback xmlns="">
      <p:transition spd="slow" advTm="2192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Intuition for Channel Capacity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536667" y="3448273"/>
                <a:ext cx="8985064" cy="26642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large,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will focus on their typical sets (AEP in Chap 3.)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Since there is noise,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the receiver may obtain a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𝒵</m:t>
                        </m:r>
                      </m:e>
                      <m:sub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𝒴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Because there is no feedback, the sender needs to ensure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𝒵</m:t>
                        </m:r>
                      </m:e>
                      <m:sub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disjoint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information rate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𝑛𝑟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equals to the number of different encoding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0" algn="ctr"/>
                <a:r>
                  <a:rPr lang="en-US" altLang="zh-CN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𝑛𝑟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𝑛𝐻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𝑛𝐻</m:t>
                            </m:r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𝑛𝐼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rgbClr val="C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𝒴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中典型集大小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𝑛𝐻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 </a:t>
                </a:r>
              </a:p>
              <a:p>
                <a:pPr lvl="0"/>
                <a:r>
                  <a:rPr lang="zh-CN" altLang="en-US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和其联合典型性的集合大小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𝑛𝐻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后面证明</a:t>
                </a:r>
                <a:r>
                  <a:rPr lang="en-US" altLang="zh-CN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67" y="3448273"/>
                <a:ext cx="8985064" cy="2664296"/>
              </a:xfrm>
              <a:prstGeom prst="rect">
                <a:avLst/>
              </a:prstGeom>
              <a:blipFill>
                <a:blip r:embed="rId3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526" y="1144017"/>
            <a:ext cx="2615347" cy="204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04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493"/>
    </mc:Choice>
    <mc:Fallback xmlns="">
      <p:transition spd="slow" advTm="3664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808" y="2584177"/>
                <a:ext cx="6408712" cy="1065397"/>
              </a:xfrm>
              <a:prstGeom prst="rect">
                <a:avLst/>
              </a:prstGeom>
            </p:spPr>
            <p:txBody>
              <a:bodyPr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4301" dirty="0">
                    <a:solidFill>
                      <a:schemeClr val="accent2">
                        <a:lumMod val="75000"/>
                      </a:schemeClr>
                    </a:solidFill>
                  </a:rPr>
                  <a:t>Converse: </a:t>
                </a:r>
                <a14:m>
                  <m:oMath xmlns:m="http://schemas.openxmlformats.org/officeDocument/2006/math">
                    <m:r>
                      <a:rPr lang="en-US" altLang="zh-CN" sz="4301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4301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4301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430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08" y="2584177"/>
                <a:ext cx="6408712" cy="1065397"/>
              </a:xfrm>
              <a:prstGeom prst="rect">
                <a:avLst/>
              </a:prstGeom>
              <a:blipFill>
                <a:blip r:embed="rId3"/>
                <a:stretch>
                  <a:fillRect l="-3711" t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5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731"/>
    </mc:Choice>
    <mc:Fallback xmlns="">
      <p:transition spd="slow" advTm="19773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71712</TotalTime>
  <Words>2242</Words>
  <Application>Microsoft Office PowerPoint</Application>
  <PresentationFormat>自定义</PresentationFormat>
  <Paragraphs>272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Calibri</vt:lpstr>
      <vt:lpstr>Cambria Math</vt:lpstr>
      <vt:lpstr>Tw Cen MT</vt:lpstr>
      <vt:lpstr>Wingdings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Fan</cp:lastModifiedBy>
  <cp:revision>3569</cp:revision>
  <cp:lastPrinted>2018-02-19T20:12:03Z</cp:lastPrinted>
  <dcterms:created xsi:type="dcterms:W3CDTF">2012-11-18T11:25:02Z</dcterms:created>
  <dcterms:modified xsi:type="dcterms:W3CDTF">2023-03-26T05:13:19Z</dcterms:modified>
</cp:coreProperties>
</file>