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628" r:id="rId2"/>
    <p:sldId id="775" r:id="rId3"/>
    <p:sldId id="861" r:id="rId4"/>
    <p:sldId id="878" r:id="rId5"/>
    <p:sldId id="883" r:id="rId6"/>
    <p:sldId id="864" r:id="rId7"/>
    <p:sldId id="859" r:id="rId8"/>
    <p:sldId id="879" r:id="rId9"/>
    <p:sldId id="838" r:id="rId10"/>
    <p:sldId id="862" r:id="rId11"/>
    <p:sldId id="884" r:id="rId12"/>
    <p:sldId id="885" r:id="rId13"/>
    <p:sldId id="880" r:id="rId14"/>
    <p:sldId id="881" r:id="rId15"/>
    <p:sldId id="877" r:id="rId16"/>
    <p:sldId id="842" r:id="rId17"/>
  </p:sldIdLst>
  <p:sldSz cx="10058400" cy="7040563"/>
  <p:notesSz cx="6858000" cy="9144000"/>
  <p:custDataLst>
    <p:tags r:id="rId19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25046-9465-4A4B-8031-E1D997606163}" v="21" dt="2023-03-26T05:47:45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7097" autoAdjust="0"/>
  </p:normalViewPr>
  <p:slideViewPr>
    <p:cSldViewPr showGuides="1">
      <p:cViewPr varScale="1">
        <p:scale>
          <a:sx n="125" d="100"/>
          <a:sy n="125" d="100"/>
        </p:scale>
        <p:origin x="864" y="168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Fan" userId="73b39abba4055029" providerId="LiveId" clId="{18FEB4C0-49AA-4F0B-AE23-587BB9B12E29}"/>
    <pc:docChg chg="modSld">
      <pc:chgData name="Cheng Fan" userId="73b39abba4055029" providerId="LiveId" clId="{18FEB4C0-49AA-4F0B-AE23-587BB9B12E29}" dt="2021-02-17T13:08:23.408" v="2" actId="20577"/>
      <pc:docMkLst>
        <pc:docMk/>
      </pc:docMkLst>
      <pc:sldChg chg="delSp modSp mod modAnim">
        <pc:chgData name="Cheng Fan" userId="73b39abba4055029" providerId="LiveId" clId="{18FEB4C0-49AA-4F0B-AE23-587BB9B12E29}" dt="2021-02-17T13:08:23.408" v="2" actId="20577"/>
        <pc:sldMkLst>
          <pc:docMk/>
          <pc:sldMk cId="2040243274" sldId="628"/>
        </pc:sldMkLst>
        <pc:spChg chg="mod">
          <ac:chgData name="Cheng Fan" userId="73b39abba4055029" providerId="LiveId" clId="{18FEB4C0-49AA-4F0B-AE23-587BB9B12E29}" dt="2021-02-17T13:08:23.408" v="2" actId="20577"/>
          <ac:spMkLst>
            <pc:docMk/>
            <pc:sldMk cId="2040243274" sldId="628"/>
            <ac:spMk id="5" creationId="{0C494AC4-83F7-A546-AA32-D9C97D2A9A6A}"/>
          </ac:spMkLst>
        </pc:spChg>
        <pc:picChg chg="del">
          <ac:chgData name="Cheng Fan" userId="73b39abba4055029" providerId="LiveId" clId="{18FEB4C0-49AA-4F0B-AE23-587BB9B12E29}" dt="2021-02-17T13:08:20.492" v="0"/>
          <ac:picMkLst>
            <pc:docMk/>
            <pc:sldMk cId="2040243274" sldId="628"/>
            <ac:picMk id="4" creationId="{888504CE-3510-43D1-A9D8-BCB03EF9A2AC}"/>
          </ac:picMkLst>
        </pc:pic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2267203452" sldId="775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2267203452" sldId="775"/>
            <ac:picMk id="3" creationId="{CDA5C083-9EA4-44AE-9454-B4DB40652032}"/>
          </ac:picMkLst>
        </pc:pic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2368993379" sldId="842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2368993379" sldId="842"/>
            <ac:picMk id="2" creationId="{9C3350DD-7755-4C0A-89DF-12B16DFFE90D}"/>
          </ac:picMkLst>
        </pc:pic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3360282517" sldId="859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3360282517" sldId="859"/>
            <ac:picMk id="5" creationId="{AC8E05E5-7A9D-47FC-B029-D8204A5A88DB}"/>
          </ac:picMkLst>
        </pc:picChg>
        <pc:inkChg chg="del">
          <ac:chgData name="Cheng Fan" userId="73b39abba4055029" providerId="LiveId" clId="{18FEB4C0-49AA-4F0B-AE23-587BB9B12E29}" dt="2021-02-17T13:08:20.492" v="0"/>
          <ac:inkMkLst>
            <pc:docMk/>
            <pc:sldMk cId="3360282517" sldId="859"/>
            <ac:inkMk id="2" creationId="{A182643C-2C0C-4648-B70A-ECF9A8836BA5}"/>
          </ac:inkMkLst>
        </pc:ink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3058638628" sldId="861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3058638628" sldId="861"/>
            <ac:picMk id="3" creationId="{CC64DDDA-EF22-4288-ACEA-DAB17A806E40}"/>
          </ac:picMkLst>
        </pc:picChg>
        <pc:inkChg chg="del">
          <ac:chgData name="Cheng Fan" userId="73b39abba4055029" providerId="LiveId" clId="{18FEB4C0-49AA-4F0B-AE23-587BB9B12E29}" dt="2021-02-17T13:08:20.492" v="0"/>
          <ac:inkMkLst>
            <pc:docMk/>
            <pc:sldMk cId="3058638628" sldId="861"/>
            <ac:inkMk id="2" creationId="{C83745AE-6A12-441C-8CC7-0253A7D66C84}"/>
          </ac:inkMkLst>
        </pc:ink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3632092949" sldId="862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3632092949" sldId="862"/>
            <ac:picMk id="3" creationId="{16B9F668-E8E6-4B12-ABA5-966589685367}"/>
          </ac:picMkLst>
        </pc:picChg>
        <pc:inkChg chg="del">
          <ac:chgData name="Cheng Fan" userId="73b39abba4055029" providerId="LiveId" clId="{18FEB4C0-49AA-4F0B-AE23-587BB9B12E29}" dt="2021-02-17T13:08:20.492" v="0"/>
          <ac:inkMkLst>
            <pc:docMk/>
            <pc:sldMk cId="3632092949" sldId="862"/>
            <ac:inkMk id="2" creationId="{3E8E493B-DCC7-4F82-BFD7-CC34E54A19FF}"/>
          </ac:inkMkLst>
        </pc:ink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1266552359" sldId="864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1266552359" sldId="864"/>
            <ac:picMk id="9" creationId="{0A643E23-74F4-43AD-BE43-C176655493D6}"/>
          </ac:picMkLst>
        </pc:picChg>
        <pc:inkChg chg="del">
          <ac:chgData name="Cheng Fan" userId="73b39abba4055029" providerId="LiveId" clId="{18FEB4C0-49AA-4F0B-AE23-587BB9B12E29}" dt="2021-02-17T13:08:20.492" v="0"/>
          <ac:inkMkLst>
            <pc:docMk/>
            <pc:sldMk cId="1266552359" sldId="864"/>
            <ac:inkMk id="5" creationId="{D9C34FD5-965F-44BD-A696-E300AC0DCDF1}"/>
          </ac:inkMkLst>
        </pc:ink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1323698646" sldId="877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1323698646" sldId="877"/>
            <ac:picMk id="8" creationId="{C51B62B0-9CBF-4A91-BCAA-77AA89FBA6B7}"/>
          </ac:picMkLst>
        </pc:picChg>
        <pc:inkChg chg="del">
          <ac:chgData name="Cheng Fan" userId="73b39abba4055029" providerId="LiveId" clId="{18FEB4C0-49AA-4F0B-AE23-587BB9B12E29}" dt="2021-02-17T13:08:20.492" v="0"/>
          <ac:inkMkLst>
            <pc:docMk/>
            <pc:sldMk cId="1323698646" sldId="877"/>
            <ac:inkMk id="5" creationId="{8A1AABE7-D917-4A3B-8757-F2CB996D0D04}"/>
          </ac:inkMkLst>
        </pc:ink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2999899849" sldId="878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2999899849" sldId="878"/>
            <ac:picMk id="3" creationId="{C36D0BBF-0012-4E12-9438-63B0ABEC41A0}"/>
          </ac:picMkLst>
        </pc:picChg>
        <pc:inkChg chg="del">
          <ac:chgData name="Cheng Fan" userId="73b39abba4055029" providerId="LiveId" clId="{18FEB4C0-49AA-4F0B-AE23-587BB9B12E29}" dt="2021-02-17T13:08:20.492" v="0"/>
          <ac:inkMkLst>
            <pc:docMk/>
            <pc:sldMk cId="2999899849" sldId="878"/>
            <ac:inkMk id="2" creationId="{B2654140-EE60-46BA-B971-B212C4809613}"/>
          </ac:inkMkLst>
        </pc:ink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1451930535" sldId="879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1451930535" sldId="879"/>
            <ac:picMk id="3" creationId="{49D7ED2D-5A9A-4B24-8929-709FD8F2A579}"/>
          </ac:picMkLst>
        </pc:picChg>
        <pc:inkChg chg="del">
          <ac:chgData name="Cheng Fan" userId="73b39abba4055029" providerId="LiveId" clId="{18FEB4C0-49AA-4F0B-AE23-587BB9B12E29}" dt="2021-02-17T13:08:20.492" v="0"/>
          <ac:inkMkLst>
            <pc:docMk/>
            <pc:sldMk cId="1451930535" sldId="879"/>
            <ac:inkMk id="2" creationId="{B395DC56-D32F-4C2D-B599-AF803C3554A3}"/>
          </ac:inkMkLst>
        </pc:ink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522119295" sldId="880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522119295" sldId="880"/>
            <ac:picMk id="5" creationId="{E9712D52-2169-4D4D-87BE-72291FD4F35C}"/>
          </ac:picMkLst>
        </pc:picChg>
        <pc:inkChg chg="del">
          <ac:chgData name="Cheng Fan" userId="73b39abba4055029" providerId="LiveId" clId="{18FEB4C0-49AA-4F0B-AE23-587BB9B12E29}" dt="2021-02-17T13:08:20.492" v="0"/>
          <ac:inkMkLst>
            <pc:docMk/>
            <pc:sldMk cId="522119295" sldId="880"/>
            <ac:inkMk id="2" creationId="{3BE1E231-EFCB-486E-87FA-121FEE8AC562}"/>
          </ac:inkMkLst>
        </pc:ink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3623545376" sldId="881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3623545376" sldId="881"/>
            <ac:picMk id="6" creationId="{CD7FD0CF-BEDF-4E53-BAB3-DD8EA44D6BFA}"/>
          </ac:picMkLst>
        </pc:picChg>
        <pc:inkChg chg="del">
          <ac:chgData name="Cheng Fan" userId="73b39abba4055029" providerId="LiveId" clId="{18FEB4C0-49AA-4F0B-AE23-587BB9B12E29}" dt="2021-02-17T13:08:20.492" v="0"/>
          <ac:inkMkLst>
            <pc:docMk/>
            <pc:sldMk cId="3623545376" sldId="881"/>
            <ac:inkMk id="3" creationId="{A28BD488-7C8C-4729-AED9-903E43F3E40B}"/>
          </ac:inkMkLst>
        </pc:ink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873987008" sldId="883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873987008" sldId="883"/>
            <ac:picMk id="3" creationId="{962C8D89-1532-4AA8-A2C3-ABF24CC71B88}"/>
          </ac:picMkLst>
        </pc:picChg>
        <pc:inkChg chg="del">
          <ac:chgData name="Cheng Fan" userId="73b39abba4055029" providerId="LiveId" clId="{18FEB4C0-49AA-4F0B-AE23-587BB9B12E29}" dt="2021-02-17T13:08:20.492" v="0"/>
          <ac:inkMkLst>
            <pc:docMk/>
            <pc:sldMk cId="873987008" sldId="883"/>
            <ac:inkMk id="2" creationId="{E535B64A-7CE8-4746-ADCF-D79068ABEB31}"/>
          </ac:inkMkLst>
        </pc:ink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2659282151" sldId="884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2659282151" sldId="884"/>
            <ac:picMk id="3" creationId="{30C500AE-C101-4FDF-8920-59F394B9E390}"/>
          </ac:picMkLst>
        </pc:picChg>
        <pc:inkChg chg="del">
          <ac:chgData name="Cheng Fan" userId="73b39abba4055029" providerId="LiveId" clId="{18FEB4C0-49AA-4F0B-AE23-587BB9B12E29}" dt="2021-02-17T13:08:20.492" v="0"/>
          <ac:inkMkLst>
            <pc:docMk/>
            <pc:sldMk cId="2659282151" sldId="884"/>
            <ac:inkMk id="2" creationId="{E5D3DC54-C322-4B5E-A410-7C8D52C6C7DC}"/>
          </ac:inkMkLst>
        </pc:inkChg>
      </pc:sldChg>
      <pc:sldChg chg="delSp modAnim">
        <pc:chgData name="Cheng Fan" userId="73b39abba4055029" providerId="LiveId" clId="{18FEB4C0-49AA-4F0B-AE23-587BB9B12E29}" dt="2021-02-17T13:08:20.492" v="0"/>
        <pc:sldMkLst>
          <pc:docMk/>
          <pc:sldMk cId="1865592181" sldId="885"/>
        </pc:sldMkLst>
        <pc:picChg chg="del">
          <ac:chgData name="Cheng Fan" userId="73b39abba4055029" providerId="LiveId" clId="{18FEB4C0-49AA-4F0B-AE23-587BB9B12E29}" dt="2021-02-17T13:08:20.492" v="0"/>
          <ac:picMkLst>
            <pc:docMk/>
            <pc:sldMk cId="1865592181" sldId="885"/>
            <ac:picMk id="6" creationId="{6A7DE849-4E3F-4C85-8C25-3E99C4AA0CF1}"/>
          </ac:picMkLst>
        </pc:picChg>
        <pc:inkChg chg="del">
          <ac:chgData name="Cheng Fan" userId="73b39abba4055029" providerId="LiveId" clId="{18FEB4C0-49AA-4F0B-AE23-587BB9B12E29}" dt="2021-02-17T13:08:20.492" v="0"/>
          <ac:inkMkLst>
            <pc:docMk/>
            <pc:sldMk cId="1865592181" sldId="885"/>
            <ac:inkMk id="3" creationId="{73000D04-D4E4-496E-ABAA-A077568EB8F6}"/>
          </ac:inkMkLst>
        </pc:inkChg>
      </pc:sldChg>
    </pc:docChg>
  </pc:docChgLst>
  <pc:docChgLst>
    <pc:chgData name="Fan" userId="73b39abba4055029" providerId="LiveId" clId="{07C954C3-FDE3-47EE-B7C7-EB81EA1A98D1}"/>
    <pc:docChg chg="modSld">
      <pc:chgData name="Fan" userId="73b39abba4055029" providerId="LiveId" clId="{07C954C3-FDE3-47EE-B7C7-EB81EA1A98D1}" dt="2021-05-11T02:48:49.111" v="1" actId="20577"/>
      <pc:docMkLst>
        <pc:docMk/>
      </pc:docMkLst>
      <pc:sldChg chg="modSp">
        <pc:chgData name="Fan" userId="73b39abba4055029" providerId="LiveId" clId="{07C954C3-FDE3-47EE-B7C7-EB81EA1A98D1}" dt="2021-05-11T02:48:49.111" v="1" actId="20577"/>
        <pc:sldMkLst>
          <pc:docMk/>
          <pc:sldMk cId="2659282151" sldId="884"/>
        </pc:sldMkLst>
        <pc:spChg chg="mod">
          <ac:chgData name="Fan" userId="73b39abba4055029" providerId="LiveId" clId="{07C954C3-FDE3-47EE-B7C7-EB81EA1A98D1}" dt="2021-05-11T02:48:49.111" v="1" actId="20577"/>
          <ac:spMkLst>
            <pc:docMk/>
            <pc:sldMk cId="2659282151" sldId="884"/>
            <ac:spMk id="10" creationId="{8EDBC27B-5675-4C52-8239-8BFA9F5E415B}"/>
          </ac:spMkLst>
        </pc:spChg>
      </pc:sldChg>
    </pc:docChg>
  </pc:docChgLst>
  <pc:docChgLst>
    <pc:chgData name="Cheng Fan" userId="73b39abba4055029" providerId="LiveId" clId="{458F78B3-44DF-4E2B-952B-DB6EA56C817D}"/>
    <pc:docChg chg="undo custSel addSld delSld modSld sldOrd">
      <pc:chgData name="Cheng Fan" userId="73b39abba4055029" providerId="LiveId" clId="{458F78B3-44DF-4E2B-952B-DB6EA56C817D}" dt="2020-04-07T16:38:51.112" v="6316"/>
      <pc:docMkLst>
        <pc:docMk/>
      </pc:docMkLst>
      <pc:sldChg chg="addSp modSp">
        <pc:chgData name="Cheng Fan" userId="73b39abba4055029" providerId="LiveId" clId="{458F78B3-44DF-4E2B-952B-DB6EA56C817D}" dt="2020-04-07T15:00:30.240" v="6264"/>
        <pc:sldMkLst>
          <pc:docMk/>
          <pc:sldMk cId="2040243274" sldId="628"/>
        </pc:sldMkLst>
        <pc:picChg chg="add mod">
          <ac:chgData name="Cheng Fan" userId="73b39abba4055029" providerId="LiveId" clId="{458F78B3-44DF-4E2B-952B-DB6EA56C817D}" dt="2020-04-07T15:00:30.240" v="6264"/>
          <ac:picMkLst>
            <pc:docMk/>
            <pc:sldMk cId="2040243274" sldId="628"/>
            <ac:picMk id="4" creationId="{888504CE-3510-43D1-A9D8-BCB03EF9A2AC}"/>
          </ac:picMkLst>
        </pc:picChg>
      </pc:sldChg>
      <pc:sldChg chg="addSp delSp modSp modAnim">
        <pc:chgData name="Cheng Fan" userId="73b39abba4055029" providerId="LiveId" clId="{458F78B3-44DF-4E2B-952B-DB6EA56C817D}" dt="2020-04-07T15:01:50.591" v="6266"/>
        <pc:sldMkLst>
          <pc:docMk/>
          <pc:sldMk cId="2267203452" sldId="775"/>
        </pc:sldMkLst>
        <pc:spChg chg="mod">
          <ac:chgData name="Cheng Fan" userId="73b39abba4055029" providerId="LiveId" clId="{458F78B3-44DF-4E2B-952B-DB6EA56C817D}" dt="2020-03-15T12:28:14.650" v="631"/>
          <ac:spMkLst>
            <pc:docMk/>
            <pc:sldMk cId="2267203452" sldId="775"/>
            <ac:spMk id="5" creationId="{CE91ADF7-DF9B-A947-B5BC-4330D7FFEB59}"/>
          </ac:spMkLst>
        </pc:spChg>
        <pc:picChg chg="add del mod">
          <ac:chgData name="Cheng Fan" userId="73b39abba4055029" providerId="LiveId" clId="{458F78B3-44DF-4E2B-952B-DB6EA56C817D}" dt="2020-04-07T15:01:50.591" v="6266"/>
          <ac:picMkLst>
            <pc:docMk/>
            <pc:sldMk cId="2267203452" sldId="775"/>
            <ac:picMk id="2" creationId="{BA74AFE2-854A-481B-BCFF-2599318902F5}"/>
          </ac:picMkLst>
        </pc:picChg>
        <pc:picChg chg="add mod">
          <ac:chgData name="Cheng Fan" userId="73b39abba4055029" providerId="LiveId" clId="{458F78B3-44DF-4E2B-952B-DB6EA56C817D}" dt="2020-04-07T15:01:50.591" v="6266"/>
          <ac:picMkLst>
            <pc:docMk/>
            <pc:sldMk cId="2267203452" sldId="775"/>
            <ac:picMk id="3" creationId="{CDA5C083-9EA4-44AE-9454-B4DB40652032}"/>
          </ac:picMkLst>
        </pc:picChg>
      </pc:sldChg>
      <pc:sldChg chg="addSp modSp">
        <pc:chgData name="Cheng Fan" userId="73b39abba4055029" providerId="LiveId" clId="{458F78B3-44DF-4E2B-952B-DB6EA56C817D}" dt="2020-04-07T16:38:51.112" v="6316"/>
        <pc:sldMkLst>
          <pc:docMk/>
          <pc:sldMk cId="2368993379" sldId="842"/>
        </pc:sldMkLst>
        <pc:spChg chg="mod">
          <ac:chgData name="Cheng Fan" userId="73b39abba4055029" providerId="LiveId" clId="{458F78B3-44DF-4E2B-952B-DB6EA56C817D}" dt="2020-03-28T04:54:06.575" v="5046" actId="20577"/>
          <ac:spMkLst>
            <pc:docMk/>
            <pc:sldMk cId="2368993379" sldId="842"/>
            <ac:spMk id="4" creationId="{CC2434E4-16B7-E540-A13C-960B63D56793}"/>
          </ac:spMkLst>
        </pc:spChg>
        <pc:spChg chg="mod">
          <ac:chgData name="Cheng Fan" userId="73b39abba4055029" providerId="LiveId" clId="{458F78B3-44DF-4E2B-952B-DB6EA56C817D}" dt="2020-03-28T04:54:52.044" v="5061" actId="20577"/>
          <ac:spMkLst>
            <pc:docMk/>
            <pc:sldMk cId="2368993379" sldId="842"/>
            <ac:spMk id="5" creationId="{00000000-0000-0000-0000-000000000000}"/>
          </ac:spMkLst>
        </pc:spChg>
        <pc:picChg chg="add mod">
          <ac:chgData name="Cheng Fan" userId="73b39abba4055029" providerId="LiveId" clId="{458F78B3-44DF-4E2B-952B-DB6EA56C817D}" dt="2020-04-07T16:38:51.112" v="6316"/>
          <ac:picMkLst>
            <pc:docMk/>
            <pc:sldMk cId="2368993379" sldId="842"/>
            <ac:picMk id="2" creationId="{9C3350DD-7755-4C0A-89DF-12B16DFFE90D}"/>
          </ac:picMkLst>
        </pc:picChg>
      </pc:sldChg>
      <pc:sldChg chg="addSp modSp">
        <pc:chgData name="Cheng Fan" userId="73b39abba4055029" providerId="LiveId" clId="{458F78B3-44DF-4E2B-952B-DB6EA56C817D}" dt="2020-04-07T15:32:17.780" v="6296" actId="5793"/>
        <pc:sldMkLst>
          <pc:docMk/>
          <pc:sldMk cId="3360282517" sldId="859"/>
        </pc:sldMkLst>
        <pc:spChg chg="mod">
          <ac:chgData name="Cheng Fan" userId="73b39abba4055029" providerId="LiveId" clId="{458F78B3-44DF-4E2B-952B-DB6EA56C817D}" dt="2020-03-28T05:19:15.559" v="5174" actId="207"/>
          <ac:spMkLst>
            <pc:docMk/>
            <pc:sldMk cId="3360282517" sldId="859"/>
            <ac:spMk id="10" creationId="{D7B12816-635B-D249-BE4E-A4969E8EEF6E}"/>
          </ac:spMkLst>
        </pc:spChg>
        <pc:spChg chg="mod">
          <ac:chgData name="Cheng Fan" userId="73b39abba4055029" providerId="LiveId" clId="{458F78B3-44DF-4E2B-952B-DB6EA56C817D}" dt="2020-04-07T15:32:17.780" v="6296" actId="5793"/>
          <ac:spMkLst>
            <pc:docMk/>
            <pc:sldMk cId="3360282517" sldId="859"/>
            <ac:spMk id="12" creationId="{A769FA6D-63BB-2049-B3CC-A3243E97C4F5}"/>
          </ac:spMkLst>
        </pc:spChg>
        <pc:picChg chg="mod">
          <ac:chgData name="Cheng Fan" userId="73b39abba4055029" providerId="LiveId" clId="{458F78B3-44DF-4E2B-952B-DB6EA56C817D}" dt="2020-03-27T04:55:01.991" v="1586" actId="1036"/>
          <ac:picMkLst>
            <pc:docMk/>
            <pc:sldMk cId="3360282517" sldId="859"/>
            <ac:picMk id="3" creationId="{00000000-0000-0000-0000-000000000000}"/>
          </ac:picMkLst>
        </pc:picChg>
        <pc:picChg chg="add mod">
          <ac:chgData name="Cheng Fan" userId="73b39abba4055029" providerId="LiveId" clId="{458F78B3-44DF-4E2B-952B-DB6EA56C817D}" dt="2020-04-07T15:31:54.597" v="6295"/>
          <ac:picMkLst>
            <pc:docMk/>
            <pc:sldMk cId="3360282517" sldId="859"/>
            <ac:picMk id="5" creationId="{AC8E05E5-7A9D-47FC-B029-D8204A5A88DB}"/>
          </ac:picMkLst>
        </pc:picChg>
        <pc:inkChg chg="add">
          <ac:chgData name="Cheng Fan" userId="73b39abba4055029" providerId="LiveId" clId="{458F78B3-44DF-4E2B-952B-DB6EA56C817D}" dt="2020-04-07T15:31:54.597" v="6295"/>
          <ac:inkMkLst>
            <pc:docMk/>
            <pc:sldMk cId="3360282517" sldId="859"/>
            <ac:inkMk id="2" creationId="{A182643C-2C0C-4648-B70A-ECF9A8836BA5}"/>
          </ac:inkMkLst>
        </pc:inkChg>
      </pc:sldChg>
      <pc:sldChg chg="addSp delSp modSp">
        <pc:chgData name="Cheng Fan" userId="73b39abba4055029" providerId="LiveId" clId="{458F78B3-44DF-4E2B-952B-DB6EA56C817D}" dt="2020-04-07T15:08:03.402" v="6267"/>
        <pc:sldMkLst>
          <pc:docMk/>
          <pc:sldMk cId="3058638628" sldId="861"/>
        </pc:sldMkLst>
        <pc:spChg chg="mod">
          <ac:chgData name="Cheng Fan" userId="73b39abba4055029" providerId="LiveId" clId="{458F78B3-44DF-4E2B-952B-DB6EA56C817D}" dt="2020-04-06T23:21:35.690" v="6119" actId="207"/>
          <ac:spMkLst>
            <pc:docMk/>
            <pc:sldMk cId="3058638628" sldId="861"/>
            <ac:spMk id="6" creationId="{00000000-0000-0000-0000-000000000000}"/>
          </ac:spMkLst>
        </pc:spChg>
        <pc:spChg chg="del mod">
          <ac:chgData name="Cheng Fan" userId="73b39abba4055029" providerId="LiveId" clId="{458F78B3-44DF-4E2B-952B-DB6EA56C817D}" dt="2020-03-15T22:27:09.457" v="760" actId="478"/>
          <ac:spMkLst>
            <pc:docMk/>
            <pc:sldMk cId="3058638628" sldId="861"/>
            <ac:spMk id="7" creationId="{00000000-0000-0000-0000-000000000000}"/>
          </ac:spMkLst>
        </pc:spChg>
        <pc:spChg chg="add mod">
          <ac:chgData name="Cheng Fan" userId="73b39abba4055029" providerId="LiveId" clId="{458F78B3-44DF-4E2B-952B-DB6EA56C817D}" dt="2020-04-07T14:28:45.528" v="6140" actId="114"/>
          <ac:spMkLst>
            <pc:docMk/>
            <pc:sldMk cId="3058638628" sldId="861"/>
            <ac:spMk id="7" creationId="{30AC9A1A-D9E0-4108-9EF6-7DF2E3848831}"/>
          </ac:spMkLst>
        </pc:spChg>
        <pc:spChg chg="mod">
          <ac:chgData name="Cheng Fan" userId="73b39abba4055029" providerId="LiveId" clId="{458F78B3-44DF-4E2B-952B-DB6EA56C817D}" dt="2020-04-07T14:28:58.246" v="6141" actId="1076"/>
          <ac:spMkLst>
            <pc:docMk/>
            <pc:sldMk cId="3058638628" sldId="861"/>
            <ac:spMk id="8" creationId="{D7B12816-635B-D249-BE4E-A4969E8EEF6E}"/>
          </ac:spMkLst>
        </pc:spChg>
        <pc:spChg chg="add del mod">
          <ac:chgData name="Cheng Fan" userId="73b39abba4055029" providerId="LiveId" clId="{458F78B3-44DF-4E2B-952B-DB6EA56C817D}" dt="2020-03-27T06:23:24.691" v="2648" actId="478"/>
          <ac:spMkLst>
            <pc:docMk/>
            <pc:sldMk cId="3058638628" sldId="861"/>
            <ac:spMk id="9" creationId="{1D66D34D-BB6D-4CBD-9F72-4038F70C9BBF}"/>
          </ac:spMkLst>
        </pc:spChg>
        <pc:spChg chg="add del">
          <ac:chgData name="Cheng Fan" userId="73b39abba4055029" providerId="LiveId" clId="{458F78B3-44DF-4E2B-952B-DB6EA56C817D}" dt="2020-03-15T22:19:18.034" v="635" actId="478"/>
          <ac:spMkLst>
            <pc:docMk/>
            <pc:sldMk cId="3058638628" sldId="861"/>
            <ac:spMk id="9" creationId="{5B0B4DE0-9004-44F1-B5DA-93FBE8FBA56C}"/>
          </ac:spMkLst>
        </pc:spChg>
        <pc:spChg chg="mod">
          <ac:chgData name="Cheng Fan" userId="73b39abba4055029" providerId="LiveId" clId="{458F78B3-44DF-4E2B-952B-DB6EA56C817D}" dt="2020-04-06T23:22:19.653" v="6122"/>
          <ac:spMkLst>
            <pc:docMk/>
            <pc:sldMk cId="3058638628" sldId="861"/>
            <ac:spMk id="12" creationId="{A769FA6D-63BB-2049-B3CC-A3243E97C4F5}"/>
          </ac:spMkLst>
        </pc:spChg>
        <pc:picChg chg="add mod">
          <ac:chgData name="Cheng Fan" userId="73b39abba4055029" providerId="LiveId" clId="{458F78B3-44DF-4E2B-952B-DB6EA56C817D}" dt="2020-04-07T15:08:03.402" v="6267"/>
          <ac:picMkLst>
            <pc:docMk/>
            <pc:sldMk cId="3058638628" sldId="861"/>
            <ac:picMk id="3" creationId="{CC64DDDA-EF22-4288-ACEA-DAB17A806E40}"/>
          </ac:picMkLst>
        </pc:picChg>
        <pc:inkChg chg="add">
          <ac:chgData name="Cheng Fan" userId="73b39abba4055029" providerId="LiveId" clId="{458F78B3-44DF-4E2B-952B-DB6EA56C817D}" dt="2020-04-07T15:08:03.402" v="6267"/>
          <ac:inkMkLst>
            <pc:docMk/>
            <pc:sldMk cId="3058638628" sldId="861"/>
            <ac:inkMk id="2" creationId="{C83745AE-6A12-441C-8CC7-0253A7D66C84}"/>
          </ac:inkMkLst>
        </pc:inkChg>
      </pc:sldChg>
      <pc:sldChg chg="addSp delSp modSp">
        <pc:chgData name="Cheng Fan" userId="73b39abba4055029" providerId="LiveId" clId="{458F78B3-44DF-4E2B-952B-DB6EA56C817D}" dt="2020-04-07T15:42:15.566" v="6298"/>
        <pc:sldMkLst>
          <pc:docMk/>
          <pc:sldMk cId="3632092949" sldId="862"/>
        </pc:sldMkLst>
        <pc:spChg chg="mod">
          <ac:chgData name="Cheng Fan" userId="73b39abba4055029" providerId="LiveId" clId="{458F78B3-44DF-4E2B-952B-DB6EA56C817D}" dt="2020-03-27T06:17:46.985" v="2581"/>
          <ac:spMkLst>
            <pc:docMk/>
            <pc:sldMk cId="3632092949" sldId="862"/>
            <ac:spMk id="4" creationId="{CC2434E4-16B7-E540-A13C-960B63D56793}"/>
          </ac:spMkLst>
        </pc:spChg>
        <pc:spChg chg="add del mod">
          <ac:chgData name="Cheng Fan" userId="73b39abba4055029" providerId="LiveId" clId="{458F78B3-44DF-4E2B-952B-DB6EA56C817D}" dt="2020-03-28T05:22:57.246" v="5245" actId="1037"/>
          <ac:spMkLst>
            <pc:docMk/>
            <pc:sldMk cId="3632092949" sldId="862"/>
            <ac:spMk id="6" creationId="{00000000-0000-0000-0000-000000000000}"/>
          </ac:spMkLst>
        </pc:spChg>
        <pc:spChg chg="del">
          <ac:chgData name="Cheng Fan" userId="73b39abba4055029" providerId="LiveId" clId="{458F78B3-44DF-4E2B-952B-DB6EA56C817D}" dt="2020-03-27T06:13:07.702" v="2498" actId="478"/>
          <ac:spMkLst>
            <pc:docMk/>
            <pc:sldMk cId="3632092949" sldId="862"/>
            <ac:spMk id="7" creationId="{A769FA6D-63BB-2049-B3CC-A3243E97C4F5}"/>
          </ac:spMkLst>
        </pc:spChg>
        <pc:spChg chg="add del mod">
          <ac:chgData name="Cheng Fan" userId="73b39abba4055029" providerId="LiveId" clId="{458F78B3-44DF-4E2B-952B-DB6EA56C817D}" dt="2020-03-27T06:19:14.473" v="2604"/>
          <ac:spMkLst>
            <pc:docMk/>
            <pc:sldMk cId="3632092949" sldId="862"/>
            <ac:spMk id="8" creationId="{1B2F269A-B39D-47AC-8A21-3A6D8AA1134F}"/>
          </ac:spMkLst>
        </pc:spChg>
        <pc:spChg chg="add del mod">
          <ac:chgData name="Cheng Fan" userId="73b39abba4055029" providerId="LiveId" clId="{458F78B3-44DF-4E2B-952B-DB6EA56C817D}" dt="2020-03-27T12:50:06.570" v="3084" actId="478"/>
          <ac:spMkLst>
            <pc:docMk/>
            <pc:sldMk cId="3632092949" sldId="862"/>
            <ac:spMk id="9" creationId="{E13F75E1-F384-43D0-A931-7D2899186721}"/>
          </ac:spMkLst>
        </pc:spChg>
        <pc:spChg chg="del">
          <ac:chgData name="Cheng Fan" userId="73b39abba4055029" providerId="LiveId" clId="{458F78B3-44DF-4E2B-952B-DB6EA56C817D}" dt="2020-03-27T06:12:35.172" v="2496" actId="478"/>
          <ac:spMkLst>
            <pc:docMk/>
            <pc:sldMk cId="3632092949" sldId="862"/>
            <ac:spMk id="10" creationId="{D7B12816-635B-D249-BE4E-A4969E8EEF6E}"/>
          </ac:spMkLst>
        </pc:spChg>
        <pc:spChg chg="add mod">
          <ac:chgData name="Cheng Fan" userId="73b39abba4055029" providerId="LiveId" clId="{458F78B3-44DF-4E2B-952B-DB6EA56C817D}" dt="2020-04-07T14:38:44.565" v="6203" actId="114"/>
          <ac:spMkLst>
            <pc:docMk/>
            <pc:sldMk cId="3632092949" sldId="862"/>
            <ac:spMk id="11" creationId="{0EBFC5C7-6EF3-4208-BCE5-A8744FB818D7}"/>
          </ac:spMkLst>
        </pc:spChg>
        <pc:picChg chg="add mod">
          <ac:chgData name="Cheng Fan" userId="73b39abba4055029" providerId="LiveId" clId="{458F78B3-44DF-4E2B-952B-DB6EA56C817D}" dt="2020-04-07T15:42:15.566" v="6298"/>
          <ac:picMkLst>
            <pc:docMk/>
            <pc:sldMk cId="3632092949" sldId="862"/>
            <ac:picMk id="3" creationId="{16B9F668-E8E6-4B12-ABA5-966589685367}"/>
          </ac:picMkLst>
        </pc:picChg>
        <pc:inkChg chg="add">
          <ac:chgData name="Cheng Fan" userId="73b39abba4055029" providerId="LiveId" clId="{458F78B3-44DF-4E2B-952B-DB6EA56C817D}" dt="2020-04-07T15:42:15.566" v="6298"/>
          <ac:inkMkLst>
            <pc:docMk/>
            <pc:sldMk cId="3632092949" sldId="862"/>
            <ac:inkMk id="2" creationId="{3E8E493B-DCC7-4F82-BFD7-CC34E54A19FF}"/>
          </ac:inkMkLst>
        </pc:inkChg>
      </pc:sldChg>
      <pc:sldChg chg="delSp modSp del">
        <pc:chgData name="Cheng Fan" userId="73b39abba4055029" providerId="LiveId" clId="{458F78B3-44DF-4E2B-952B-DB6EA56C817D}" dt="2020-03-27T06:22:53.608" v="2637" actId="47"/>
        <pc:sldMkLst>
          <pc:docMk/>
          <pc:sldMk cId="318262558" sldId="863"/>
        </pc:sldMkLst>
        <pc:spChg chg="del mod">
          <ac:chgData name="Cheng Fan" userId="73b39abba4055029" providerId="LiveId" clId="{458F78B3-44DF-4E2B-952B-DB6EA56C817D}" dt="2020-03-27T06:22:21.413" v="2632"/>
          <ac:spMkLst>
            <pc:docMk/>
            <pc:sldMk cId="318262558" sldId="863"/>
            <ac:spMk id="6" creationId="{00000000-0000-0000-0000-000000000000}"/>
          </ac:spMkLst>
        </pc:spChg>
        <pc:spChg chg="del">
          <ac:chgData name="Cheng Fan" userId="73b39abba4055029" providerId="LiveId" clId="{458F78B3-44DF-4E2B-952B-DB6EA56C817D}" dt="2020-03-27T06:22:50.513" v="2636"/>
          <ac:spMkLst>
            <pc:docMk/>
            <pc:sldMk cId="318262558" sldId="863"/>
            <ac:spMk id="10" creationId="{D7B12816-635B-D249-BE4E-A4969E8EEF6E}"/>
          </ac:spMkLst>
        </pc:spChg>
      </pc:sldChg>
      <pc:sldChg chg="modSp del">
        <pc:chgData name="Cheng Fan" userId="73b39abba4055029" providerId="LiveId" clId="{458F78B3-44DF-4E2B-952B-DB6EA56C817D}" dt="2020-03-28T02:11:57.733" v="4436" actId="2696"/>
        <pc:sldMkLst>
          <pc:docMk/>
          <pc:sldMk cId="536272852" sldId="864"/>
        </pc:sldMkLst>
        <pc:spChg chg="mod">
          <ac:chgData name="Cheng Fan" userId="73b39abba4055029" providerId="LiveId" clId="{458F78B3-44DF-4E2B-952B-DB6EA56C817D}" dt="2020-03-28T02:11:10.612" v="4435" actId="20578"/>
          <ac:spMkLst>
            <pc:docMk/>
            <pc:sldMk cId="536272852" sldId="864"/>
            <ac:spMk id="7" creationId="{A769FA6D-63BB-2049-B3CC-A3243E97C4F5}"/>
          </ac:spMkLst>
        </pc:spChg>
      </pc:sldChg>
      <pc:sldChg chg="addSp delSp modSp add delAnim">
        <pc:chgData name="Cheng Fan" userId="73b39abba4055029" providerId="LiveId" clId="{458F78B3-44DF-4E2B-952B-DB6EA56C817D}" dt="2020-04-07T15:25:40.911" v="6294"/>
        <pc:sldMkLst>
          <pc:docMk/>
          <pc:sldMk cId="1266552359" sldId="864"/>
        </pc:sldMkLst>
        <pc:spChg chg="mod">
          <ac:chgData name="Cheng Fan" userId="73b39abba4055029" providerId="LiveId" clId="{458F78B3-44DF-4E2B-952B-DB6EA56C817D}" dt="2020-04-07T15:19:55.734" v="6291" actId="20577"/>
          <ac:spMkLst>
            <pc:docMk/>
            <pc:sldMk cId="1266552359" sldId="864"/>
            <ac:spMk id="6" creationId="{00000000-0000-0000-0000-000000000000}"/>
          </ac:spMkLst>
        </pc:spChg>
        <pc:spChg chg="mod">
          <ac:chgData name="Cheng Fan" userId="73b39abba4055029" providerId="LiveId" clId="{458F78B3-44DF-4E2B-952B-DB6EA56C817D}" dt="2020-04-06T09:18:05.164" v="6103" actId="1076"/>
          <ac:spMkLst>
            <pc:docMk/>
            <pc:sldMk cId="1266552359" sldId="864"/>
            <ac:spMk id="7" creationId="{A769FA6D-63BB-2049-B3CC-A3243E97C4F5}"/>
          </ac:spMkLst>
        </pc:spChg>
        <pc:spChg chg="mod">
          <ac:chgData name="Cheng Fan" userId="73b39abba4055029" providerId="LiveId" clId="{458F78B3-44DF-4E2B-952B-DB6EA56C817D}" dt="2020-04-06T09:18:18.081" v="6106" actId="1076"/>
          <ac:spMkLst>
            <pc:docMk/>
            <pc:sldMk cId="1266552359" sldId="864"/>
            <ac:spMk id="8" creationId="{D7B12816-635B-D249-BE4E-A4969E8EEF6E}"/>
          </ac:spMkLst>
        </pc:spChg>
        <pc:picChg chg="add del mod">
          <ac:chgData name="Cheng Fan" userId="73b39abba4055029" providerId="LiveId" clId="{458F78B3-44DF-4E2B-952B-DB6EA56C817D}" dt="2020-04-07T15:20:02.232" v="6292" actId="478"/>
          <ac:picMkLst>
            <pc:docMk/>
            <pc:sldMk cId="1266552359" sldId="864"/>
            <ac:picMk id="3" creationId="{E2E2A694-D840-48F3-9652-2A30EAA317EB}"/>
          </ac:picMkLst>
        </pc:picChg>
        <pc:picChg chg="add mod">
          <ac:chgData name="Cheng Fan" userId="73b39abba4055029" providerId="LiveId" clId="{458F78B3-44DF-4E2B-952B-DB6EA56C817D}" dt="2020-04-07T15:25:40.911" v="6294"/>
          <ac:picMkLst>
            <pc:docMk/>
            <pc:sldMk cId="1266552359" sldId="864"/>
            <ac:picMk id="9" creationId="{0A643E23-74F4-43AD-BE43-C176655493D6}"/>
          </ac:picMkLst>
        </pc:picChg>
        <pc:inkChg chg="add del">
          <ac:chgData name="Cheng Fan" userId="73b39abba4055029" providerId="LiveId" clId="{458F78B3-44DF-4E2B-952B-DB6EA56C817D}" dt="2020-04-07T15:20:04.594" v="6293" actId="478"/>
          <ac:inkMkLst>
            <pc:docMk/>
            <pc:sldMk cId="1266552359" sldId="864"/>
            <ac:inkMk id="2" creationId="{69DC6934-AFAC-4059-A6B7-87794A2D343F}"/>
          </ac:inkMkLst>
        </pc:inkChg>
        <pc:inkChg chg="add">
          <ac:chgData name="Cheng Fan" userId="73b39abba4055029" providerId="LiveId" clId="{458F78B3-44DF-4E2B-952B-DB6EA56C817D}" dt="2020-04-07T15:25:40.911" v="6294"/>
          <ac:inkMkLst>
            <pc:docMk/>
            <pc:sldMk cId="1266552359" sldId="864"/>
            <ac:inkMk id="5" creationId="{D9C34FD5-965F-44BD-A696-E300AC0DCDF1}"/>
          </ac:inkMkLst>
        </pc:inkChg>
      </pc:sldChg>
      <pc:sldChg chg="del">
        <pc:chgData name="Cheng Fan" userId="73b39abba4055029" providerId="LiveId" clId="{458F78B3-44DF-4E2B-952B-DB6EA56C817D}" dt="2020-03-01T22:22:19.285" v="1" actId="2696"/>
        <pc:sldMkLst>
          <pc:docMk/>
          <pc:sldMk cId="1982778971" sldId="865"/>
        </pc:sldMkLst>
      </pc:sldChg>
      <pc:sldChg chg="del">
        <pc:chgData name="Cheng Fan" userId="73b39abba4055029" providerId="LiveId" clId="{458F78B3-44DF-4E2B-952B-DB6EA56C817D}" dt="2020-03-01T22:22:21.558" v="2" actId="2696"/>
        <pc:sldMkLst>
          <pc:docMk/>
          <pc:sldMk cId="334612361" sldId="866"/>
        </pc:sldMkLst>
      </pc:sldChg>
      <pc:sldChg chg="modSp add del">
        <pc:chgData name="Cheng Fan" userId="73b39abba4055029" providerId="LiveId" clId="{458F78B3-44DF-4E2B-952B-DB6EA56C817D}" dt="2020-04-07T16:26:56.765" v="6315" actId="2696"/>
        <pc:sldMkLst>
          <pc:docMk/>
          <pc:sldMk cId="257014526" sldId="867"/>
        </pc:sldMkLst>
        <pc:spChg chg="mod">
          <ac:chgData name="Cheng Fan" userId="73b39abba4055029" providerId="LiveId" clId="{458F78B3-44DF-4E2B-952B-DB6EA56C817D}" dt="2020-04-07T15:49:50.480" v="6307"/>
          <ac:spMkLst>
            <pc:docMk/>
            <pc:sldMk cId="257014526" sldId="867"/>
            <ac:spMk id="6" creationId="{00000000-0000-0000-0000-000000000000}"/>
          </ac:spMkLst>
        </pc:spChg>
        <pc:spChg chg="mod">
          <ac:chgData name="Cheng Fan" userId="73b39abba4055029" providerId="LiveId" clId="{458F78B3-44DF-4E2B-952B-DB6EA56C817D}" dt="2020-03-28T23:27:55.838" v="5828" actId="207"/>
          <ac:spMkLst>
            <pc:docMk/>
            <pc:sldMk cId="257014526" sldId="867"/>
            <ac:spMk id="7" creationId="{A769FA6D-63BB-2049-B3CC-A3243E97C4F5}"/>
          </ac:spMkLst>
        </pc:spChg>
        <pc:spChg chg="mod">
          <ac:chgData name="Cheng Fan" userId="73b39abba4055029" providerId="LiveId" clId="{458F78B3-44DF-4E2B-952B-DB6EA56C817D}" dt="2020-04-07T15:51:21.912" v="6309"/>
          <ac:spMkLst>
            <pc:docMk/>
            <pc:sldMk cId="257014526" sldId="867"/>
            <ac:spMk id="8" creationId="{D7B12816-635B-D249-BE4E-A4969E8EEF6E}"/>
          </ac:spMkLst>
        </pc:spChg>
      </pc:sldChg>
      <pc:sldChg chg="modSp del">
        <pc:chgData name="Cheng Fan" userId="73b39abba4055029" providerId="LiveId" clId="{458F78B3-44DF-4E2B-952B-DB6EA56C817D}" dt="2020-03-28T02:11:57.733" v="4436" actId="2696"/>
        <pc:sldMkLst>
          <pc:docMk/>
          <pc:sldMk cId="1866884723" sldId="867"/>
        </pc:sldMkLst>
        <pc:spChg chg="mod">
          <ac:chgData name="Cheng Fan" userId="73b39abba4055029" providerId="LiveId" clId="{458F78B3-44DF-4E2B-952B-DB6EA56C817D}" dt="2020-03-27T12:47:47.918" v="3082" actId="20577"/>
          <ac:spMkLst>
            <pc:docMk/>
            <pc:sldMk cId="1866884723" sldId="867"/>
            <ac:spMk id="6" creationId="{00000000-0000-0000-0000-000000000000}"/>
          </ac:spMkLst>
        </pc:spChg>
        <pc:spChg chg="mod">
          <ac:chgData name="Cheng Fan" userId="73b39abba4055029" providerId="LiveId" clId="{458F78B3-44DF-4E2B-952B-DB6EA56C817D}" dt="2020-03-27T12:40:55.185" v="2728" actId="20577"/>
          <ac:spMkLst>
            <pc:docMk/>
            <pc:sldMk cId="1866884723" sldId="867"/>
            <ac:spMk id="7" creationId="{A769FA6D-63BB-2049-B3CC-A3243E97C4F5}"/>
          </ac:spMkLst>
        </pc:spChg>
        <pc:spChg chg="mod">
          <ac:chgData name="Cheng Fan" userId="73b39abba4055029" providerId="LiveId" clId="{458F78B3-44DF-4E2B-952B-DB6EA56C817D}" dt="2020-03-27T12:44:04.545" v="2931" actId="1076"/>
          <ac:spMkLst>
            <pc:docMk/>
            <pc:sldMk cId="1866884723" sldId="867"/>
            <ac:spMk id="8" creationId="{D7B12816-635B-D249-BE4E-A4969E8EEF6E}"/>
          </ac:spMkLst>
        </pc:spChg>
      </pc:sldChg>
      <pc:sldChg chg="add del">
        <pc:chgData name="Cheng Fan" userId="73b39abba4055029" providerId="LiveId" clId="{458F78B3-44DF-4E2B-952B-DB6EA56C817D}" dt="2020-03-28T04:42:21.144" v="4443" actId="2696"/>
        <pc:sldMkLst>
          <pc:docMk/>
          <pc:sldMk cId="3448252122" sldId="867"/>
        </pc:sldMkLst>
      </pc:sldChg>
      <pc:sldChg chg="add del">
        <pc:chgData name="Cheng Fan" userId="73b39abba4055029" providerId="LiveId" clId="{458F78B3-44DF-4E2B-952B-DB6EA56C817D}" dt="2020-03-01T22:22:36.011" v="16" actId="2696"/>
        <pc:sldMkLst>
          <pc:docMk/>
          <pc:sldMk cId="3674464834" sldId="868"/>
        </pc:sldMkLst>
      </pc:sldChg>
      <pc:sldChg chg="delSp del">
        <pc:chgData name="Cheng Fan" userId="73b39abba4055029" providerId="LiveId" clId="{458F78B3-44DF-4E2B-952B-DB6EA56C817D}" dt="2020-03-15T22:19:07.334" v="633" actId="47"/>
        <pc:sldMkLst>
          <pc:docMk/>
          <pc:sldMk cId="3184046400" sldId="869"/>
        </pc:sldMkLst>
        <pc:spChg chg="del">
          <ac:chgData name="Cheng Fan" userId="73b39abba4055029" providerId="LiveId" clId="{458F78B3-44DF-4E2B-952B-DB6EA56C817D}" dt="2020-03-15T22:19:05.322" v="632"/>
          <ac:spMkLst>
            <pc:docMk/>
            <pc:sldMk cId="3184046400" sldId="869"/>
            <ac:spMk id="4" creationId="{D7B12816-635B-D249-BE4E-A4969E8EEF6E}"/>
          </ac:spMkLst>
        </pc:spChg>
      </pc:sldChg>
      <pc:sldChg chg="del">
        <pc:chgData name="Cheng Fan" userId="73b39abba4055029" providerId="LiveId" clId="{458F78B3-44DF-4E2B-952B-DB6EA56C817D}" dt="2020-03-01T22:22:22.952" v="4" actId="2696"/>
        <pc:sldMkLst>
          <pc:docMk/>
          <pc:sldMk cId="3069463932" sldId="870"/>
        </pc:sldMkLst>
      </pc:sldChg>
      <pc:sldChg chg="del">
        <pc:chgData name="Cheng Fan" userId="73b39abba4055029" providerId="LiveId" clId="{458F78B3-44DF-4E2B-952B-DB6EA56C817D}" dt="2020-03-01T22:22:23.680" v="5" actId="2696"/>
        <pc:sldMkLst>
          <pc:docMk/>
          <pc:sldMk cId="3326425281" sldId="871"/>
        </pc:sldMkLst>
      </pc:sldChg>
      <pc:sldChg chg="modSp add del">
        <pc:chgData name="Cheng Fan" userId="73b39abba4055029" providerId="LiveId" clId="{458F78B3-44DF-4E2B-952B-DB6EA56C817D}" dt="2020-04-07T16:18:03.985" v="6314" actId="47"/>
        <pc:sldMkLst>
          <pc:docMk/>
          <pc:sldMk cId="3866833814" sldId="872"/>
        </pc:sldMkLst>
        <pc:spChg chg="mod">
          <ac:chgData name="Cheng Fan" userId="73b39abba4055029" providerId="LiveId" clId="{458F78B3-44DF-4E2B-952B-DB6EA56C817D}" dt="2020-03-28T05:23:40.410" v="5246" actId="1076"/>
          <ac:spMkLst>
            <pc:docMk/>
            <pc:sldMk cId="3866833814" sldId="872"/>
            <ac:spMk id="4" creationId="{CC2434E4-16B7-E540-A13C-960B63D56793}"/>
          </ac:spMkLst>
        </pc:spChg>
        <pc:spChg chg="mod">
          <ac:chgData name="Cheng Fan" userId="73b39abba4055029" providerId="LiveId" clId="{458F78B3-44DF-4E2B-952B-DB6EA56C817D}" dt="2020-03-28T05:23:45.702" v="5247" actId="1076"/>
          <ac:spMkLst>
            <pc:docMk/>
            <pc:sldMk cId="3866833814" sldId="872"/>
            <ac:spMk id="6" creationId="{00000000-0000-0000-0000-000000000000}"/>
          </ac:spMkLst>
        </pc:spChg>
      </pc:sldChg>
      <pc:sldChg chg="add del">
        <pc:chgData name="Cheng Fan" userId="73b39abba4055029" providerId="LiveId" clId="{458F78B3-44DF-4E2B-952B-DB6EA56C817D}" dt="2020-03-01T22:22:45.959" v="17" actId="2696"/>
        <pc:sldMkLst>
          <pc:docMk/>
          <pc:sldMk cId="1390913346" sldId="873"/>
        </pc:sldMkLst>
      </pc:sldChg>
      <pc:sldChg chg="add del">
        <pc:chgData name="Cheng Fan" userId="73b39abba4055029" providerId="LiveId" clId="{458F78B3-44DF-4E2B-952B-DB6EA56C817D}" dt="2020-03-01T22:22:49.317" v="18" actId="2696"/>
        <pc:sldMkLst>
          <pc:docMk/>
          <pc:sldMk cId="2493531754" sldId="874"/>
        </pc:sldMkLst>
      </pc:sldChg>
      <pc:sldChg chg="del">
        <pc:chgData name="Cheng Fan" userId="73b39abba4055029" providerId="LiveId" clId="{458F78B3-44DF-4E2B-952B-DB6EA56C817D}" dt="2020-03-01T22:22:22.227" v="3" actId="2696"/>
        <pc:sldMkLst>
          <pc:docMk/>
          <pc:sldMk cId="808764547" sldId="875"/>
        </pc:sldMkLst>
      </pc:sldChg>
      <pc:sldChg chg="add del">
        <pc:chgData name="Cheng Fan" userId="73b39abba4055029" providerId="LiveId" clId="{458F78B3-44DF-4E2B-952B-DB6EA56C817D}" dt="2020-04-06T23:14:12.421" v="6115" actId="47"/>
        <pc:sldMkLst>
          <pc:docMk/>
          <pc:sldMk cId="1240828421" sldId="876"/>
        </pc:sldMkLst>
      </pc:sldChg>
      <pc:sldChg chg="add del">
        <pc:chgData name="Cheng Fan" userId="73b39abba4055029" providerId="LiveId" clId="{458F78B3-44DF-4E2B-952B-DB6EA56C817D}" dt="2020-03-27T06:25:10.310" v="2680" actId="2696"/>
        <pc:sldMkLst>
          <pc:docMk/>
          <pc:sldMk cId="3084371434" sldId="876"/>
        </pc:sldMkLst>
      </pc:sldChg>
      <pc:sldChg chg="addSp delSp modSp add">
        <pc:chgData name="Cheng Fan" userId="73b39abba4055029" providerId="LiveId" clId="{458F78B3-44DF-4E2B-952B-DB6EA56C817D}" dt="2020-04-07T16:38:51.112" v="6316"/>
        <pc:sldMkLst>
          <pc:docMk/>
          <pc:sldMk cId="1323698646" sldId="877"/>
        </pc:sldMkLst>
        <pc:spChg chg="add mod">
          <ac:chgData name="Cheng Fan" userId="73b39abba4055029" providerId="LiveId" clId="{458F78B3-44DF-4E2B-952B-DB6EA56C817D}" dt="2020-04-07T14:41:35.711" v="6211" actId="207"/>
          <ac:spMkLst>
            <pc:docMk/>
            <pc:sldMk cId="1323698646" sldId="877"/>
            <ac:spMk id="2" creationId="{095894CE-EEAD-40D5-86D1-DEE9327FB54E}"/>
          </ac:spMkLst>
        </pc:spChg>
        <pc:spChg chg="add mod">
          <ac:chgData name="Cheng Fan" userId="73b39abba4055029" providerId="LiveId" clId="{458F78B3-44DF-4E2B-952B-DB6EA56C817D}" dt="2020-04-07T14:44:07.232" v="6250" actId="20577"/>
          <ac:spMkLst>
            <pc:docMk/>
            <pc:sldMk cId="1323698646" sldId="877"/>
            <ac:spMk id="3" creationId="{09760359-C77A-4A5F-A93E-81762121AE23}"/>
          </ac:spMkLst>
        </pc:spChg>
        <pc:spChg chg="mod">
          <ac:chgData name="Cheng Fan" userId="73b39abba4055029" providerId="LiveId" clId="{458F78B3-44DF-4E2B-952B-DB6EA56C817D}" dt="2020-03-28T01:26:41.985" v="3643" actId="20577"/>
          <ac:spMkLst>
            <pc:docMk/>
            <pc:sldMk cId="1323698646" sldId="877"/>
            <ac:spMk id="4" creationId="{CC2434E4-16B7-E540-A13C-960B63D56793}"/>
          </ac:spMkLst>
        </pc:spChg>
        <pc:spChg chg="del mod">
          <ac:chgData name="Cheng Fan" userId="73b39abba4055029" providerId="LiveId" clId="{458F78B3-44DF-4E2B-952B-DB6EA56C817D}" dt="2020-03-15T12:22:16.650" v="490" actId="478"/>
          <ac:spMkLst>
            <pc:docMk/>
            <pc:sldMk cId="1323698646" sldId="877"/>
            <ac:spMk id="6" creationId="{00000000-0000-0000-0000-000000000000}"/>
          </ac:spMkLst>
        </pc:spChg>
        <pc:spChg chg="add mod">
          <ac:chgData name="Cheng Fan" userId="73b39abba4055029" providerId="LiveId" clId="{458F78B3-44DF-4E2B-952B-DB6EA56C817D}" dt="2020-04-07T14:43:59.932" v="6249" actId="1037"/>
          <ac:spMkLst>
            <pc:docMk/>
            <pc:sldMk cId="1323698646" sldId="877"/>
            <ac:spMk id="6" creationId="{E94940E4-D464-49DC-A930-8D6503695132}"/>
          </ac:spMkLst>
        </pc:spChg>
        <pc:spChg chg="mod">
          <ac:chgData name="Cheng Fan" userId="73b39abba4055029" providerId="LiveId" clId="{458F78B3-44DF-4E2B-952B-DB6EA56C817D}" dt="2020-04-07T14:42:37.746" v="6240" actId="1038"/>
          <ac:spMkLst>
            <pc:docMk/>
            <pc:sldMk cId="1323698646" sldId="877"/>
            <ac:spMk id="7" creationId="{A769FA6D-63BB-2049-B3CC-A3243E97C4F5}"/>
          </ac:spMkLst>
        </pc:spChg>
        <pc:spChg chg="del">
          <ac:chgData name="Cheng Fan" userId="73b39abba4055029" providerId="LiveId" clId="{458F78B3-44DF-4E2B-952B-DB6EA56C817D}" dt="2020-03-15T12:16:53.035" v="425" actId="478"/>
          <ac:spMkLst>
            <pc:docMk/>
            <pc:sldMk cId="1323698646" sldId="877"/>
            <ac:spMk id="10" creationId="{D7B12816-635B-D249-BE4E-A4969E8EEF6E}"/>
          </ac:spMkLst>
        </pc:spChg>
        <pc:picChg chg="add mod">
          <ac:chgData name="Cheng Fan" userId="73b39abba4055029" providerId="LiveId" clId="{458F78B3-44DF-4E2B-952B-DB6EA56C817D}" dt="2020-04-07T16:38:51.112" v="6316"/>
          <ac:picMkLst>
            <pc:docMk/>
            <pc:sldMk cId="1323698646" sldId="877"/>
            <ac:picMk id="8" creationId="{C51B62B0-9CBF-4A91-BCAA-77AA89FBA6B7}"/>
          </ac:picMkLst>
        </pc:picChg>
        <pc:inkChg chg="add">
          <ac:chgData name="Cheng Fan" userId="73b39abba4055029" providerId="LiveId" clId="{458F78B3-44DF-4E2B-952B-DB6EA56C817D}" dt="2020-04-07T16:38:51.112" v="6316"/>
          <ac:inkMkLst>
            <pc:docMk/>
            <pc:sldMk cId="1323698646" sldId="877"/>
            <ac:inkMk id="5" creationId="{8A1AABE7-D917-4A3B-8757-F2CB996D0D04}"/>
          </ac:inkMkLst>
        </pc:inkChg>
      </pc:sldChg>
      <pc:sldChg chg="add del">
        <pc:chgData name="Cheng Fan" userId="73b39abba4055029" providerId="LiveId" clId="{458F78B3-44DF-4E2B-952B-DB6EA56C817D}" dt="2020-03-01T22:23:04.388" v="19" actId="2696"/>
        <pc:sldMkLst>
          <pc:docMk/>
          <pc:sldMk cId="4094837121" sldId="877"/>
        </pc:sldMkLst>
      </pc:sldChg>
      <pc:sldChg chg="addSp delSp modSp add">
        <pc:chgData name="Cheng Fan" userId="73b39abba4055029" providerId="LiveId" clId="{458F78B3-44DF-4E2B-952B-DB6EA56C817D}" dt="2020-04-07T15:13:15.336" v="6268"/>
        <pc:sldMkLst>
          <pc:docMk/>
          <pc:sldMk cId="2999899849" sldId="878"/>
        </pc:sldMkLst>
        <pc:spChg chg="mod">
          <ac:chgData name="Cheng Fan" userId="73b39abba4055029" providerId="LiveId" clId="{458F78B3-44DF-4E2B-952B-DB6EA56C817D}" dt="2020-03-15T22:29:31.953" v="838" actId="20577"/>
          <ac:spMkLst>
            <pc:docMk/>
            <pc:sldMk cId="2999899849" sldId="878"/>
            <ac:spMk id="4" creationId="{CC2434E4-16B7-E540-A13C-960B63D56793}"/>
          </ac:spMkLst>
        </pc:spChg>
        <pc:spChg chg="add mod">
          <ac:chgData name="Cheng Fan" userId="73b39abba4055029" providerId="LiveId" clId="{458F78B3-44DF-4E2B-952B-DB6EA56C817D}" dt="2020-03-28T05:06:45.008" v="5171" actId="1076"/>
          <ac:spMkLst>
            <pc:docMk/>
            <pc:sldMk cId="2999899849" sldId="878"/>
            <ac:spMk id="5" creationId="{8FDB1BD2-C71B-41BE-BCA6-61ED33F05FA4}"/>
          </ac:spMkLst>
        </pc:spChg>
        <pc:spChg chg="mod">
          <ac:chgData name="Cheng Fan" userId="73b39abba4055029" providerId="LiveId" clId="{458F78B3-44DF-4E2B-952B-DB6EA56C817D}" dt="2020-04-07T14:30:11.283" v="6145" actId="20577"/>
          <ac:spMkLst>
            <pc:docMk/>
            <pc:sldMk cId="2999899849" sldId="878"/>
            <ac:spMk id="6" creationId="{00000000-0000-0000-0000-000000000000}"/>
          </ac:spMkLst>
        </pc:spChg>
        <pc:spChg chg="del">
          <ac:chgData name="Cheng Fan" userId="73b39abba4055029" providerId="LiveId" clId="{458F78B3-44DF-4E2B-952B-DB6EA56C817D}" dt="2020-03-15T12:18:09.221" v="449" actId="478"/>
          <ac:spMkLst>
            <pc:docMk/>
            <pc:sldMk cId="2999899849" sldId="878"/>
            <ac:spMk id="7" creationId="{00000000-0000-0000-0000-000000000000}"/>
          </ac:spMkLst>
        </pc:spChg>
        <pc:spChg chg="del mod">
          <ac:chgData name="Cheng Fan" userId="73b39abba4055029" providerId="LiveId" clId="{458F78B3-44DF-4E2B-952B-DB6EA56C817D}" dt="2020-03-15T22:21:15.615" v="736" actId="478"/>
          <ac:spMkLst>
            <pc:docMk/>
            <pc:sldMk cId="2999899849" sldId="878"/>
            <ac:spMk id="8" creationId="{D7B12816-635B-D249-BE4E-A4969E8EEF6E}"/>
          </ac:spMkLst>
        </pc:spChg>
        <pc:spChg chg="mod">
          <ac:chgData name="Cheng Fan" userId="73b39abba4055029" providerId="LiveId" clId="{458F78B3-44DF-4E2B-952B-DB6EA56C817D}" dt="2020-03-28T05:02:09.734" v="5123" actId="1038"/>
          <ac:spMkLst>
            <pc:docMk/>
            <pc:sldMk cId="2999899849" sldId="878"/>
            <ac:spMk id="12" creationId="{A769FA6D-63BB-2049-B3CC-A3243E97C4F5}"/>
          </ac:spMkLst>
        </pc:spChg>
        <pc:picChg chg="add mod">
          <ac:chgData name="Cheng Fan" userId="73b39abba4055029" providerId="LiveId" clId="{458F78B3-44DF-4E2B-952B-DB6EA56C817D}" dt="2020-04-07T15:13:15.336" v="6268"/>
          <ac:picMkLst>
            <pc:docMk/>
            <pc:sldMk cId="2999899849" sldId="878"/>
            <ac:picMk id="3" creationId="{C36D0BBF-0012-4E12-9438-63B0ABEC41A0}"/>
          </ac:picMkLst>
        </pc:picChg>
        <pc:inkChg chg="add">
          <ac:chgData name="Cheng Fan" userId="73b39abba4055029" providerId="LiveId" clId="{458F78B3-44DF-4E2B-952B-DB6EA56C817D}" dt="2020-04-07T15:13:15.336" v="6268"/>
          <ac:inkMkLst>
            <pc:docMk/>
            <pc:sldMk cId="2999899849" sldId="878"/>
            <ac:inkMk id="2" creationId="{B2654140-EE60-46BA-B971-B212C4809613}"/>
          </ac:inkMkLst>
        </pc:inkChg>
      </pc:sldChg>
      <pc:sldChg chg="addSp delSp modSp add">
        <pc:chgData name="Cheng Fan" userId="73b39abba4055029" providerId="LiveId" clId="{458F78B3-44DF-4E2B-952B-DB6EA56C817D}" dt="2020-04-07T15:36:51.546" v="6297"/>
        <pc:sldMkLst>
          <pc:docMk/>
          <pc:sldMk cId="1451930535" sldId="879"/>
        </pc:sldMkLst>
        <pc:spChg chg="mod">
          <ac:chgData name="Cheng Fan" userId="73b39abba4055029" providerId="LiveId" clId="{458F78B3-44DF-4E2B-952B-DB6EA56C817D}" dt="2020-03-27T06:04:50.071" v="2025" actId="20577"/>
          <ac:spMkLst>
            <pc:docMk/>
            <pc:sldMk cId="1451930535" sldId="879"/>
            <ac:spMk id="4" creationId="{CC2434E4-16B7-E540-A13C-960B63D56793}"/>
          </ac:spMkLst>
        </pc:spChg>
        <pc:spChg chg="del mod">
          <ac:chgData name="Cheng Fan" userId="73b39abba4055029" providerId="LiveId" clId="{458F78B3-44DF-4E2B-952B-DB6EA56C817D}" dt="2020-03-15T22:22:05.733" v="739" actId="478"/>
          <ac:spMkLst>
            <pc:docMk/>
            <pc:sldMk cId="1451930535" sldId="879"/>
            <ac:spMk id="6" creationId="{00000000-0000-0000-0000-000000000000}"/>
          </ac:spMkLst>
        </pc:spChg>
        <pc:spChg chg="add mod">
          <ac:chgData name="Cheng Fan" userId="73b39abba4055029" providerId="LiveId" clId="{458F78B3-44DF-4E2B-952B-DB6EA56C817D}" dt="2020-03-28T05:21:10.886" v="5229" actId="14100"/>
          <ac:spMkLst>
            <pc:docMk/>
            <pc:sldMk cId="1451930535" sldId="879"/>
            <ac:spMk id="6" creationId="{C2F80EE4-4DFB-49ED-8D96-C642CED2C945}"/>
          </ac:spMkLst>
        </pc:spChg>
        <pc:spChg chg="mod">
          <ac:chgData name="Cheng Fan" userId="73b39abba4055029" providerId="LiveId" clId="{458F78B3-44DF-4E2B-952B-DB6EA56C817D}" dt="2020-03-27T06:10:29.872" v="2474" actId="20577"/>
          <ac:spMkLst>
            <pc:docMk/>
            <pc:sldMk cId="1451930535" sldId="879"/>
            <ac:spMk id="7" creationId="{00000000-0000-0000-0000-000000000000}"/>
          </ac:spMkLst>
        </pc:spChg>
        <pc:spChg chg="del mod">
          <ac:chgData name="Cheng Fan" userId="73b39abba4055029" providerId="LiveId" clId="{458F78B3-44DF-4E2B-952B-DB6EA56C817D}" dt="2020-03-27T06:04:13.992" v="1980" actId="478"/>
          <ac:spMkLst>
            <pc:docMk/>
            <pc:sldMk cId="1451930535" sldId="879"/>
            <ac:spMk id="8" creationId="{D7B12816-635B-D249-BE4E-A4969E8EEF6E}"/>
          </ac:spMkLst>
        </pc:spChg>
        <pc:spChg chg="mod">
          <ac:chgData name="Cheng Fan" userId="73b39abba4055029" providerId="LiveId" clId="{458F78B3-44DF-4E2B-952B-DB6EA56C817D}" dt="2020-03-27T06:12:26.323" v="2495" actId="14100"/>
          <ac:spMkLst>
            <pc:docMk/>
            <pc:sldMk cId="1451930535" sldId="879"/>
            <ac:spMk id="12" creationId="{A769FA6D-63BB-2049-B3CC-A3243E97C4F5}"/>
          </ac:spMkLst>
        </pc:spChg>
        <pc:picChg chg="add mod">
          <ac:chgData name="Cheng Fan" userId="73b39abba4055029" providerId="LiveId" clId="{458F78B3-44DF-4E2B-952B-DB6EA56C817D}" dt="2020-04-07T15:36:51.546" v="6297"/>
          <ac:picMkLst>
            <pc:docMk/>
            <pc:sldMk cId="1451930535" sldId="879"/>
            <ac:picMk id="3" creationId="{49D7ED2D-5A9A-4B24-8929-709FD8F2A579}"/>
          </ac:picMkLst>
        </pc:picChg>
        <pc:inkChg chg="add">
          <ac:chgData name="Cheng Fan" userId="73b39abba4055029" providerId="LiveId" clId="{458F78B3-44DF-4E2B-952B-DB6EA56C817D}" dt="2020-04-07T15:36:51.546" v="6297"/>
          <ac:inkMkLst>
            <pc:docMk/>
            <pc:sldMk cId="1451930535" sldId="879"/>
            <ac:inkMk id="2" creationId="{B395DC56-D32F-4C2D-B599-AF803C3554A3}"/>
          </ac:inkMkLst>
        </pc:inkChg>
      </pc:sldChg>
      <pc:sldChg chg="addSp delSp modSp add">
        <pc:chgData name="Cheng Fan" userId="73b39abba4055029" providerId="LiveId" clId="{458F78B3-44DF-4E2B-952B-DB6EA56C817D}" dt="2020-04-07T16:13:26.972" v="6312"/>
        <pc:sldMkLst>
          <pc:docMk/>
          <pc:sldMk cId="522119295" sldId="880"/>
        </pc:sldMkLst>
        <pc:spChg chg="mod">
          <ac:chgData name="Cheng Fan" userId="73b39abba4055029" providerId="LiveId" clId="{458F78B3-44DF-4E2B-952B-DB6EA56C817D}" dt="2020-03-27T06:17:57.979" v="2583" actId="14100"/>
          <ac:spMkLst>
            <pc:docMk/>
            <pc:sldMk cId="522119295" sldId="880"/>
            <ac:spMk id="4" creationId="{CC2434E4-16B7-E540-A13C-960B63D56793}"/>
          </ac:spMkLst>
        </pc:spChg>
        <pc:spChg chg="del mod">
          <ac:chgData name="Cheng Fan" userId="73b39abba4055029" providerId="LiveId" clId="{458F78B3-44DF-4E2B-952B-DB6EA56C817D}" dt="2020-03-15T12:21:26.079" v="488" actId="478"/>
          <ac:spMkLst>
            <pc:docMk/>
            <pc:sldMk cId="522119295" sldId="880"/>
            <ac:spMk id="6" creationId="{00000000-0000-0000-0000-000000000000}"/>
          </ac:spMkLst>
        </pc:spChg>
        <pc:spChg chg="mod">
          <ac:chgData name="Cheng Fan" userId="73b39abba4055029" providerId="LiveId" clId="{458F78B3-44DF-4E2B-952B-DB6EA56C817D}" dt="2020-03-27T12:51:18.864" v="3095" actId="20577"/>
          <ac:spMkLst>
            <pc:docMk/>
            <pc:sldMk cId="522119295" sldId="880"/>
            <ac:spMk id="7" creationId="{A769FA6D-63BB-2049-B3CC-A3243E97C4F5}"/>
          </ac:spMkLst>
        </pc:spChg>
        <pc:spChg chg="del">
          <ac:chgData name="Cheng Fan" userId="73b39abba4055029" providerId="LiveId" clId="{458F78B3-44DF-4E2B-952B-DB6EA56C817D}" dt="2020-03-27T06:12:40.021" v="2497" actId="478"/>
          <ac:spMkLst>
            <pc:docMk/>
            <pc:sldMk cId="522119295" sldId="880"/>
            <ac:spMk id="10" creationId="{D7B12816-635B-D249-BE4E-A4969E8EEF6E}"/>
          </ac:spMkLst>
        </pc:spChg>
        <pc:spChg chg="add mod">
          <ac:chgData name="Cheng Fan" userId="73b39abba4055029" providerId="LiveId" clId="{458F78B3-44DF-4E2B-952B-DB6EA56C817D}" dt="2020-03-28T23:54:28.311" v="6096" actId="20577"/>
          <ac:spMkLst>
            <pc:docMk/>
            <pc:sldMk cId="522119295" sldId="880"/>
            <ac:spMk id="14" creationId="{6E48ED99-8BE7-4648-B938-E08C2F664BEB}"/>
          </ac:spMkLst>
        </pc:spChg>
        <pc:grpChg chg="add mod">
          <ac:chgData name="Cheng Fan" userId="73b39abba4055029" providerId="LiveId" clId="{458F78B3-44DF-4E2B-952B-DB6EA56C817D}" dt="2020-03-28T02:31:14.129" v="4441" actId="1036"/>
          <ac:grpSpMkLst>
            <pc:docMk/>
            <pc:sldMk cId="522119295" sldId="880"/>
            <ac:grpSpMk id="13" creationId="{4EF73AB0-0EB0-45A8-A689-EC75D1D78D2D}"/>
          </ac:grpSpMkLst>
        </pc:grpChg>
        <pc:picChg chg="add mod">
          <ac:chgData name="Cheng Fan" userId="73b39abba4055029" providerId="LiveId" clId="{458F78B3-44DF-4E2B-952B-DB6EA56C817D}" dt="2020-03-28T02:31:21.621" v="4442" actId="14100"/>
          <ac:picMkLst>
            <pc:docMk/>
            <pc:sldMk cId="522119295" sldId="880"/>
            <ac:picMk id="3" creationId="{821EAB1C-2810-4B02-9C41-1E9CA5049F83}"/>
          </ac:picMkLst>
        </pc:picChg>
        <pc:picChg chg="add mod">
          <ac:chgData name="Cheng Fan" userId="73b39abba4055029" providerId="LiveId" clId="{458F78B3-44DF-4E2B-952B-DB6EA56C817D}" dt="2020-04-07T16:13:26.972" v="6312"/>
          <ac:picMkLst>
            <pc:docMk/>
            <pc:sldMk cId="522119295" sldId="880"/>
            <ac:picMk id="5" creationId="{E9712D52-2169-4D4D-87BE-72291FD4F35C}"/>
          </ac:picMkLst>
        </pc:picChg>
        <pc:picChg chg="add mod">
          <ac:chgData name="Cheng Fan" userId="73b39abba4055029" providerId="LiveId" clId="{458F78B3-44DF-4E2B-952B-DB6EA56C817D}" dt="2020-03-28T02:31:02.118" v="4439" actId="164"/>
          <ac:picMkLst>
            <pc:docMk/>
            <pc:sldMk cId="522119295" sldId="880"/>
            <ac:picMk id="6" creationId="{AB8ACB2F-8FE6-4042-9F2B-02BC949EC8A7}"/>
          </ac:picMkLst>
        </pc:picChg>
        <pc:picChg chg="add mod">
          <ac:chgData name="Cheng Fan" userId="73b39abba4055029" providerId="LiveId" clId="{458F78B3-44DF-4E2B-952B-DB6EA56C817D}" dt="2020-03-28T02:31:02.118" v="4439" actId="164"/>
          <ac:picMkLst>
            <pc:docMk/>
            <pc:sldMk cId="522119295" sldId="880"/>
            <ac:picMk id="9" creationId="{408397D0-79AC-402E-8561-F45472E6E62D}"/>
          </ac:picMkLst>
        </pc:picChg>
        <pc:picChg chg="add mod">
          <ac:chgData name="Cheng Fan" userId="73b39abba4055029" providerId="LiveId" clId="{458F78B3-44DF-4E2B-952B-DB6EA56C817D}" dt="2020-03-28T02:31:02.118" v="4439" actId="164"/>
          <ac:picMkLst>
            <pc:docMk/>
            <pc:sldMk cId="522119295" sldId="880"/>
            <ac:picMk id="12" creationId="{567E2837-7E4D-4379-BBC7-D2B76B830C08}"/>
          </ac:picMkLst>
        </pc:picChg>
        <pc:inkChg chg="add">
          <ac:chgData name="Cheng Fan" userId="73b39abba4055029" providerId="LiveId" clId="{458F78B3-44DF-4E2B-952B-DB6EA56C817D}" dt="2020-04-07T16:13:26.972" v="6312"/>
          <ac:inkMkLst>
            <pc:docMk/>
            <pc:sldMk cId="522119295" sldId="880"/>
            <ac:inkMk id="2" creationId="{3BE1E231-EFCB-486E-87FA-121FEE8AC562}"/>
          </ac:inkMkLst>
        </pc:inkChg>
      </pc:sldChg>
      <pc:sldChg chg="add del">
        <pc:chgData name="Cheng Fan" userId="73b39abba4055029" providerId="LiveId" clId="{458F78B3-44DF-4E2B-952B-DB6EA56C817D}" dt="2020-03-15T12:21:06.938" v="484"/>
        <pc:sldMkLst>
          <pc:docMk/>
          <pc:sldMk cId="997132697" sldId="880"/>
        </pc:sldMkLst>
      </pc:sldChg>
      <pc:sldChg chg="addSp delSp modSp add">
        <pc:chgData name="Cheng Fan" userId="73b39abba4055029" providerId="LiveId" clId="{458F78B3-44DF-4E2B-952B-DB6EA56C817D}" dt="2020-04-07T16:16:50.539" v="6313"/>
        <pc:sldMkLst>
          <pc:docMk/>
          <pc:sldMk cId="3623545376" sldId="881"/>
        </pc:sldMkLst>
        <pc:spChg chg="mod">
          <ac:chgData name="Cheng Fan" userId="73b39abba4055029" providerId="LiveId" clId="{458F78B3-44DF-4E2B-952B-DB6EA56C817D}" dt="2020-04-07T14:40:42.278" v="6204" actId="14100"/>
          <ac:spMkLst>
            <pc:docMk/>
            <pc:sldMk cId="3623545376" sldId="881"/>
            <ac:spMk id="2" creationId="{095894CE-EEAD-40D5-86D1-DEE9327FB54E}"/>
          </ac:spMkLst>
        </pc:spChg>
        <pc:spChg chg="mod">
          <ac:chgData name="Cheng Fan" userId="73b39abba4055029" providerId="LiveId" clId="{458F78B3-44DF-4E2B-952B-DB6EA56C817D}" dt="2020-03-15T12:23:07.276" v="541" actId="20577"/>
          <ac:spMkLst>
            <pc:docMk/>
            <pc:sldMk cId="3623545376" sldId="881"/>
            <ac:spMk id="4" creationId="{CC2434E4-16B7-E540-A13C-960B63D56793}"/>
          </ac:spMkLst>
        </pc:spChg>
        <pc:spChg chg="add mod">
          <ac:chgData name="Cheng Fan" userId="73b39abba4055029" providerId="LiveId" clId="{458F78B3-44DF-4E2B-952B-DB6EA56C817D}" dt="2020-03-28T05:31:37.993" v="5279" actId="207"/>
          <ac:spMkLst>
            <pc:docMk/>
            <pc:sldMk cId="3623545376" sldId="881"/>
            <ac:spMk id="5" creationId="{D83742CF-0185-4B36-83A8-8BD38A92E54D}"/>
          </ac:spMkLst>
        </pc:spChg>
        <pc:spChg chg="add del mod">
          <ac:chgData name="Cheng Fan" userId="73b39abba4055029" providerId="LiveId" clId="{458F78B3-44DF-4E2B-952B-DB6EA56C817D}" dt="2020-03-28T01:12:25.884" v="3147" actId="478"/>
          <ac:spMkLst>
            <pc:docMk/>
            <pc:sldMk cId="3623545376" sldId="881"/>
            <ac:spMk id="7" creationId="{A769FA6D-63BB-2049-B3CC-A3243E97C4F5}"/>
          </ac:spMkLst>
        </pc:spChg>
        <pc:picChg chg="add mod">
          <ac:chgData name="Cheng Fan" userId="73b39abba4055029" providerId="LiveId" clId="{458F78B3-44DF-4E2B-952B-DB6EA56C817D}" dt="2020-04-07T16:16:50.539" v="6313"/>
          <ac:picMkLst>
            <pc:docMk/>
            <pc:sldMk cId="3623545376" sldId="881"/>
            <ac:picMk id="6" creationId="{CD7FD0CF-BEDF-4E53-BAB3-DD8EA44D6BFA}"/>
          </ac:picMkLst>
        </pc:picChg>
        <pc:inkChg chg="add">
          <ac:chgData name="Cheng Fan" userId="73b39abba4055029" providerId="LiveId" clId="{458F78B3-44DF-4E2B-952B-DB6EA56C817D}" dt="2020-04-07T16:16:50.539" v="6313"/>
          <ac:inkMkLst>
            <pc:docMk/>
            <pc:sldMk cId="3623545376" sldId="881"/>
            <ac:inkMk id="3" creationId="{A28BD488-7C8C-4729-AED9-903E43F3E40B}"/>
          </ac:inkMkLst>
        </pc:inkChg>
      </pc:sldChg>
      <pc:sldChg chg="modSp add del">
        <pc:chgData name="Cheng Fan" userId="73b39abba4055029" providerId="LiveId" clId="{458F78B3-44DF-4E2B-952B-DB6EA56C817D}" dt="2020-04-07T16:26:56.765" v="6315" actId="2696"/>
        <pc:sldMkLst>
          <pc:docMk/>
          <pc:sldMk cId="399594367" sldId="882"/>
        </pc:sldMkLst>
        <pc:spChg chg="mod">
          <ac:chgData name="Cheng Fan" userId="73b39abba4055029" providerId="LiveId" clId="{458F78B3-44DF-4E2B-952B-DB6EA56C817D}" dt="2020-04-07T14:34:40.298" v="6189" actId="1076"/>
          <ac:spMkLst>
            <pc:docMk/>
            <pc:sldMk cId="399594367" sldId="882"/>
            <ac:spMk id="2" creationId="{095894CE-EEAD-40D5-86D1-DEE9327FB54E}"/>
          </ac:spMkLst>
        </pc:spChg>
        <pc:spChg chg="mod">
          <ac:chgData name="Cheng Fan" userId="73b39abba4055029" providerId="LiveId" clId="{458F78B3-44DF-4E2B-952B-DB6EA56C817D}" dt="2020-03-28T01:52:40.692" v="4385" actId="20577"/>
          <ac:spMkLst>
            <pc:docMk/>
            <pc:sldMk cId="399594367" sldId="882"/>
            <ac:spMk id="4" creationId="{CC2434E4-16B7-E540-A13C-960B63D56793}"/>
          </ac:spMkLst>
        </pc:spChg>
        <pc:spChg chg="mod">
          <ac:chgData name="Cheng Fan" userId="73b39abba4055029" providerId="LiveId" clId="{458F78B3-44DF-4E2B-952B-DB6EA56C817D}" dt="2020-04-07T14:35:02.724" v="6200" actId="120"/>
          <ac:spMkLst>
            <pc:docMk/>
            <pc:sldMk cId="399594367" sldId="882"/>
            <ac:spMk id="7" creationId="{A769FA6D-63BB-2049-B3CC-A3243E97C4F5}"/>
          </ac:spMkLst>
        </pc:spChg>
      </pc:sldChg>
      <pc:sldChg chg="addSp delSp modSp add ord">
        <pc:chgData name="Cheng Fan" userId="73b39abba4055029" providerId="LiveId" clId="{458F78B3-44DF-4E2B-952B-DB6EA56C817D}" dt="2020-04-07T15:16:50.605" v="6269"/>
        <pc:sldMkLst>
          <pc:docMk/>
          <pc:sldMk cId="873987008" sldId="883"/>
        </pc:sldMkLst>
        <pc:spChg chg="mod">
          <ac:chgData name="Cheng Fan" userId="73b39abba4055029" providerId="LiveId" clId="{458F78B3-44DF-4E2B-952B-DB6EA56C817D}" dt="2020-03-28T04:43:51.444" v="4497" actId="20577"/>
          <ac:spMkLst>
            <pc:docMk/>
            <pc:sldMk cId="873987008" sldId="883"/>
            <ac:spMk id="4" creationId="{CC2434E4-16B7-E540-A13C-960B63D56793}"/>
          </ac:spMkLst>
        </pc:spChg>
        <pc:spChg chg="mod">
          <ac:chgData name="Cheng Fan" userId="73b39abba4055029" providerId="LiveId" clId="{458F78B3-44DF-4E2B-952B-DB6EA56C817D}" dt="2020-04-06T09:18:49.257" v="6109" actId="14100"/>
          <ac:spMkLst>
            <pc:docMk/>
            <pc:sldMk cId="873987008" sldId="883"/>
            <ac:spMk id="6" creationId="{00000000-0000-0000-0000-000000000000}"/>
          </ac:spMkLst>
        </pc:spChg>
        <pc:spChg chg="mod">
          <ac:chgData name="Cheng Fan" userId="73b39abba4055029" providerId="LiveId" clId="{458F78B3-44DF-4E2B-952B-DB6EA56C817D}" dt="2020-04-07T14:31:05.883" v="6152" actId="12"/>
          <ac:spMkLst>
            <pc:docMk/>
            <pc:sldMk cId="873987008" sldId="883"/>
            <ac:spMk id="7" creationId="{A769FA6D-63BB-2049-B3CC-A3243E97C4F5}"/>
          </ac:spMkLst>
        </pc:spChg>
        <pc:spChg chg="add del mod">
          <ac:chgData name="Cheng Fan" userId="73b39abba4055029" providerId="LiveId" clId="{458F78B3-44DF-4E2B-952B-DB6EA56C817D}" dt="2020-04-07T14:31:49.350" v="6185" actId="1076"/>
          <ac:spMkLst>
            <pc:docMk/>
            <pc:sldMk cId="873987008" sldId="883"/>
            <ac:spMk id="8" creationId="{D7B12816-635B-D249-BE4E-A4969E8EEF6E}"/>
          </ac:spMkLst>
        </pc:spChg>
        <pc:picChg chg="add mod">
          <ac:chgData name="Cheng Fan" userId="73b39abba4055029" providerId="LiveId" clId="{458F78B3-44DF-4E2B-952B-DB6EA56C817D}" dt="2020-04-07T15:16:50.605" v="6269"/>
          <ac:picMkLst>
            <pc:docMk/>
            <pc:sldMk cId="873987008" sldId="883"/>
            <ac:picMk id="3" creationId="{962C8D89-1532-4AA8-A2C3-ABF24CC71B88}"/>
          </ac:picMkLst>
        </pc:picChg>
        <pc:inkChg chg="add">
          <ac:chgData name="Cheng Fan" userId="73b39abba4055029" providerId="LiveId" clId="{458F78B3-44DF-4E2B-952B-DB6EA56C817D}" dt="2020-04-07T15:16:50.605" v="6269"/>
          <ac:inkMkLst>
            <pc:docMk/>
            <pc:sldMk cId="873987008" sldId="883"/>
            <ac:inkMk id="2" creationId="{E535B64A-7CE8-4746-ADCF-D79068ABEB31}"/>
          </ac:inkMkLst>
        </pc:inkChg>
      </pc:sldChg>
      <pc:sldChg chg="addSp delSp modSp add">
        <pc:chgData name="Cheng Fan" userId="73b39abba4055029" providerId="LiveId" clId="{458F78B3-44DF-4E2B-952B-DB6EA56C817D}" dt="2020-04-07T15:58:46.460" v="6310"/>
        <pc:sldMkLst>
          <pc:docMk/>
          <pc:sldMk cId="2659282151" sldId="884"/>
        </pc:sldMkLst>
        <pc:spChg chg="mod">
          <ac:chgData name="Cheng Fan" userId="73b39abba4055029" providerId="LiveId" clId="{458F78B3-44DF-4E2B-952B-DB6EA56C817D}" dt="2020-03-28T23:26:22.434" v="5819" actId="20577"/>
          <ac:spMkLst>
            <pc:docMk/>
            <pc:sldMk cId="2659282151" sldId="884"/>
            <ac:spMk id="4" creationId="{CC2434E4-16B7-E540-A13C-960B63D56793}"/>
          </ac:spMkLst>
        </pc:spChg>
        <pc:spChg chg="mod">
          <ac:chgData name="Cheng Fan" userId="73b39abba4055029" providerId="LiveId" clId="{458F78B3-44DF-4E2B-952B-DB6EA56C817D}" dt="2020-03-28T23:48:23.823" v="5956" actId="114"/>
          <ac:spMkLst>
            <pc:docMk/>
            <pc:sldMk cId="2659282151" sldId="884"/>
            <ac:spMk id="7" creationId="{A769FA6D-63BB-2049-B3CC-A3243E97C4F5}"/>
          </ac:spMkLst>
        </pc:spChg>
        <pc:spChg chg="add del">
          <ac:chgData name="Cheng Fan" userId="73b39abba4055029" providerId="LiveId" clId="{458F78B3-44DF-4E2B-952B-DB6EA56C817D}" dt="2020-03-28T23:11:39.955" v="5742"/>
          <ac:spMkLst>
            <pc:docMk/>
            <pc:sldMk cId="2659282151" sldId="884"/>
            <ac:spMk id="8" creationId="{C8336529-6E84-4A76-A647-2135F68C9D6E}"/>
          </ac:spMkLst>
        </pc:spChg>
        <pc:spChg chg="add del mod">
          <ac:chgData name="Cheng Fan" userId="73b39abba4055029" providerId="LiveId" clId="{458F78B3-44DF-4E2B-952B-DB6EA56C817D}" dt="2020-03-28T23:48:12.663" v="5953"/>
          <ac:spMkLst>
            <pc:docMk/>
            <pc:sldMk cId="2659282151" sldId="884"/>
            <ac:spMk id="10" creationId="{8EDBC27B-5675-4C52-8239-8BFA9F5E415B}"/>
          </ac:spMkLst>
        </pc:spChg>
        <pc:spChg chg="add del mod">
          <ac:chgData name="Cheng Fan" userId="73b39abba4055029" providerId="LiveId" clId="{458F78B3-44DF-4E2B-952B-DB6EA56C817D}" dt="2020-03-28T23:48:45.190" v="5961" actId="478"/>
          <ac:spMkLst>
            <pc:docMk/>
            <pc:sldMk cId="2659282151" sldId="884"/>
            <ac:spMk id="11" creationId="{59F62B87-A816-4B38-94D5-A4193944171B}"/>
          </ac:spMkLst>
        </pc:spChg>
        <pc:spChg chg="del mod">
          <ac:chgData name="Cheng Fan" userId="73b39abba4055029" providerId="LiveId" clId="{458F78B3-44DF-4E2B-952B-DB6EA56C817D}" dt="2020-03-28T23:26:25.842" v="5820" actId="478"/>
          <ac:spMkLst>
            <pc:docMk/>
            <pc:sldMk cId="2659282151" sldId="884"/>
            <ac:spMk id="14" creationId="{6E48ED99-8BE7-4648-B938-E08C2F664BEB}"/>
          </ac:spMkLst>
        </pc:spChg>
        <pc:spChg chg="add mod">
          <ac:chgData name="Cheng Fan" userId="73b39abba4055029" providerId="LiveId" clId="{458F78B3-44DF-4E2B-952B-DB6EA56C817D}" dt="2020-03-28T23:54:38.475" v="6100" actId="20577"/>
          <ac:spMkLst>
            <pc:docMk/>
            <pc:sldMk cId="2659282151" sldId="884"/>
            <ac:spMk id="15" creationId="{D009BADD-7B7A-41C0-ABD1-3AF74DA65100}"/>
          </ac:spMkLst>
        </pc:spChg>
        <pc:grpChg chg="del">
          <ac:chgData name="Cheng Fan" userId="73b39abba4055029" providerId="LiveId" clId="{458F78B3-44DF-4E2B-952B-DB6EA56C817D}" dt="2020-03-28T11:38:04.991" v="5282" actId="478"/>
          <ac:grpSpMkLst>
            <pc:docMk/>
            <pc:sldMk cId="2659282151" sldId="884"/>
            <ac:grpSpMk id="13" creationId="{4EF73AB0-0EB0-45A8-A689-EC75D1D78D2D}"/>
          </ac:grpSpMkLst>
        </pc:grpChg>
        <pc:picChg chg="add mod">
          <ac:chgData name="Cheng Fan" userId="73b39abba4055029" providerId="LiveId" clId="{458F78B3-44DF-4E2B-952B-DB6EA56C817D}" dt="2020-04-07T15:58:46.460" v="6310"/>
          <ac:picMkLst>
            <pc:docMk/>
            <pc:sldMk cId="2659282151" sldId="884"/>
            <ac:picMk id="3" creationId="{30C500AE-C101-4FDF-8920-59F394B9E390}"/>
          </ac:picMkLst>
        </pc:picChg>
        <pc:picChg chg="del">
          <ac:chgData name="Cheng Fan" userId="73b39abba4055029" providerId="LiveId" clId="{458F78B3-44DF-4E2B-952B-DB6EA56C817D}" dt="2020-03-28T11:39:02.930" v="5283" actId="478"/>
          <ac:picMkLst>
            <pc:docMk/>
            <pc:sldMk cId="2659282151" sldId="884"/>
            <ac:picMk id="3" creationId="{821EAB1C-2810-4B02-9C41-1E9CA5049F83}"/>
          </ac:picMkLst>
        </pc:picChg>
        <pc:picChg chg="add del mod">
          <ac:chgData name="Cheng Fan" userId="73b39abba4055029" providerId="LiveId" clId="{458F78B3-44DF-4E2B-952B-DB6EA56C817D}" dt="2020-03-28T23:26:04.918" v="5800" actId="478"/>
          <ac:picMkLst>
            <pc:docMk/>
            <pc:sldMk cId="2659282151" sldId="884"/>
            <ac:picMk id="5" creationId="{C9233CBF-ADA8-43E3-89DB-1602D6395306}"/>
          </ac:picMkLst>
        </pc:picChg>
        <pc:inkChg chg="add">
          <ac:chgData name="Cheng Fan" userId="73b39abba4055029" providerId="LiveId" clId="{458F78B3-44DF-4E2B-952B-DB6EA56C817D}" dt="2020-04-07T15:58:46.460" v="6310"/>
          <ac:inkMkLst>
            <pc:docMk/>
            <pc:sldMk cId="2659282151" sldId="884"/>
            <ac:inkMk id="2" creationId="{E5D3DC54-C322-4B5E-A410-7C8D52C6C7DC}"/>
          </ac:inkMkLst>
        </pc:inkChg>
      </pc:sldChg>
      <pc:sldChg chg="addSp delSp modSp add">
        <pc:chgData name="Cheng Fan" userId="73b39abba4055029" providerId="LiveId" clId="{458F78B3-44DF-4E2B-952B-DB6EA56C817D}" dt="2020-04-07T16:06:19.988" v="6311"/>
        <pc:sldMkLst>
          <pc:docMk/>
          <pc:sldMk cId="1865592181" sldId="885"/>
        </pc:sldMkLst>
        <pc:spChg chg="add mod">
          <ac:chgData name="Cheng Fan" userId="73b39abba4055029" providerId="LiveId" clId="{458F78B3-44DF-4E2B-952B-DB6EA56C817D}" dt="2020-03-28T23:15:45.655" v="5789" actId="12"/>
          <ac:spMkLst>
            <pc:docMk/>
            <pc:sldMk cId="1865592181" sldId="885"/>
            <ac:spMk id="2" creationId="{47C24348-C06E-4C07-9A81-6E1019157D49}"/>
          </ac:spMkLst>
        </pc:spChg>
        <pc:spChg chg="mod">
          <ac:chgData name="Cheng Fan" userId="73b39abba4055029" providerId="LiveId" clId="{458F78B3-44DF-4E2B-952B-DB6EA56C817D}" dt="2020-03-28T23:26:38.949" v="5823"/>
          <ac:spMkLst>
            <pc:docMk/>
            <pc:sldMk cId="1865592181" sldId="885"/>
            <ac:spMk id="7" creationId="{A769FA6D-63BB-2049-B3CC-A3243E97C4F5}"/>
          </ac:spMkLst>
        </pc:spChg>
        <pc:spChg chg="del mod">
          <ac:chgData name="Cheng Fan" userId="73b39abba4055029" providerId="LiveId" clId="{458F78B3-44DF-4E2B-952B-DB6EA56C817D}" dt="2020-03-28T23:12:39.954" v="5754" actId="478"/>
          <ac:spMkLst>
            <pc:docMk/>
            <pc:sldMk cId="1865592181" sldId="885"/>
            <ac:spMk id="10" creationId="{8EDBC27B-5675-4C52-8239-8BFA9F5E415B}"/>
          </ac:spMkLst>
        </pc:spChg>
        <pc:spChg chg="mod">
          <ac:chgData name="Cheng Fan" userId="73b39abba4055029" providerId="LiveId" clId="{458F78B3-44DF-4E2B-952B-DB6EA56C817D}" dt="2020-04-07T14:46:16.845" v="6263" actId="14100"/>
          <ac:spMkLst>
            <pc:docMk/>
            <pc:sldMk cId="1865592181" sldId="885"/>
            <ac:spMk id="14" creationId="{6E48ED99-8BE7-4648-B938-E08C2F664BEB}"/>
          </ac:spMkLst>
        </pc:spChg>
        <pc:picChg chg="mod">
          <ac:chgData name="Cheng Fan" userId="73b39abba4055029" providerId="LiveId" clId="{458F78B3-44DF-4E2B-952B-DB6EA56C817D}" dt="2020-03-28T23:13:14.335" v="5763" actId="14100"/>
          <ac:picMkLst>
            <pc:docMk/>
            <pc:sldMk cId="1865592181" sldId="885"/>
            <ac:picMk id="5" creationId="{C9233CBF-ADA8-43E3-89DB-1602D6395306}"/>
          </ac:picMkLst>
        </pc:picChg>
        <pc:picChg chg="add mod">
          <ac:chgData name="Cheng Fan" userId="73b39abba4055029" providerId="LiveId" clId="{458F78B3-44DF-4E2B-952B-DB6EA56C817D}" dt="2020-04-07T16:06:19.988" v="6311"/>
          <ac:picMkLst>
            <pc:docMk/>
            <pc:sldMk cId="1865592181" sldId="885"/>
            <ac:picMk id="6" creationId="{6A7DE849-4E3F-4C85-8C25-3E99C4AA0CF1}"/>
          </ac:picMkLst>
        </pc:picChg>
        <pc:inkChg chg="add">
          <ac:chgData name="Cheng Fan" userId="73b39abba4055029" providerId="LiveId" clId="{458F78B3-44DF-4E2B-952B-DB6EA56C817D}" dt="2020-04-07T16:06:19.988" v="6311"/>
          <ac:inkMkLst>
            <pc:docMk/>
            <pc:sldMk cId="1865592181" sldId="885"/>
            <ac:inkMk id="3" creationId="{73000D04-D4E4-496E-ABAA-A077568EB8F6}"/>
          </ac:inkMkLst>
        </pc:inkChg>
      </pc:sldChg>
    </pc:docChg>
  </pc:docChgLst>
  <pc:docChgLst>
    <pc:chgData name="Fan" userId="73b39abba4055029" providerId="LiveId" clId="{60125046-9465-4A4B-8031-E1D997606163}"/>
    <pc:docChg chg="addSld modSld">
      <pc:chgData name="Fan" userId="73b39abba4055029" providerId="LiveId" clId="{60125046-9465-4A4B-8031-E1D997606163}" dt="2023-03-26T05:48:30.822" v="88" actId="207"/>
      <pc:docMkLst>
        <pc:docMk/>
      </pc:docMkLst>
      <pc:sldChg chg="modSp mod">
        <pc:chgData name="Fan" userId="73b39abba4055029" providerId="LiveId" clId="{60125046-9465-4A4B-8031-E1D997606163}" dt="2023-03-07T03:12:04.837" v="1" actId="20577"/>
        <pc:sldMkLst>
          <pc:docMk/>
          <pc:sldMk cId="2040243274" sldId="628"/>
        </pc:sldMkLst>
        <pc:spChg chg="mod">
          <ac:chgData name="Fan" userId="73b39abba4055029" providerId="LiveId" clId="{60125046-9465-4A4B-8031-E1D997606163}" dt="2023-03-07T03:12:04.837" v="1" actId="20577"/>
          <ac:spMkLst>
            <pc:docMk/>
            <pc:sldMk cId="2040243274" sldId="628"/>
            <ac:spMk id="5" creationId="{0C494AC4-83F7-A546-AA32-D9C97D2A9A6A}"/>
          </ac:spMkLst>
        </pc:spChg>
      </pc:sldChg>
      <pc:sldChg chg="addSp modSp add mod">
        <pc:chgData name="Fan" userId="73b39abba4055029" providerId="LiveId" clId="{60125046-9465-4A4B-8031-E1D997606163}" dt="2023-03-26T05:48:30.822" v="88" actId="207"/>
        <pc:sldMkLst>
          <pc:docMk/>
          <pc:sldMk cId="380105491" sldId="838"/>
        </pc:sldMkLst>
        <pc:spChg chg="mod">
          <ac:chgData name="Fan" userId="73b39abba4055029" providerId="LiveId" clId="{60125046-9465-4A4B-8031-E1D997606163}" dt="2023-03-26T05:48:16.268" v="86" actId="1076"/>
          <ac:spMkLst>
            <pc:docMk/>
            <pc:sldMk cId="380105491" sldId="838"/>
            <ac:spMk id="2" creationId="{00000000-0000-0000-0000-000000000000}"/>
          </ac:spMkLst>
        </pc:spChg>
        <pc:spChg chg="mod">
          <ac:chgData name="Fan" userId="73b39abba4055029" providerId="LiveId" clId="{60125046-9465-4A4B-8031-E1D997606163}" dt="2023-03-26T05:48:16.268" v="86" actId="1076"/>
          <ac:spMkLst>
            <pc:docMk/>
            <pc:sldMk cId="380105491" sldId="838"/>
            <ac:spMk id="3" creationId="{00000000-0000-0000-0000-000000000000}"/>
          </ac:spMkLst>
        </pc:spChg>
        <pc:spChg chg="add mod">
          <ac:chgData name="Fan" userId="73b39abba4055029" providerId="LiveId" clId="{60125046-9465-4A4B-8031-E1D997606163}" dt="2023-03-26T05:48:30.822" v="88" actId="207"/>
          <ac:spMkLst>
            <pc:docMk/>
            <pc:sldMk cId="380105491" sldId="838"/>
            <ac:spMk id="4" creationId="{A9FDD941-B717-BA97-8537-DAFCFD8ACB72}"/>
          </ac:spMkLst>
        </pc:spChg>
        <pc:spChg chg="mod">
          <ac:chgData name="Fan" userId="73b39abba4055029" providerId="LiveId" clId="{60125046-9465-4A4B-8031-E1D997606163}" dt="2023-03-26T05:48:16.268" v="86" actId="1076"/>
          <ac:spMkLst>
            <pc:docMk/>
            <pc:sldMk cId="380105491" sldId="838"/>
            <ac:spMk id="5" creationId="{00000000-0000-0000-0000-000000000000}"/>
          </ac:spMkLst>
        </pc:spChg>
        <pc:spChg chg="mod">
          <ac:chgData name="Fan" userId="73b39abba4055029" providerId="LiveId" clId="{60125046-9465-4A4B-8031-E1D997606163}" dt="2023-03-26T05:48:16.268" v="86" actId="1076"/>
          <ac:spMkLst>
            <pc:docMk/>
            <pc:sldMk cId="380105491" sldId="838"/>
            <ac:spMk id="7" creationId="{A769FA6D-63BB-2049-B3CC-A3243E97C4F5}"/>
          </ac:spMkLst>
        </pc:spChg>
        <pc:spChg chg="mod">
          <ac:chgData name="Fan" userId="73b39abba4055029" providerId="LiveId" clId="{60125046-9465-4A4B-8031-E1D997606163}" dt="2023-03-26T05:48:16.268" v="86" actId="1076"/>
          <ac:spMkLst>
            <pc:docMk/>
            <pc:sldMk cId="380105491" sldId="838"/>
            <ac:spMk id="8" creationId="{A769FA6D-63BB-2049-B3CC-A3243E97C4F5}"/>
          </ac:spMkLst>
        </pc:spChg>
        <pc:spChg chg="mod">
          <ac:chgData name="Fan" userId="73b39abba4055029" providerId="LiveId" clId="{60125046-9465-4A4B-8031-E1D997606163}" dt="2023-03-26T05:48:16.268" v="86" actId="1076"/>
          <ac:spMkLst>
            <pc:docMk/>
            <pc:sldMk cId="380105491" sldId="838"/>
            <ac:spMk id="9" creationId="{A769FA6D-63BB-2049-B3CC-A3243E97C4F5}"/>
          </ac:spMkLst>
        </pc:spChg>
        <pc:spChg chg="mod">
          <ac:chgData name="Fan" userId="73b39abba4055029" providerId="LiveId" clId="{60125046-9465-4A4B-8031-E1D997606163}" dt="2023-03-26T05:48:16.268" v="86" actId="1076"/>
          <ac:spMkLst>
            <pc:docMk/>
            <pc:sldMk cId="380105491" sldId="838"/>
            <ac:spMk id="10" creationId="{00000000-0000-0000-0000-000000000000}"/>
          </ac:spMkLst>
        </pc:spChg>
        <pc:spChg chg="mod">
          <ac:chgData name="Fan" userId="73b39abba4055029" providerId="LiveId" clId="{60125046-9465-4A4B-8031-E1D997606163}" dt="2023-03-26T05:48:16.268" v="86" actId="1076"/>
          <ac:spMkLst>
            <pc:docMk/>
            <pc:sldMk cId="380105491" sldId="838"/>
            <ac:spMk id="11" creationId="{A769FA6D-63BB-2049-B3CC-A3243E97C4F5}"/>
          </ac:spMkLst>
        </pc:spChg>
        <pc:spChg chg="mod">
          <ac:chgData name="Fan" userId="73b39abba4055029" providerId="LiveId" clId="{60125046-9465-4A4B-8031-E1D997606163}" dt="2023-03-26T05:48:16.268" v="86" actId="1076"/>
          <ac:spMkLst>
            <pc:docMk/>
            <pc:sldMk cId="380105491" sldId="838"/>
            <ac:spMk id="12" creationId="{00000000-0000-0000-0000-000000000000}"/>
          </ac:spMkLst>
        </pc:spChg>
      </pc:sldChg>
      <pc:sldChg chg="modSp mod">
        <pc:chgData name="Fan" userId="73b39abba4055029" providerId="LiveId" clId="{60125046-9465-4A4B-8031-E1D997606163}" dt="2023-03-26T05:45:41.555" v="31" actId="1076"/>
        <pc:sldMkLst>
          <pc:docMk/>
          <pc:sldMk cId="3360282517" sldId="859"/>
        </pc:sldMkLst>
        <pc:spChg chg="mod">
          <ac:chgData name="Fan" userId="73b39abba4055029" providerId="LiveId" clId="{60125046-9465-4A4B-8031-E1D997606163}" dt="2023-03-26T05:45:41.555" v="31" actId="1076"/>
          <ac:spMkLst>
            <pc:docMk/>
            <pc:sldMk cId="3360282517" sldId="859"/>
            <ac:spMk id="10" creationId="{D7B12816-635B-D249-BE4E-A4969E8EEF6E}"/>
          </ac:spMkLst>
        </pc:spChg>
        <pc:spChg chg="mod">
          <ac:chgData name="Fan" userId="73b39abba4055029" providerId="LiveId" clId="{60125046-9465-4A4B-8031-E1D997606163}" dt="2023-03-26T05:45:37.137" v="30" actId="1076"/>
          <ac:spMkLst>
            <pc:docMk/>
            <pc:sldMk cId="3360282517" sldId="859"/>
            <ac:spMk id="12" creationId="{A769FA6D-63BB-2049-B3CC-A3243E97C4F5}"/>
          </ac:spMkLst>
        </pc:spChg>
      </pc:sldChg>
      <pc:sldChg chg="modSp">
        <pc:chgData name="Fan" userId="73b39abba4055029" providerId="LiveId" clId="{60125046-9465-4A4B-8031-E1D997606163}" dt="2023-03-26T05:37:43.471" v="9" actId="113"/>
        <pc:sldMkLst>
          <pc:docMk/>
          <pc:sldMk cId="3058638628" sldId="861"/>
        </pc:sldMkLst>
        <pc:spChg chg="mod">
          <ac:chgData name="Fan" userId="73b39abba4055029" providerId="LiveId" clId="{60125046-9465-4A4B-8031-E1D997606163}" dt="2023-03-26T05:37:43.471" v="9" actId="113"/>
          <ac:spMkLst>
            <pc:docMk/>
            <pc:sldMk cId="3058638628" sldId="861"/>
            <ac:spMk id="6" creationId="{00000000-0000-0000-0000-000000000000}"/>
          </ac:spMkLst>
        </pc:spChg>
      </pc:sldChg>
      <pc:sldChg chg="modSp mod">
        <pc:chgData name="Fan" userId="73b39abba4055029" providerId="LiveId" clId="{60125046-9465-4A4B-8031-E1D997606163}" dt="2023-03-26T05:38:20.467" v="12" actId="1076"/>
        <pc:sldMkLst>
          <pc:docMk/>
          <pc:sldMk cId="1266552359" sldId="864"/>
        </pc:sldMkLst>
        <pc:spChg chg="mod">
          <ac:chgData name="Fan" userId="73b39abba4055029" providerId="LiveId" clId="{60125046-9465-4A4B-8031-E1D997606163}" dt="2023-03-26T05:38:20.467" v="12" actId="1076"/>
          <ac:spMkLst>
            <pc:docMk/>
            <pc:sldMk cId="1266552359" sldId="864"/>
            <ac:spMk id="6" creationId="{00000000-0000-0000-0000-000000000000}"/>
          </ac:spMkLst>
        </pc:spChg>
      </pc:sldChg>
      <pc:sldChg chg="modSp">
        <pc:chgData name="Fan" userId="73b39abba4055029" providerId="LiveId" clId="{60125046-9465-4A4B-8031-E1D997606163}" dt="2023-03-26T05:43:05.356" v="17" actId="20577"/>
        <pc:sldMkLst>
          <pc:docMk/>
          <pc:sldMk cId="2999899849" sldId="878"/>
        </pc:sldMkLst>
        <pc:spChg chg="mod">
          <ac:chgData name="Fan" userId="73b39abba4055029" providerId="LiveId" clId="{60125046-9465-4A4B-8031-E1D997606163}" dt="2023-03-26T05:43:05.356" v="17" actId="20577"/>
          <ac:spMkLst>
            <pc:docMk/>
            <pc:sldMk cId="2999899849" sldId="878"/>
            <ac:spMk id="6" creationId="{00000000-0000-0000-0000-000000000000}"/>
          </ac:spMkLst>
        </pc:spChg>
      </pc:sldChg>
    </pc:docChg>
  </pc:docChgLst>
  <pc:docChgLst>
    <pc:chgData name="Fan" userId="73b39abba4055029" providerId="LiveId" clId="{8EEC349D-3400-46CD-A7BA-0EBBCD739516}"/>
    <pc:docChg chg="modSld">
      <pc:chgData name="Fan" userId="73b39abba4055029" providerId="LiveId" clId="{8EEC349D-3400-46CD-A7BA-0EBBCD739516}" dt="2022-03-06T11:05:51.552" v="1" actId="20577"/>
      <pc:docMkLst>
        <pc:docMk/>
      </pc:docMkLst>
      <pc:sldChg chg="modSp mod">
        <pc:chgData name="Fan" userId="73b39abba4055029" providerId="LiveId" clId="{8EEC349D-3400-46CD-A7BA-0EBBCD739516}" dt="2022-03-06T11:05:51.552" v="1" actId="20577"/>
        <pc:sldMkLst>
          <pc:docMk/>
          <pc:sldMk cId="2040243274" sldId="628"/>
        </pc:sldMkLst>
        <pc:spChg chg="mod">
          <ac:chgData name="Fan" userId="73b39abba4055029" providerId="LiveId" clId="{8EEC349D-3400-46CD-A7BA-0EBBCD739516}" dt="2022-03-06T11:05:51.552" v="1" actId="20577"/>
          <ac:spMkLst>
            <pc:docMk/>
            <pc:sldMk cId="2040243274" sldId="628"/>
            <ac:spMk id="5" creationId="{0C494AC4-83F7-A546-AA32-D9C97D2A9A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7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7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35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4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9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9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7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9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28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28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16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1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ultivariate_normal_distribution" TargetMode="External"/><Relationship Id="rId5" Type="http://schemas.openxmlformats.org/officeDocument/2006/relationships/image" Target="../media/image2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mp"/><Relationship Id="rId5" Type="http://schemas.openxmlformats.org/officeDocument/2006/relationships/image" Target="../media/image270.png"/><Relationship Id="rId10" Type="http://schemas.openxmlformats.org/officeDocument/2006/relationships/image" Target="../media/image23.png"/><Relationship Id="rId9" Type="http://schemas.openxmlformats.org/officeDocument/2006/relationships/image" Target="../media/image8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CS258: Information T</a:t>
            </a:r>
            <a:r>
              <a:rPr lang="en-US" altLang="zh-CN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heory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 dirty="0"/>
              <a:t>Fan Cheng</a:t>
            </a:r>
            <a:br>
              <a:rPr lang="en-US" sz="3011" dirty="0"/>
            </a:br>
            <a:r>
              <a:rPr lang="en-US" sz="3011" dirty="0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Spring</a:t>
            </a:r>
            <a:r>
              <a:rPr lang="en-US" sz="2013"/>
              <a:t>, </a:t>
            </a:r>
            <a:r>
              <a:rPr lang="en-US" altLang="zh-CN" sz="2013"/>
              <a:t>2023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4"/>
    </mc:Choice>
    <mc:Fallback xmlns="">
      <p:transition spd="slow" advTm="514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672" y="279921"/>
                <a:ext cx="9721080" cy="1065397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z="430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430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430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30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430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430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430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30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430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430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430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30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430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430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4301" dirty="0">
                    <a:solidFill>
                      <a:schemeClr val="accent2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430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430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30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430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430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430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430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72" y="279921"/>
                <a:ext cx="9721080" cy="1065397"/>
              </a:xfrm>
              <a:prstGeom prst="rect">
                <a:avLst/>
              </a:prstGeom>
              <a:blipFill>
                <a:blip r:embed="rId5"/>
                <a:stretch>
                  <a:fillRect t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0728" y="3589951"/>
                <a:ext cx="8330490" cy="2234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i="1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1800" i="1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with equality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iff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independent.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(Chain rule for differential entropy)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i="1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 ≤</m:t>
                    </m:r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with equality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iff</a:t>
                </a:r>
                <a:r>
                  <a:rPr lang="en-US" altLang="zh-CN" sz="1800" i="1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 err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i="1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are independent</a:t>
                </a:r>
                <a:r>
                  <a:rPr lang="en-US" altLang="zh-CN" sz="1800" i="1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3589951"/>
                <a:ext cx="8330490" cy="2234586"/>
              </a:xfrm>
              <a:prstGeom prst="rect">
                <a:avLst/>
              </a:prstGeom>
              <a:blipFill>
                <a:blip r:embed="rId6"/>
                <a:stretch>
                  <a:fillRect l="-439" t="-820" b="-17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BFC5C7-6EF3-4208-BCE5-A8744FB818D7}"/>
                  </a:ext>
                </a:extLst>
              </p:cNvPr>
              <p:cNvSpPr/>
              <p:nvPr/>
            </p:nvSpPr>
            <p:spPr>
              <a:xfrm>
                <a:off x="780728" y="1388683"/>
                <a:ext cx="8344960" cy="20162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differential entropy of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of random variables with density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defined as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=−∫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𝐥𝐨𝐠</m:t>
                      </m:r>
                      <m:r>
                        <a:rPr lang="en-US" altLang="zh-CN" sz="1800" b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𝒅𝒙</m:t>
                          </m:r>
                        </m:e>
                        <m:sup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sz="18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have a joint density function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we can define the conditional differential entropy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 =−∫ 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 </m:t>
                      </m:r>
                      <m:r>
                        <a:rPr lang="en-US" altLang="zh-CN" sz="1800" b="1" i="0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𝐥𝐨𝐠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1" i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1800" b="1" i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1800" b="1" i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 </m:t>
                      </m:r>
                      <m:r>
                        <a:rPr lang="en-U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𝒅𝒙</m:t>
                      </m:r>
                      <m:r>
                        <a:rPr lang="en-U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𝒅𝒚</m:t>
                      </m:r>
                      <m:r>
                        <a:rPr lang="en-US" altLang="zh-CN" sz="1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>
                  <a:solidFill>
                    <a:srgbClr val="7030A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BFC5C7-6EF3-4208-BCE5-A8744FB81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1388683"/>
                <a:ext cx="8344960" cy="2016224"/>
              </a:xfrm>
              <a:prstGeom prst="rect">
                <a:avLst/>
              </a:prstGeom>
              <a:blipFill>
                <a:blip r:embed="rId7"/>
                <a:stretch>
                  <a:fillRect l="-365" t="-1802" r="-73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09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905"/>
    </mc:Choice>
    <mc:Fallback xmlns="">
      <p:transition spd="slow" advTm="31290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9505056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Covariance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80728" y="1432049"/>
                <a:ext cx="8424936" cy="21602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The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covariance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 between two random variables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is defined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𝐜𝐨𝐯</m:t>
                      </m:r>
                      <m:d>
                        <m:dPr>
                          <m:ctrlPr>
                            <a:rPr lang="es-E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E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E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s-E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𝑬𝑿</m:t>
                          </m:r>
                        </m:e>
                      </m:d>
                      <m:d>
                        <m:dPr>
                          <m:ctrlPr>
                            <a:rPr lang="es-E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𝑬𝒀</m:t>
                          </m:r>
                          <m:r>
                            <a:rPr lang="es-E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s-E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s-E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𝑿𝒀</m:t>
                          </m:r>
                        </m:e>
                      </m:d>
                      <m:r>
                        <a:rPr lang="en-U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𝑬𝑿</m:t>
                      </m:r>
                      <m:r>
                        <a:rPr lang="es-E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s-E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𝑬𝒀</m:t>
                      </m:r>
                      <m:r>
                        <a:rPr lang="es-E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For a random vector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, the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covariance matrix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is defined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pt-BR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pt-BR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t-BR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pt-BR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𝑬𝑿</m:t>
                          </m:r>
                        </m:e>
                      </m:d>
                      <m:sSup>
                        <m:sSupPr>
                          <m:ctrlP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CN" sz="1800" b="1" i="1" dirty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CN" sz="1800" b="1" i="1" dirty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1800" b="1" i="1" dirty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CN" sz="1800" b="1" i="1" dirty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𝑬𝑿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pt-BR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[</m:t>
                      </m:r>
                      <m:r>
                        <a:rPr lang="en-US" altLang="zh-CN" sz="1800" b="1" i="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𝐜𝐨𝐯</m:t>
                      </m:r>
                      <m:r>
                        <a:rPr lang="pt-BR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pt-BR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pt-BR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pt-BR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pt-BR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)]</m:t>
                      </m:r>
                    </m:oMath>
                  </m:oMathPara>
                </a14:m>
                <a:endParaRPr lang="pt-BR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      and the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correlation matrix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is defined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𝑬𝑿</m:t>
                      </m:r>
                      <m:sSup>
                        <m:sSupPr>
                          <m:ctrlP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</m:t>
                      </m:r>
                      <m:sSub>
                        <m:sSubPr>
                          <m:ctrlP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𝐸𝑋</m:t>
                        </m:r>
                      </m:e>
                    </m:d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1432049"/>
                <a:ext cx="8424936" cy="2160240"/>
              </a:xfrm>
              <a:prstGeom prst="rect">
                <a:avLst/>
              </a:prstGeom>
              <a:blipFill>
                <a:blip r:embed="rId5"/>
                <a:stretch>
                  <a:fillRect l="-361" t="-562" b="-1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DBC27B-5675-4C52-8239-8BFA9F5E415B}"/>
                  </a:ext>
                </a:extLst>
              </p:cNvPr>
              <p:cNvSpPr/>
              <p:nvPr/>
            </p:nvSpPr>
            <p:spPr>
              <a:xfrm>
                <a:off x="780728" y="3592289"/>
                <a:ext cx="8424936" cy="2183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2000" dirty="0"/>
                  <a:t>A covariance matrix is both symmetric and positive semidefinite.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2000" dirty="0"/>
                  <a:t>The eigenvalues of a positive semidefinite matrix are non-negative.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𝐴𝑋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are column vectors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random variables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is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matrix.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̃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p>
                        <m:sSup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EDBC27B-5675-4C52-8239-8BFA9F5E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3592289"/>
                <a:ext cx="8424936" cy="2183483"/>
              </a:xfrm>
              <a:prstGeom prst="rect">
                <a:avLst/>
              </a:prstGeom>
              <a:blipFill>
                <a:blip r:embed="rId6"/>
                <a:stretch>
                  <a:fillRect l="-651" t="-1397" r="-1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D009BADD-7B7A-41C0-ABD1-3AF74DA65100}"/>
              </a:ext>
            </a:extLst>
          </p:cNvPr>
          <p:cNvSpPr/>
          <p:nvPr/>
        </p:nvSpPr>
        <p:spPr>
          <a:xfrm>
            <a:off x="4093096" y="5968553"/>
            <a:ext cx="5472608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7030A0"/>
                </a:solidFill>
              </a:rPr>
              <a:t>A set of correlated random variables can be regarded as an orthogonal transformation of a set of uncorrelated random variables.</a:t>
            </a:r>
          </a:p>
          <a:p>
            <a:r>
              <a:rPr lang="en-US" sz="1400" b="1">
                <a:solidFill>
                  <a:srgbClr val="7030A0"/>
                </a:solidFill>
              </a:rPr>
              <a:t>               --Ref</a:t>
            </a:r>
            <a:r>
              <a:rPr lang="en-US" sz="1400" b="1" dirty="0">
                <a:solidFill>
                  <a:srgbClr val="7030A0"/>
                </a:solidFill>
              </a:rPr>
              <a:t>: Ch. 10.1 Yeung, Information theory and network coding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5B82D6-52D7-A3ED-89DD-B3F585881809}"/>
              </a:ext>
            </a:extLst>
          </p:cNvPr>
          <p:cNvSpPr txBox="1"/>
          <p:nvPr/>
        </p:nvSpPr>
        <p:spPr>
          <a:xfrm>
            <a:off x="6325344" y="3077795"/>
            <a:ext cx="2348720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正定矩阵特征值非负</a:t>
            </a:r>
          </a:p>
        </p:txBody>
      </p:sp>
    </p:spTree>
    <p:extLst>
      <p:ext uri="{BB962C8B-B14F-4D97-AF65-F5344CB8AC3E}">
        <p14:creationId xmlns:p14="http://schemas.microsoft.com/office/powerpoint/2010/main" val="265928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951"/>
    </mc:Choice>
    <mc:Fallback xmlns="">
      <p:transition spd="slow" advTm="36395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9505056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Multivariate Normal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80728" y="1432049"/>
                <a:ext cx="8424936" cy="26642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In probability theory and statistics, the </a:t>
                </a:r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multivariate normal distribution, multivariate Gaussian distribution, or joint normal distribution</a:t>
                </a:r>
                <a:r>
                  <a:rPr lang="en-US" sz="1800" dirty="0">
                    <a:solidFill>
                      <a:schemeClr val="tx1"/>
                    </a:solidFill>
                  </a:rPr>
                  <a:t> is a generalization of the one-dimensional (univariate) normal distribution to higher dimensions.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More generally, 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denote the multivariate Gaussian distribution with mean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covariance matrix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i.e., the joint pdf of the distribution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8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8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1800" b="1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 </m:t>
                          </m:r>
                        </m:den>
                      </m:f>
                      <m:sSup>
                        <m:sSup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US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One definition is that a random vector is said to be k-variate normally distributed if every linear combination of its k components has a univariate normal distribution.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1432049"/>
                <a:ext cx="8424936" cy="2664296"/>
              </a:xfrm>
              <a:prstGeom prst="rect">
                <a:avLst/>
              </a:prstGeom>
              <a:blipFill>
                <a:blip r:embed="rId5"/>
                <a:stretch>
                  <a:fillRect l="-361" t="-1139" b="-3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6E48ED99-8BE7-4648-B938-E08C2F664BEB}"/>
              </a:ext>
            </a:extLst>
          </p:cNvPr>
          <p:cNvSpPr/>
          <p:nvPr/>
        </p:nvSpPr>
        <p:spPr>
          <a:xfrm>
            <a:off x="4237112" y="6360915"/>
            <a:ext cx="5328592" cy="352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hlinkClick r:id="rId6"/>
              </a:rPr>
              <a:t>https://en.wikipedia.org/wiki/Multivariate_normal_distribution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A picture containing computer, rain&#10;&#10;Description automatically generated">
            <a:extLst>
              <a:ext uri="{FF2B5EF4-FFF2-40B4-BE49-F238E27FC236}">
                <a16:creationId xmlns:a16="http://schemas.microsoft.com/office/drawing/2014/main" id="{C9233CBF-ADA8-43E3-89DB-1602D6395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28" y="4312369"/>
            <a:ext cx="3261369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C24348-C06E-4C07-9A81-6E1019157D49}"/>
              </a:ext>
            </a:extLst>
          </p:cNvPr>
          <p:cNvSpPr/>
          <p:nvPr/>
        </p:nvSpPr>
        <p:spPr>
          <a:xfrm>
            <a:off x="4381128" y="4312369"/>
            <a:ext cx="4824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222222"/>
                </a:solidFill>
              </a:rPr>
              <a:t>In general, random variables may be uncorrelated but statistically dependent.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222222"/>
                </a:solidFill>
              </a:rPr>
              <a:t>But if a random vector has a multivariate normal distribution then any two or more of its components that are uncorrelated are </a:t>
            </a:r>
            <a:r>
              <a:rPr lang="en-US" altLang="zh-CN" sz="1600" dirty="0">
                <a:solidFill>
                  <a:srgbClr val="0B0080"/>
                </a:solidFill>
              </a:rPr>
              <a:t>independent</a:t>
            </a:r>
            <a:r>
              <a:rPr lang="en-US" altLang="zh-CN" sz="1600" dirty="0">
                <a:solidFill>
                  <a:srgbClr val="222222"/>
                </a:solidFill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222222"/>
                </a:solidFill>
              </a:rPr>
              <a:t>This implies that any two or more of its components that are </a:t>
            </a:r>
            <a:r>
              <a:rPr lang="en-US" altLang="zh-CN" sz="1600" dirty="0">
                <a:solidFill>
                  <a:srgbClr val="0B0080"/>
                </a:solidFill>
              </a:rPr>
              <a:t>pairwise independent</a:t>
            </a:r>
            <a:r>
              <a:rPr lang="en-US" altLang="zh-CN" sz="1600" dirty="0">
                <a:solidFill>
                  <a:srgbClr val="222222"/>
                </a:solidFill>
              </a:rPr>
              <a:t> are independent. </a:t>
            </a:r>
            <a:endParaRPr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EF2E37-842E-229E-6FC6-58E6DE6D271F}"/>
              </a:ext>
            </a:extLst>
          </p:cNvPr>
          <p:cNvSpPr txBox="1"/>
          <p:nvPr/>
        </p:nvSpPr>
        <p:spPr>
          <a:xfrm>
            <a:off x="6469360" y="964893"/>
            <a:ext cx="1627369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需要知道结论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4FDAB1-4B63-037C-D85F-D11765D8DEC2}"/>
              </a:ext>
            </a:extLst>
          </p:cNvPr>
          <p:cNvSpPr txBox="1"/>
          <p:nvPr/>
        </p:nvSpPr>
        <p:spPr>
          <a:xfrm>
            <a:off x="6325344" y="3229463"/>
            <a:ext cx="2589170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只要知道形式，不用记</a:t>
            </a:r>
          </a:p>
        </p:txBody>
      </p:sp>
    </p:spTree>
    <p:extLst>
      <p:ext uri="{BB962C8B-B14F-4D97-AF65-F5344CB8AC3E}">
        <p14:creationId xmlns:p14="http://schemas.microsoft.com/office/powerpoint/2010/main" val="186559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023"/>
    </mc:Choice>
    <mc:Fallback xmlns="">
      <p:transition spd="slow" advTm="44402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9505056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Entropy of Multivariate Normal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80728" y="1345317"/>
                <a:ext cx="8424936" cy="13828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(Entropy of a multivariate normal distribution) </a:t>
                </a:r>
                <a:r>
                  <a:rPr lang="en-US" sz="1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have a multivariate normal distribution with mean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covariance matrix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𝓝</m:t>
                      </m:r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µ,</m:t>
                          </m:r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1" i="1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1800" b="1" i="1" dirty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b="1" i="0" dirty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1" i="1" dirty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dirty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l-GR" sz="1800" b="1" i="1" dirty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1800" b="1" i="1" dirty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sz="1800" b="1" i="1" dirty="0" err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sz="1800" b="1" i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1" i="1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denotes the determinant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1345317"/>
                <a:ext cx="8424936" cy="1382875"/>
              </a:xfrm>
              <a:prstGeom prst="rect">
                <a:avLst/>
              </a:prstGeom>
              <a:blipFill>
                <a:blip r:embed="rId5"/>
                <a:stretch>
                  <a:fillRect l="-506" t="-3930" r="-1156" b="-8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821EAB1C-2810-4B02-9C41-1E9CA5049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83" y="2805602"/>
            <a:ext cx="3888433" cy="79831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EF73AB0-0EB0-45A8-A689-EC75D1D78D2D}"/>
              </a:ext>
            </a:extLst>
          </p:cNvPr>
          <p:cNvGrpSpPr/>
          <p:nvPr/>
        </p:nvGrpSpPr>
        <p:grpSpPr>
          <a:xfrm>
            <a:off x="708720" y="3658421"/>
            <a:ext cx="7776864" cy="3246236"/>
            <a:chOff x="708720" y="3548925"/>
            <a:chExt cx="7776864" cy="32462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8ACB2F-8FE6-4042-9F2B-02BC949EC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20" y="3548925"/>
              <a:ext cx="5744820" cy="595561"/>
            </a:xfrm>
            <a:prstGeom prst="rect">
              <a:avLst/>
            </a:prstGeom>
          </p:spPr>
        </p:pic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08397D0-79AC-402E-8561-F45472E6E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776" y="4144486"/>
              <a:ext cx="4412754" cy="2650675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67E2837-7E4D-4379-BBC7-D2B76B830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360" y="4506212"/>
              <a:ext cx="2016224" cy="211041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48ED99-8BE7-4648-B938-E08C2F664BEB}"/>
                  </a:ext>
                </a:extLst>
              </p:cNvPr>
              <p:cNvSpPr/>
              <p:nvPr/>
            </p:nvSpPr>
            <p:spPr>
              <a:xfrm>
                <a:off x="7597512" y="1818936"/>
                <a:ext cx="2448272" cy="5381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sz="1400" b="1" i="1" dirty="0" err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400" b="1" i="1" dirty="0" err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⁡|</m:t>
                      </m:r>
                      <m:r>
                        <m:rPr>
                          <m:sty m:val="p"/>
                        </m:rPr>
                        <a:rPr lang="en-US" sz="1400" b="1" i="1" dirty="0" err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  <a:p>
                <a:r>
                  <a:rPr lang="en-US" sz="1400" b="1" dirty="0">
                    <a:solidFill>
                      <a:srgbClr val="7030A0"/>
                    </a:solidFill>
                  </a:rPr>
                  <a:t>Ref: Ch. 10.3 Yeung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48ED99-8BE7-4648-B938-E08C2F664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512" y="1818936"/>
                <a:ext cx="2448272" cy="538175"/>
              </a:xfrm>
              <a:prstGeom prst="rect">
                <a:avLst/>
              </a:prstGeom>
              <a:blipFill>
                <a:blip r:embed="rId10"/>
                <a:stretch>
                  <a:fillRect l="-51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1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535"/>
    </mc:Choice>
    <mc:Fallback xmlns="">
      <p:transition spd="slow" advTm="41553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Relative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5894CE-EEAD-40D5-86D1-DEE9327FB54E}"/>
                  </a:ext>
                </a:extLst>
              </p:cNvPr>
              <p:cNvSpPr/>
              <p:nvPr/>
            </p:nvSpPr>
            <p:spPr>
              <a:xfrm>
                <a:off x="708720" y="3952329"/>
                <a:ext cx="871296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CN" sz="1800" i="1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)||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sz="1800" i="1" dirty="0">
                  <a:solidFill>
                    <a:srgbClr val="7030A0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||</m:t>
                    </m:r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)≥0</m:t>
                    </m:r>
                  </m:oMath>
                </a14:m>
                <a:endParaRPr lang="en-US" altLang="zh-CN" sz="1800" i="1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with equality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iff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almost everywhere (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a.e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.).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altLang="zh-CN" sz="1800" i="1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1800" i="1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with equality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iff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independent.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5894CE-EEAD-40D5-86D1-DEE9327FB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3952329"/>
                <a:ext cx="8712968" cy="1754326"/>
              </a:xfrm>
              <a:prstGeom prst="rect">
                <a:avLst/>
              </a:prstGeom>
              <a:blipFill>
                <a:blip r:embed="rId5"/>
                <a:stretch>
                  <a:fillRect l="-420" t="-694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3742CF-0185-4B36-83A8-8BD38A92E54D}"/>
                  </a:ext>
                </a:extLst>
              </p:cNvPr>
              <p:cNvSpPr/>
              <p:nvPr/>
            </p:nvSpPr>
            <p:spPr>
              <a:xfrm>
                <a:off x="708720" y="1345318"/>
                <a:ext cx="8712968" cy="23909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lvl="0" indent="-34290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relative entropy (or </a:t>
                </a:r>
                <a:r>
                  <a:rPr lang="en-US" altLang="zh-CN" sz="1800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Kullback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–</a:t>
                </a:r>
                <a:r>
                  <a:rPr lang="en-US" altLang="zh-CN" sz="1800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Leibler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distance) 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𝑫</m:t>
                    </m:r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||</m:t>
                    </m:r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𝒈</m:t>
                    </m:r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between two densities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defined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||</m:t>
                      </m:r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func>
                            <m:func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mutual information 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between two random variables with joint density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defined as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𝑑𝑥𝑑𝑦</m:t>
                      </m:r>
                    </m:oMath>
                  </m:oMathPara>
                </a14:m>
                <a:endParaRPr lang="en-US" altLang="zh-CN" sz="1800" i="1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3742CF-0185-4B36-83A8-8BD38A92E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1345318"/>
                <a:ext cx="8712968" cy="2390987"/>
              </a:xfrm>
              <a:prstGeom prst="rect">
                <a:avLst/>
              </a:prstGeom>
              <a:blipFill>
                <a:blip r:embed="rId6"/>
                <a:stretch>
                  <a:fillRect l="-349" t="-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5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966"/>
    </mc:Choice>
    <mc:Fallback xmlns="">
      <p:transition spd="slow" advTm="18596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Mutual Information: Master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868672" y="2800201"/>
                <a:ext cx="8336992" cy="10653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Definition. </a:t>
                </a:r>
                <a:r>
                  <a:rPr lang="en-US" sz="1800" dirty="0">
                    <a:solidFill>
                      <a:schemeClr val="tx1"/>
                    </a:solidFill>
                  </a:rPr>
                  <a:t>The mutual information between </a:t>
                </a:r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two random variables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1800" b="1" i="1" dirty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1" i="1" dirty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1800" b="1" i="0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𝐬𝐮𝐩</m:t>
                              </m:r>
                            </m:e>
                            <m:lim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𝓟</m:t>
                              </m:r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𝓠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8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𝑰</m:t>
                          </m:r>
                          <m:d>
                            <m:dPr>
                              <m:ctrlPr>
                                <a:rPr lang="en-US" altLang="zh-CN" sz="1800" b="1" i="1" dirty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 dirty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b="1" i="1" dirty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1" i="1" dirty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𝓟</m:t>
                                  </m:r>
                                </m:sub>
                              </m:sSub>
                              <m:r>
                                <a:rPr lang="en-US" altLang="zh-CN" sz="1800" b="1" i="1" dirty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sz="1800" b="1" i="1" dirty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800" b="1" i="1" dirty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1" i="1" dirty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800" b="1" i="1" dirty="0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where the supremum is over all finite partitions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2" y="2800201"/>
                <a:ext cx="8336992" cy="1065397"/>
              </a:xfrm>
              <a:prstGeom prst="rect">
                <a:avLst/>
              </a:prstGeom>
              <a:blipFill>
                <a:blip r:embed="rId5"/>
                <a:stretch>
                  <a:fillRect l="-584" t="-3955" b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5894CE-EEAD-40D5-86D1-DEE9327FB54E}"/>
                  </a:ext>
                </a:extLst>
              </p:cNvPr>
              <p:cNvSpPr/>
              <p:nvPr/>
            </p:nvSpPr>
            <p:spPr>
              <a:xfrm>
                <a:off x="436624" y="1067614"/>
                <a:ext cx="8681096" cy="1670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mutual information between two random variables is the limit of the mutual information between their quantized versions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p>
                          </m:sSup>
                          <m:r>
                            <m:rPr>
                              <m:lit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                      ≈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sz="20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5894CE-EEAD-40D5-86D1-DEE9327FB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4" y="1067614"/>
                <a:ext cx="8681096" cy="1670842"/>
              </a:xfrm>
              <a:prstGeom prst="rect">
                <a:avLst/>
              </a:prstGeom>
              <a:blipFill>
                <a:blip r:embed="rId6"/>
                <a:stretch>
                  <a:fillRect l="-772" t="-1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60359-C77A-4A5F-A93E-81762121AE23}"/>
                  </a:ext>
                </a:extLst>
              </p:cNvPr>
              <p:cNvSpPr/>
              <p:nvPr/>
            </p:nvSpPr>
            <p:spPr>
              <a:xfrm>
                <a:off x="436624" y="3942066"/>
                <a:ext cx="8769040" cy="2081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rgbClr val="292526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sz="1800" i="1" dirty="0">
                    <a:solidFill>
                      <a:srgbClr val="292526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292526"/>
                    </a:solidFill>
                  </a:rPr>
                  <a:t>be the range of a random variable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srgbClr val="292526"/>
                    </a:solidFill>
                  </a:rPr>
                  <a:t>. A partition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1800" i="1" dirty="0">
                    <a:solidFill>
                      <a:srgbClr val="292526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292526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sz="1800" i="1" dirty="0">
                    <a:solidFill>
                      <a:srgbClr val="292526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292526"/>
                    </a:solidFill>
                  </a:rPr>
                  <a:t>is a finite collection of 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i="1" dirty="0">
                    <a:solidFill>
                      <a:srgbClr val="292526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292526"/>
                    </a:solidFill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sz="1800" dirty="0">
                    <a:solidFill>
                      <a:srgbClr val="292526"/>
                    </a:solidFill>
                  </a:rPr>
                  <a:t>. The quantization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i="1" dirty="0">
                    <a:solidFill>
                      <a:srgbClr val="292526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292526"/>
                    </a:solidFill>
                  </a:rPr>
                  <a:t>by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1800" i="1" dirty="0">
                    <a:solidFill>
                      <a:srgbClr val="292526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292526"/>
                    </a:solidFill>
                  </a:rPr>
                  <a:t>(denoted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i="1" dirty="0" smtClean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 smtClean="0">
                                <a:solidFill>
                                  <a:srgbClr val="29252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altLang="zh-CN" sz="1800" i="1" dirty="0" smtClean="0">
                            <a:solidFill>
                              <a:srgbClr val="292526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292526"/>
                    </a:solidFill>
                  </a:rPr>
                  <a:t>) is the discrete random variable defined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rgbClr val="29252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292526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altLang="zh-CN" sz="1800" b="0" i="1" smtClean="0">
                              <a:solidFill>
                                <a:srgbClr val="29252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2925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800" b="0" i="1" smtClean="0">
                                      <a:solidFill>
                                        <a:srgbClr val="29252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292526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292526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rgbClr val="2925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rgbClr val="29252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solidFill>
                                <a:srgbClr val="29252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800" b="0" i="1" smtClean="0">
                          <a:solidFill>
                            <a:srgbClr val="29252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b="0" i="1" smtClean="0">
                              <a:solidFill>
                                <a:srgbClr val="29252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292526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2925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29252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292526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rgbClr val="29252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292526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29252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29252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en-US" altLang="zh-CN" sz="1800" b="0" i="1" smtClean="0">
                                  <a:solidFill>
                                    <a:srgbClr val="29252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rgbClr val="29252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292526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29252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1800" b="0" i="1" smtClean="0">
                                  <a:solidFill>
                                    <a:srgbClr val="292526"/>
                                  </a:solidFill>
                                  <a:latin typeface="Cambria Math" panose="02040503050406030204" pitchFamily="18" charset="0"/>
                                </a:rPr>
                                <m:t>𝑑𝐹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29252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29252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solidFill>
                                    <a:srgbClr val="29252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1800" dirty="0">
                  <a:solidFill>
                    <a:srgbClr val="292526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rgbClr val="292526"/>
                    </a:solidFill>
                  </a:rPr>
                  <a:t>For two random variables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i="1" dirty="0">
                    <a:solidFill>
                      <a:srgbClr val="292526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292526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1800" i="1" dirty="0">
                    <a:solidFill>
                      <a:srgbClr val="292526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292526"/>
                    </a:solidFill>
                  </a:rPr>
                  <a:t>with partitions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1800" b="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i="1" dirty="0">
                    <a:solidFill>
                      <a:srgbClr val="292526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292526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altLang="zh-CN" sz="1800" dirty="0">
                    <a:solidFill>
                      <a:srgbClr val="292526"/>
                    </a:solidFill>
                  </a:rPr>
                  <a:t>, we can calculate the mutual information between the quantized versions of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i="1" dirty="0">
                    <a:solidFill>
                      <a:srgbClr val="292526"/>
                    </a:solidFill>
                  </a:rPr>
                  <a:t> </a:t>
                </a:r>
                <a:r>
                  <a:rPr lang="en-US" altLang="zh-CN" sz="1800" dirty="0">
                    <a:solidFill>
                      <a:srgbClr val="292526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292526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60359-C77A-4A5F-A93E-81762121A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4" y="3942066"/>
                <a:ext cx="8769040" cy="2081404"/>
              </a:xfrm>
              <a:prstGeom prst="rect">
                <a:avLst/>
              </a:prstGeom>
              <a:blipFill>
                <a:blip r:embed="rId7"/>
                <a:stretch>
                  <a:fillRect l="-487" t="-1760" b="-4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94940E4-D464-49DC-A930-8D6503695132}"/>
              </a:ext>
            </a:extLst>
          </p:cNvPr>
          <p:cNvSpPr/>
          <p:nvPr/>
        </p:nvSpPr>
        <p:spPr>
          <a:xfrm>
            <a:off x="3373016" y="6013207"/>
            <a:ext cx="5832648" cy="60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rgbClr val="7030A0"/>
                </a:solidFill>
              </a:rPr>
              <a:t>This is the master definition of mutual information that always applies, even to joint distributions with atoms, densities, and singular parts. </a:t>
            </a:r>
          </a:p>
        </p:txBody>
      </p:sp>
    </p:spTree>
    <p:extLst>
      <p:ext uri="{BB962C8B-B14F-4D97-AF65-F5344CB8AC3E}">
        <p14:creationId xmlns:p14="http://schemas.microsoft.com/office/powerpoint/2010/main" val="132369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060"/>
    </mc:Choice>
    <mc:Fallback xmlns="">
      <p:transition spd="slow" advTm="50906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80728" y="1360041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>
                <a:ea typeface="华文楷体" panose="02010600040101010101" pitchFamily="2" charset="-122"/>
                <a:cs typeface="Times New Roman" panose="02020603050405020304" pitchFamily="18" charset="0"/>
              </a:rPr>
              <a:t>Cover: 8.1, 8.2, 8.3, 8.4, 8.5, 8.6</a:t>
            </a:r>
          </a:p>
          <a:p>
            <a:r>
              <a:rPr lang="en-US" altLang="zh-CN" sz="1800" dirty="0">
                <a:ea typeface="华文楷体" panose="02010600040101010101" pitchFamily="2" charset="-122"/>
                <a:cs typeface="Times New Roman" panose="02020603050405020304" pitchFamily="18" charset="0"/>
              </a:rPr>
              <a:t>Yeung:</a:t>
            </a:r>
            <a:r>
              <a:rPr lang="en-US" altLang="zh-CN" sz="1800" b="0" dirty="0">
                <a:ea typeface="华文楷体" panose="02010600040101010101" pitchFamily="2" charset="-122"/>
                <a:cs typeface="Times New Roman" panose="02020603050405020304" pitchFamily="18" charset="0"/>
              </a:rPr>
              <a:t> Ch. 10.1, 10.2</a:t>
            </a:r>
          </a:p>
          <a:p>
            <a:endParaRPr lang="en-US" altLang="zh-CN" sz="180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9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00"/>
    </mc:Choice>
    <mc:Fallback xmlns="">
      <p:transition spd="slow" advTm="146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44623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1ADF7-DF9B-A947-B5BC-4330D7FFEB59}"/>
              </a:ext>
            </a:extLst>
          </p:cNvPr>
          <p:cNvSpPr txBox="1"/>
          <p:nvPr/>
        </p:nvSpPr>
        <p:spPr>
          <a:xfrm>
            <a:off x="929521" y="1504057"/>
            <a:ext cx="8060119" cy="32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Differential Entropy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AEP for Continuous Random Variable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Relative Entropy and Mutual Information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Property of Differential Information Measures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Information inequalities and applications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2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08"/>
    </mc:Choice>
    <mc:Fallback xmlns="">
      <p:transition spd="slow" advTm="218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Differential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856720" y="3152879"/>
                <a:ext cx="8344960" cy="1735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differential entropy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800" b="1" i="1" dirty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of a </a:t>
                </a:r>
                <a:r>
                  <a:rPr lang="en-US" sz="1800" dirty="0">
                    <a:solidFill>
                      <a:srgbClr val="7030A0"/>
                    </a:solidFill>
                  </a:rPr>
                  <a:t>continuous random variable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with density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defined as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b="1" i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the support set of the random variable. 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The differential entropy is sometimes written 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rather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20" y="3152879"/>
                <a:ext cx="8344960" cy="1735554"/>
              </a:xfrm>
              <a:prstGeom prst="rect">
                <a:avLst/>
              </a:prstGeom>
              <a:blipFill>
                <a:blip r:embed="rId5"/>
                <a:stretch>
                  <a:fillRect l="-584" t="-2091" b="-5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71297" y="1259572"/>
                <a:ext cx="8330490" cy="1828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be a random variable with </a:t>
                </a:r>
                <a:r>
                  <a:rPr lang="en-US" altLang="zh-CN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cumulative distribution function (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累积分布函数</a:t>
                </a:r>
                <a:r>
                  <a:rPr lang="en-US" altLang="zh-CN" b="1" dirty="0">
                    <a:solidFill>
                      <a:srgbClr val="7030A0"/>
                    </a:solidFill>
                  </a:rPr>
                  <a:t>)</a:t>
                </a:r>
                <a:endParaRPr lang="en-US" altLang="zh-CN" sz="1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1800" i="1" dirty="0" err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continuous, the random variable is said to be </a:t>
                </a:r>
                <a:r>
                  <a:rPr lang="en-US" altLang="zh-CN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continuous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′(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when the derivative is defined. If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called the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probability density function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X.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set where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)&gt;0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called the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support set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97" y="1259572"/>
                <a:ext cx="8330490" cy="1828321"/>
              </a:xfrm>
              <a:prstGeom prst="rect">
                <a:avLst/>
              </a:prstGeom>
              <a:blipFill>
                <a:blip r:embed="rId6"/>
                <a:stretch>
                  <a:fillRect l="-512" t="-200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3153008" y="5364363"/>
                <a:ext cx="6048672" cy="13495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6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7030A0"/>
                    </a:solidFill>
                  </a:rPr>
                  <a:t> is always non-negative.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</a:rPr>
                  <a:t> may be negative</a:t>
                </a:r>
                <a:endParaRPr lang="en-US" altLang="zh-CN" sz="1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008" y="5364363"/>
                <a:ext cx="6048672" cy="1349518"/>
              </a:xfrm>
              <a:prstGeom prst="rect">
                <a:avLst/>
              </a:prstGeom>
              <a:blipFill>
                <a:blip r:embed="rId7"/>
                <a:stretch>
                  <a:fillRect t="-56481" b="-65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AC9A1A-D9E0-4108-9EF6-7DF2E3848831}"/>
                  </a:ext>
                </a:extLst>
              </p:cNvPr>
              <p:cNvSpPr/>
              <p:nvPr/>
            </p:nvSpPr>
            <p:spPr>
              <a:xfrm>
                <a:off x="787230" y="4945658"/>
                <a:ext cx="83304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i="1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(Translation does not change the differential entropy)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AC9A1A-D9E0-4108-9EF6-7DF2E3848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30" y="4945658"/>
                <a:ext cx="8330490" cy="369332"/>
              </a:xfrm>
              <a:prstGeom prst="rect">
                <a:avLst/>
              </a:prstGeom>
              <a:blipFill>
                <a:blip r:embed="rId8"/>
                <a:stretch>
                  <a:fillRect l="-43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6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106"/>
    </mc:Choice>
    <mc:Fallback xmlns="">
      <p:transition spd="slow" advTm="32510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Differential Entropy: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16688" y="1345318"/>
                <a:ext cx="8344960" cy="80681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Consider a random variable distributed uniformly from 0 to a, then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18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func>
                  </m:oMath>
                </a14:m>
                <a:endParaRPr lang="en-US" altLang="zh-CN" sz="1800" b="1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CN" sz="1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1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18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𝝅</m:t>
                        </m:r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𝒆</m:t>
                        </m:r>
                        <m:sSup>
                          <m:sSupPr>
                            <m:ctrlP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88" y="1345318"/>
                <a:ext cx="8344960" cy="806811"/>
              </a:xfrm>
              <a:prstGeom prst="rect">
                <a:avLst/>
              </a:prstGeom>
              <a:blipFill>
                <a:blip r:embed="rId5"/>
                <a:stretch>
                  <a:fillRect l="-438" t="-746" b="-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8720" y="2165474"/>
                <a:ext cx="8330490" cy="43545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uniformly distributed in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[0,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Gaussian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𝒩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     </m:t>
                      </m:r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                 =−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sz="1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altLang="zh-CN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CN" sz="1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altLang="zh-CN" sz="1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Var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sz="1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2165474"/>
                <a:ext cx="8330490" cy="4354525"/>
              </a:xfrm>
              <a:prstGeom prst="rect">
                <a:avLst/>
              </a:prstGeom>
              <a:blipFill>
                <a:blip r:embed="rId6"/>
                <a:stretch>
                  <a:fillRect l="-439" t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FDB1BD2-C71B-41BE-BCA6-61ED33F05FA4}"/>
              </a:ext>
            </a:extLst>
          </p:cNvPr>
          <p:cNvSpPr/>
          <p:nvPr/>
        </p:nvSpPr>
        <p:spPr>
          <a:xfrm>
            <a:off x="7909520" y="6112569"/>
            <a:ext cx="1633746" cy="354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7030A0"/>
                </a:solidFill>
              </a:rPr>
              <a:t>Mean and Variance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6C419A-99D2-CD27-7347-6EDFFC66E2C0}"/>
              </a:ext>
            </a:extLst>
          </p:cNvPr>
          <p:cNvSpPr txBox="1"/>
          <p:nvPr/>
        </p:nvSpPr>
        <p:spPr>
          <a:xfrm>
            <a:off x="7579360" y="457200"/>
            <a:ext cx="1146468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需要掌握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A71A17-E99A-7EBF-AB53-3382EDF932E4}"/>
              </a:ext>
            </a:extLst>
          </p:cNvPr>
          <p:cNvSpPr txBox="1"/>
          <p:nvPr/>
        </p:nvSpPr>
        <p:spPr>
          <a:xfrm>
            <a:off x="132656" y="4744417"/>
            <a:ext cx="2534668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这里用了以</a:t>
            </a:r>
            <a:r>
              <a:rPr kumimoji="1" lang="en-US" altLang="zh-CN" dirty="0"/>
              <a:t>e</a:t>
            </a:r>
            <a:r>
              <a:rPr kumimoji="1" lang="zh-CN" altLang="en-US" dirty="0"/>
              <a:t>为底的</a:t>
            </a:r>
            <a:r>
              <a:rPr kumimoji="1" lang="en-US" altLang="zh-CN" dirty="0"/>
              <a:t>log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989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022"/>
    </mc:Choice>
    <mc:Fallback xmlns="">
      <p:transition spd="slow" advTm="30202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301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4301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301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301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301" dirty="0">
                    <a:solidFill>
                      <a:schemeClr val="accent2">
                        <a:lumMod val="75000"/>
                      </a:schemeClr>
                    </a:solidFill>
                  </a:rPr>
                  <a:t>: Infinite Information 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  <a:blipFill>
                <a:blip r:embed="rId5"/>
                <a:stretch>
                  <a:fillRect t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5256" y="2584177"/>
                <a:ext cx="8594423" cy="3313215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be uniformly distributed 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[0,1)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Then we can write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=0.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,….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dyadic expansion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a sequence of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i.i.d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bits.</a:t>
                </a: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=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∞ 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=∞         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56" y="2584177"/>
                <a:ext cx="8594423" cy="3313215"/>
              </a:xfrm>
              <a:prstGeom prst="rect">
                <a:avLst/>
              </a:prstGeom>
              <a:blipFill>
                <a:blip r:embed="rId6"/>
                <a:stretch>
                  <a:fillRect l="-567" t="-91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769FA6D-63BB-2049-B3CC-A3243E97C4F5}"/>
              </a:ext>
            </a:extLst>
          </p:cNvPr>
          <p:cNvSpPr/>
          <p:nvPr/>
        </p:nvSpPr>
        <p:spPr>
          <a:xfrm>
            <a:off x="755257" y="1345318"/>
            <a:ext cx="8522415" cy="11668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800" dirty="0">
                <a:solidFill>
                  <a:schemeClr val="tx1"/>
                </a:solidFill>
              </a:rPr>
              <a:t>Differential entropy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not serve as a measure of the average amount of information</a:t>
            </a:r>
            <a:r>
              <a:rPr lang="en-US" sz="1800" dirty="0">
                <a:solidFill>
                  <a:schemeClr val="tx1"/>
                </a:solidFill>
              </a:rPr>
              <a:t> contained in a continuous random variable. 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sz="1800" dirty="0">
                <a:solidFill>
                  <a:schemeClr val="tx1"/>
                </a:solidFill>
              </a:rPr>
              <a:t>In fact,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continuous random variable generally contains an infinite amount of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3084984" y="5969400"/>
                <a:ext cx="6696744" cy="79208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Differential entropy </a:t>
                </a:r>
                <a:r>
                  <a:rPr lang="en-US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does not</a:t>
                </a:r>
                <a:r>
                  <a:rPr lang="en-US" sz="16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serve as a measure of the average amount of information contained in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16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6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   --Ch. 10, R. W. Yeung, Information theory and Network Coding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984" y="5969400"/>
                <a:ext cx="6696744" cy="792088"/>
              </a:xfrm>
              <a:prstGeom prst="rect">
                <a:avLst/>
              </a:prstGeom>
              <a:blipFill>
                <a:blip r:embed="rId7"/>
                <a:stretch>
                  <a:fillRect l="-454" t="-3788" r="-91" b="-14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9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605"/>
    </mc:Choice>
    <mc:Fallback xmlns="">
      <p:transition spd="slow" advTm="2036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</p:spPr>
            <p:txBody>
              <a:bodyPr/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𝑎𝑋</m:t>
                      </m:r>
                      <m:r>
                        <a:rPr lang="en-US" sz="4301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30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C2434E4-16B7-E540-A13C-960B63D5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80" y="279921"/>
                <a:ext cx="8769040" cy="10653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63955" y="2368153"/>
                <a:ext cx="8330490" cy="264848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𝑎𝑋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𝑎𝑋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𝑑𝑦</m:t>
                      </m:r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              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𝑑𝑦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       =−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nary>
                            <m:naryPr>
                              <m:subHide m:val="on"/>
                              <m:supHide m:val="on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55" y="2368153"/>
                <a:ext cx="8330490" cy="2648482"/>
              </a:xfrm>
              <a:prstGeom prst="rect">
                <a:avLst/>
              </a:prstGeom>
              <a:blipFill>
                <a:blip r:embed="rId6"/>
                <a:stretch>
                  <a:fillRect l="-585" b="-91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1716832" y="1347496"/>
                <a:ext cx="6094854" cy="7920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𝒂𝑿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𝑨𝑿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1" i="0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𝐝𝐞𝐭</m:t>
                                  </m:r>
                                </m:fName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4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32" y="1347496"/>
                <a:ext cx="6094854" cy="792088"/>
              </a:xfrm>
              <a:prstGeom prst="rect">
                <a:avLst/>
              </a:prstGeom>
              <a:blipFill>
                <a:blip r:embed="rId7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6662946" y="5608513"/>
                <a:ext cx="2448272" cy="35473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𝑨𝑿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sz="1400" b="1" i="1" dirty="0" err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400" b="1" i="1" dirty="0" err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⁡|</m:t>
                      </m:r>
                      <m:r>
                        <m:rPr>
                          <m:sty m:val="p"/>
                        </m:rPr>
                        <a:rPr lang="en-US" sz="1400" b="1" i="1" dirty="0" err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4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946" y="5608513"/>
                <a:ext cx="2448272" cy="3547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5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491"/>
    </mc:Choice>
    <mc:Fallback xmlns="">
      <p:transition spd="slow" advTm="2274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Differential and Discrete </a:t>
            </a:r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Entropy</a:t>
            </a:r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72716" y="3220190"/>
                <a:ext cx="8712968" cy="34364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</a:rPr>
                  <a:t>Suppose that we divide the range of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into bins of length </a:t>
                </a:r>
                <a14:m>
                  <m:oMath xmlns:m="http://schemas.openxmlformats.org/officeDocument/2006/math">
                    <m:r>
                      <a:rPr lang="en-US" altLang="zh-CN" sz="1800" b="1" i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By the mean value theorem, there exists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within each bin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  <m:sup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sup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180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Consider the quantized random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which is defined by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7030A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180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chemeClr val="tx1"/>
                    </a:solidFill>
                  </a:rPr>
                  <a:t>Then the probability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sup>
                        <m:e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sz="18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180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800" b="1" i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𝚫</m:t>
                            </m:r>
                          </m:sup>
                        </m:sSup>
                      </m:e>
                    </m:d>
                    <m:r>
                      <a:rPr lang="en-US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=−∑</m:t>
                    </m:r>
                    <m:r>
                      <a:rPr lang="en-US" sz="1800" b="1" i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sz="1800" b="1" i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1800" b="1" i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sup>
                          </m:sSup>
                        </m:e>
                      </m:d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1" i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1" i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zh-CN" sz="1800" b="1" i="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−∑</m:t>
                      </m:r>
                      <m:r>
                        <a:rPr lang="en-US" altLang="zh-CN" sz="1800" b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1800" b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16" y="3220190"/>
                <a:ext cx="8712968" cy="3436407"/>
              </a:xfrm>
              <a:prstGeom prst="rect">
                <a:avLst/>
              </a:prstGeom>
              <a:blipFill>
                <a:blip r:embed="rId3"/>
                <a:stretch>
                  <a:fillRect l="-419" b="-1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76" y="1163988"/>
            <a:ext cx="3225353" cy="1924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6613376" y="6597224"/>
                <a:ext cx="3368440" cy="32683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sz="1400" b="1" i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𝚫</m:t>
                            </m:r>
                          </m:sup>
                        </m:sSup>
                      </m:e>
                    </m:d>
                    <m:r>
                      <a:rPr lang="en-US" sz="14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1" i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𝐥𝐨𝐠</m:t>
                    </m:r>
                    <m:r>
                      <a:rPr lang="en-US" sz="14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14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sz="14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14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4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as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14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1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376" y="6597224"/>
                <a:ext cx="3368440" cy="326836"/>
              </a:xfrm>
              <a:prstGeom prst="rect">
                <a:avLst/>
              </a:prstGeom>
              <a:blipFill>
                <a:blip r:embed="rId5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3029A98-4E9F-65B4-52C6-996FA9A5C311}"/>
              </a:ext>
            </a:extLst>
          </p:cNvPr>
          <p:cNvSpPr txBox="1"/>
          <p:nvPr/>
        </p:nvSpPr>
        <p:spPr>
          <a:xfrm>
            <a:off x="5650718" y="5116064"/>
            <a:ext cx="2646878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落在这个区域里的概率</a:t>
            </a:r>
          </a:p>
        </p:txBody>
      </p:sp>
    </p:spTree>
    <p:extLst>
      <p:ext uri="{BB962C8B-B14F-4D97-AF65-F5344CB8AC3E}">
        <p14:creationId xmlns:p14="http://schemas.microsoft.com/office/powerpoint/2010/main" val="336028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919"/>
    </mc:Choice>
    <mc:Fallback xmlns="">
      <p:transition spd="slow" advTm="3619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AEP For Continuous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72760" y="1216025"/>
                <a:ext cx="8344960" cy="2952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AEP for continuous random variables:</a:t>
                </a:r>
              </a:p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be a sequence of random variables drawn </a:t>
                </a:r>
                <a:r>
                  <a:rPr lang="en-US" altLang="zh-CN" sz="1800" dirty="0" err="1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i.i.d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according to the    </a:t>
                </a:r>
              </a:p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density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Then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  <m:func>
                        <m:func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1800" b="1" i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𝐥𝐨𝐠</m:t>
                                  </m:r>
                                </m:fName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𝒇</m:t>
                                  </m:r>
                                  <m:d>
                                    <m:dPr>
                                      <m:ctrlPr>
                                        <a:rPr lang="en-US" altLang="zh-CN" sz="1800" b="1" i="1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1" i="1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in probability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any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we define the typical set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 follows: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1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60" y="1216025"/>
                <a:ext cx="8344960" cy="2952328"/>
              </a:xfrm>
              <a:prstGeom prst="rect">
                <a:avLst/>
              </a:prstGeom>
              <a:blipFill>
                <a:blip r:embed="rId5"/>
                <a:stretch>
                  <a:fillRect l="-584" t="-411" b="-22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2760" y="4231069"/>
                <a:ext cx="8330490" cy="2437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volume of a set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defined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Vol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typical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has the following properties: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&gt;1−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sufficiently large.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Vol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Vol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sufficiently large.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60" y="4231069"/>
                <a:ext cx="8330490" cy="2437270"/>
              </a:xfrm>
              <a:prstGeom prst="rect">
                <a:avLst/>
              </a:prstGeom>
              <a:blipFill>
                <a:blip r:embed="rId6"/>
                <a:stretch>
                  <a:fillRect l="-512" t="-1250" b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F80EE4-4DFB-49ED-8D96-C642CED2C945}"/>
                  </a:ext>
                </a:extLst>
              </p:cNvPr>
              <p:cNvSpPr/>
              <p:nvPr/>
            </p:nvSpPr>
            <p:spPr>
              <a:xfrm>
                <a:off x="7333456" y="5392489"/>
                <a:ext cx="1769794" cy="35473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𝒏𝒉</m:t>
                        </m:r>
                        <m:r>
                          <a:rPr lang="en-US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400" b="1" dirty="0">
                    <a:solidFill>
                      <a:srgbClr val="7030A0"/>
                    </a:solidFill>
                  </a:rPr>
                  <a:t> is the volume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F80EE4-4DFB-49ED-8D96-C642CED2C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456" y="5392489"/>
                <a:ext cx="1769794" cy="354736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93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980"/>
    </mc:Choice>
    <mc:Fallback xmlns="">
      <p:transition spd="slow" advTm="2479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1212776" y="1499417"/>
                <a:ext cx="2448272" cy="7293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Probability distribution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76" y="1499417"/>
                <a:ext cx="2448272" cy="729360"/>
              </a:xfrm>
              <a:prstGeom prst="rect">
                <a:avLst/>
              </a:prstGeom>
              <a:blipFill>
                <a:blip r:embed="rId3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>
          <a:xfrm>
            <a:off x="4093096" y="1792089"/>
            <a:ext cx="13681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5965304" y="1504057"/>
                <a:ext cx="3096344" cy="7293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b="0" dirty="0">
                    <a:solidFill>
                      <a:srgbClr val="C00000"/>
                    </a:solidFill>
                  </a:rPr>
                  <a:t>Information quantities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/>
                      <m:e/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(;) 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304" y="1504057"/>
                <a:ext cx="3096344" cy="729360"/>
              </a:xfrm>
              <a:prstGeom prst="rect">
                <a:avLst/>
              </a:prstGeom>
              <a:blipFill>
                <a:blip r:embed="rId4"/>
                <a:stretch>
                  <a:fillRect l="-1572" r="-2750" b="-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989920" y="3448273"/>
                <a:ext cx="2671128" cy="10081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Law on probability 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|…)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20" y="3448273"/>
                <a:ext cx="2671128" cy="1008112"/>
              </a:xfrm>
              <a:prstGeom prst="rect">
                <a:avLst/>
              </a:prstGeom>
              <a:blipFill>
                <a:blip r:embed="rId5"/>
                <a:stretch>
                  <a:fillRect l="-1587" r="-1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2175169" y="2514489"/>
            <a:ext cx="26174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253336" y="3448273"/>
                <a:ext cx="2671128" cy="10081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Linear relations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d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e.g. Chain rule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36" y="3448273"/>
                <a:ext cx="2671128" cy="1008112"/>
              </a:xfrm>
              <a:prstGeom prst="rect">
                <a:avLst/>
              </a:prstGeom>
              <a:blipFill>
                <a:blip r:embed="rId6"/>
                <a:stretch>
                  <a:fillRect l="-1818" r="-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7458028" y="2514489"/>
            <a:ext cx="261743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Arrow 11"/>
          <p:cNvSpPr/>
          <p:nvPr/>
        </p:nvSpPr>
        <p:spPr>
          <a:xfrm>
            <a:off x="4099192" y="3880321"/>
            <a:ext cx="13681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21088" y="3456498"/>
                <a:ext cx="1567408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Expectation: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88" y="3456498"/>
                <a:ext cx="1567408" cy="380425"/>
              </a:xfrm>
              <a:prstGeom prst="rect">
                <a:avLst/>
              </a:prstGeom>
              <a:blipFill>
                <a:blip r:embed="rId7"/>
                <a:stretch>
                  <a:fillRect l="-3502" t="-8065" b="-27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5">
            <a:extLst>
              <a:ext uri="{FF2B5EF4-FFF2-40B4-BE49-F238E27FC236}">
                <a16:creationId xmlns:a16="http://schemas.microsoft.com/office/drawing/2014/main" id="{A9FDD941-B717-BA97-8537-DAFCFD8ACB72}"/>
              </a:ext>
            </a:extLst>
          </p:cNvPr>
          <p:cNvSpPr/>
          <p:nvPr/>
        </p:nvSpPr>
        <p:spPr>
          <a:xfrm>
            <a:off x="3185147" y="4978698"/>
            <a:ext cx="3688106" cy="3547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C00000"/>
                </a:solidFill>
              </a:rPr>
              <a:t>The same rule applied for differential entropy</a:t>
            </a:r>
          </a:p>
        </p:txBody>
      </p:sp>
    </p:spTree>
    <p:extLst>
      <p:ext uri="{BB962C8B-B14F-4D97-AF65-F5344CB8AC3E}">
        <p14:creationId xmlns:p14="http://schemas.microsoft.com/office/powerpoint/2010/main" val="3801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216"/>
    </mc:Choice>
    <mc:Fallback xmlns="">
      <p:transition spd="slow" advTm="20621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82334</TotalTime>
  <Words>1872</Words>
  <Application>Microsoft Macintosh PowerPoint</Application>
  <PresentationFormat>自定义</PresentationFormat>
  <Paragraphs>185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Calibri</vt:lpstr>
      <vt:lpstr>Cambria Math</vt:lpstr>
      <vt:lpstr>Tw Cen MT</vt:lpstr>
      <vt:lpstr>Wingdings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黄 奔皓</cp:lastModifiedBy>
  <cp:revision>3610</cp:revision>
  <cp:lastPrinted>2018-02-19T20:12:03Z</cp:lastPrinted>
  <dcterms:created xsi:type="dcterms:W3CDTF">2012-11-18T11:25:02Z</dcterms:created>
  <dcterms:modified xsi:type="dcterms:W3CDTF">2023-04-25T14:27:45Z</dcterms:modified>
</cp:coreProperties>
</file>