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7"/>
  </p:notesMasterIdLst>
  <p:sldIdLst>
    <p:sldId id="628" r:id="rId2"/>
    <p:sldId id="775" r:id="rId3"/>
    <p:sldId id="865" r:id="rId4"/>
    <p:sldId id="866" r:id="rId5"/>
    <p:sldId id="881" r:id="rId6"/>
    <p:sldId id="875" r:id="rId7"/>
    <p:sldId id="877" r:id="rId8"/>
    <p:sldId id="878" r:id="rId9"/>
    <p:sldId id="879" r:id="rId10"/>
    <p:sldId id="880" r:id="rId11"/>
    <p:sldId id="870" r:id="rId12"/>
    <p:sldId id="871" r:id="rId13"/>
    <p:sldId id="868" r:id="rId14"/>
    <p:sldId id="882" r:id="rId15"/>
    <p:sldId id="842" r:id="rId16"/>
  </p:sldIdLst>
  <p:sldSz cx="10058400" cy="7040563"/>
  <p:notesSz cx="6858000" cy="9144000"/>
  <p:custDataLst>
    <p:tags r:id="rId18"/>
  </p:custDataLst>
  <p:defaultTextStyle>
    <a:defPPr>
      <a:defRPr lang="en-US"/>
    </a:defPPr>
    <a:lvl1pPr marL="0" algn="l" defTabSz="950885" rtl="0" eaLnBrk="1" latinLnBrk="0" hangingPunct="1">
      <a:defRPr sz="1872" kern="1200">
        <a:solidFill>
          <a:schemeClr val="tx1"/>
        </a:solidFill>
        <a:latin typeface="+mn-lt"/>
        <a:ea typeface="+mn-ea"/>
        <a:cs typeface="+mn-cs"/>
      </a:defRPr>
    </a:lvl1pPr>
    <a:lvl2pPr marL="475442" algn="l" defTabSz="950885" rtl="0" eaLnBrk="1" latinLnBrk="0" hangingPunct="1">
      <a:defRPr sz="1872" kern="1200">
        <a:solidFill>
          <a:schemeClr val="tx1"/>
        </a:solidFill>
        <a:latin typeface="+mn-lt"/>
        <a:ea typeface="+mn-ea"/>
        <a:cs typeface="+mn-cs"/>
      </a:defRPr>
    </a:lvl2pPr>
    <a:lvl3pPr marL="950885" algn="l" defTabSz="950885" rtl="0" eaLnBrk="1" latinLnBrk="0" hangingPunct="1">
      <a:defRPr sz="1872" kern="1200">
        <a:solidFill>
          <a:schemeClr val="tx1"/>
        </a:solidFill>
        <a:latin typeface="+mn-lt"/>
        <a:ea typeface="+mn-ea"/>
        <a:cs typeface="+mn-cs"/>
      </a:defRPr>
    </a:lvl3pPr>
    <a:lvl4pPr marL="1426327" algn="l" defTabSz="950885" rtl="0" eaLnBrk="1" latinLnBrk="0" hangingPunct="1">
      <a:defRPr sz="1872" kern="1200">
        <a:solidFill>
          <a:schemeClr val="tx1"/>
        </a:solidFill>
        <a:latin typeface="+mn-lt"/>
        <a:ea typeface="+mn-ea"/>
        <a:cs typeface="+mn-cs"/>
      </a:defRPr>
    </a:lvl4pPr>
    <a:lvl5pPr marL="1901769" algn="l" defTabSz="950885" rtl="0" eaLnBrk="1" latinLnBrk="0" hangingPunct="1">
      <a:defRPr sz="1872" kern="1200">
        <a:solidFill>
          <a:schemeClr val="tx1"/>
        </a:solidFill>
        <a:latin typeface="+mn-lt"/>
        <a:ea typeface="+mn-ea"/>
        <a:cs typeface="+mn-cs"/>
      </a:defRPr>
    </a:lvl5pPr>
    <a:lvl6pPr marL="2377211" algn="l" defTabSz="950885" rtl="0" eaLnBrk="1" latinLnBrk="0" hangingPunct="1">
      <a:defRPr sz="1872" kern="1200">
        <a:solidFill>
          <a:schemeClr val="tx1"/>
        </a:solidFill>
        <a:latin typeface="+mn-lt"/>
        <a:ea typeface="+mn-ea"/>
        <a:cs typeface="+mn-cs"/>
      </a:defRPr>
    </a:lvl6pPr>
    <a:lvl7pPr marL="2852654" algn="l" defTabSz="950885" rtl="0" eaLnBrk="1" latinLnBrk="0" hangingPunct="1">
      <a:defRPr sz="1872" kern="1200">
        <a:solidFill>
          <a:schemeClr val="tx1"/>
        </a:solidFill>
        <a:latin typeface="+mn-lt"/>
        <a:ea typeface="+mn-ea"/>
        <a:cs typeface="+mn-cs"/>
      </a:defRPr>
    </a:lvl7pPr>
    <a:lvl8pPr marL="3328096" algn="l" defTabSz="950885" rtl="0" eaLnBrk="1" latinLnBrk="0" hangingPunct="1">
      <a:defRPr sz="1872" kern="1200">
        <a:solidFill>
          <a:schemeClr val="tx1"/>
        </a:solidFill>
        <a:latin typeface="+mn-lt"/>
        <a:ea typeface="+mn-ea"/>
        <a:cs typeface="+mn-cs"/>
      </a:defRPr>
    </a:lvl8pPr>
    <a:lvl9pPr marL="3803538" algn="l" defTabSz="950885" rtl="0" eaLnBrk="1" latinLnBrk="0" hangingPunct="1">
      <a:defRPr sz="1872"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18" userDrawn="1">
          <p15:clr>
            <a:srgbClr val="A4A3A4"/>
          </p15:clr>
        </p15:guide>
        <p15:guide id="2" pos="31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a:srgbClr val="D5FC79"/>
    <a:srgbClr val="FBE5D6"/>
    <a:srgbClr val="FF33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3" autoAdjust="0"/>
    <p:restoredTop sz="97097" autoAdjust="0"/>
  </p:normalViewPr>
  <p:slideViewPr>
    <p:cSldViewPr showGuides="1">
      <p:cViewPr varScale="1">
        <p:scale>
          <a:sx n="125" d="100"/>
          <a:sy n="125" d="100"/>
        </p:scale>
        <p:origin x="864" y="-448"/>
      </p:cViewPr>
      <p:guideLst>
        <p:guide orient="horz" pos="2218"/>
        <p:guide pos="3168"/>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eng Fan" userId="73b39abba4055029" providerId="LiveId" clId="{EABD73F3-CC46-44DF-88D7-89345A3B1B7B}"/>
    <pc:docChg chg="undo custSel addSld delSld modSld">
      <pc:chgData name="Cheng Fan" userId="73b39abba4055029" providerId="LiveId" clId="{EABD73F3-CC46-44DF-88D7-89345A3B1B7B}" dt="2020-04-22T02:37:42.270" v="6919" actId="47"/>
      <pc:docMkLst>
        <pc:docMk/>
      </pc:docMkLst>
      <pc:sldChg chg="addSp delSp modSp">
        <pc:chgData name="Cheng Fan" userId="73b39abba4055029" providerId="LiveId" clId="{EABD73F3-CC46-44DF-88D7-89345A3B1B7B}" dt="2020-04-08T09:36:42.664" v="3065"/>
        <pc:sldMkLst>
          <pc:docMk/>
          <pc:sldMk cId="2040243274" sldId="628"/>
        </pc:sldMkLst>
        <pc:picChg chg="add del mod">
          <ac:chgData name="Cheng Fan" userId="73b39abba4055029" providerId="LiveId" clId="{EABD73F3-CC46-44DF-88D7-89345A3B1B7B}" dt="2020-04-08T09:36:42.664" v="3065"/>
          <ac:picMkLst>
            <pc:docMk/>
            <pc:sldMk cId="2040243274" sldId="628"/>
            <ac:picMk id="4" creationId="{65E3865E-973E-4FA3-9658-2F863F6C47DC}"/>
          </ac:picMkLst>
        </pc:picChg>
        <pc:picChg chg="add mod">
          <ac:chgData name="Cheng Fan" userId="73b39abba4055029" providerId="LiveId" clId="{EABD73F3-CC46-44DF-88D7-89345A3B1B7B}" dt="2020-04-08T09:36:42.664" v="3065"/>
          <ac:picMkLst>
            <pc:docMk/>
            <pc:sldMk cId="2040243274" sldId="628"/>
            <ac:picMk id="6" creationId="{CE52A0D7-276A-47D6-9A0F-0DDE1EFE86C2}"/>
          </ac:picMkLst>
        </pc:picChg>
      </pc:sldChg>
      <pc:sldChg chg="addSp delSp modSp">
        <pc:chgData name="Cheng Fan" userId="73b39abba4055029" providerId="LiveId" clId="{EABD73F3-CC46-44DF-88D7-89345A3B1B7B}" dt="2020-04-08T09:41:35.799" v="3113"/>
        <pc:sldMkLst>
          <pc:docMk/>
          <pc:sldMk cId="2267203452" sldId="775"/>
        </pc:sldMkLst>
        <pc:spChg chg="mod">
          <ac:chgData name="Cheng Fan" userId="73b39abba4055029" providerId="LiveId" clId="{EABD73F3-CC46-44DF-88D7-89345A3B1B7B}" dt="2020-04-08T09:39:40.617" v="3112" actId="20577"/>
          <ac:spMkLst>
            <pc:docMk/>
            <pc:sldMk cId="2267203452" sldId="775"/>
            <ac:spMk id="5" creationId="{CE91ADF7-DF9B-A947-B5BC-4330D7FFEB59}"/>
          </ac:spMkLst>
        </pc:spChg>
        <pc:picChg chg="add del mod">
          <ac:chgData name="Cheng Fan" userId="73b39abba4055029" providerId="LiveId" clId="{EABD73F3-CC46-44DF-88D7-89345A3B1B7B}" dt="2020-04-08T09:41:35.799" v="3113"/>
          <ac:picMkLst>
            <pc:docMk/>
            <pc:sldMk cId="2267203452" sldId="775"/>
            <ac:picMk id="2" creationId="{1EB4EB26-E516-4476-8A1D-8AA6F3E639AB}"/>
          </ac:picMkLst>
        </pc:picChg>
        <pc:picChg chg="add mod">
          <ac:chgData name="Cheng Fan" userId="73b39abba4055029" providerId="LiveId" clId="{EABD73F3-CC46-44DF-88D7-89345A3B1B7B}" dt="2020-04-08T09:41:35.799" v="3113"/>
          <ac:picMkLst>
            <pc:docMk/>
            <pc:sldMk cId="2267203452" sldId="775"/>
            <ac:picMk id="3" creationId="{14F7309F-08FA-4FC3-B855-35961C631E90}"/>
          </ac:picMkLst>
        </pc:picChg>
      </pc:sldChg>
      <pc:sldChg chg="addSp delSp modSp delAnim">
        <pc:chgData name="Cheng Fan" userId="73b39abba4055029" providerId="LiveId" clId="{EABD73F3-CC46-44DF-88D7-89345A3B1B7B}" dt="2020-04-09T09:31:56.749" v="6859"/>
        <pc:sldMkLst>
          <pc:docMk/>
          <pc:sldMk cId="2368993379" sldId="842"/>
        </pc:sldMkLst>
        <pc:spChg chg="mod">
          <ac:chgData name="Cheng Fan" userId="73b39abba4055029" providerId="LiveId" clId="{EABD73F3-CC46-44DF-88D7-89345A3B1B7B}" dt="2020-04-09T07:32:34.965" v="6732" actId="20577"/>
          <ac:spMkLst>
            <pc:docMk/>
            <pc:sldMk cId="2368993379" sldId="842"/>
            <ac:spMk id="4" creationId="{CC2434E4-16B7-E540-A13C-960B63D56793}"/>
          </ac:spMkLst>
        </pc:spChg>
        <pc:spChg chg="mod">
          <ac:chgData name="Cheng Fan" userId="73b39abba4055029" providerId="LiveId" clId="{EABD73F3-CC46-44DF-88D7-89345A3B1B7B}" dt="2020-04-09T07:32:39.019" v="6733" actId="1076"/>
          <ac:spMkLst>
            <pc:docMk/>
            <pc:sldMk cId="2368993379" sldId="842"/>
            <ac:spMk id="5" creationId="{00000000-0000-0000-0000-000000000000}"/>
          </ac:spMkLst>
        </pc:spChg>
        <pc:picChg chg="add del mod">
          <ac:chgData name="Cheng Fan" userId="73b39abba4055029" providerId="LiveId" clId="{EABD73F3-CC46-44DF-88D7-89345A3B1B7B}" dt="2020-04-09T05:42:11.629" v="5985" actId="478"/>
          <ac:picMkLst>
            <pc:docMk/>
            <pc:sldMk cId="2368993379" sldId="842"/>
            <ac:picMk id="2" creationId="{A7B56110-272C-4C26-84AA-1D105255DA01}"/>
          </ac:picMkLst>
        </pc:picChg>
        <pc:picChg chg="add mod">
          <ac:chgData name="Cheng Fan" userId="73b39abba4055029" providerId="LiveId" clId="{EABD73F3-CC46-44DF-88D7-89345A3B1B7B}" dt="2020-04-09T09:31:56.749" v="6859"/>
          <ac:picMkLst>
            <pc:docMk/>
            <pc:sldMk cId="2368993379" sldId="842"/>
            <ac:picMk id="3" creationId="{50F441EB-7E9B-4E50-8D38-56E0B3421C10}"/>
          </ac:picMkLst>
        </pc:picChg>
      </pc:sldChg>
      <pc:sldChg chg="addSp delSp modSp delAnim">
        <pc:chgData name="Cheng Fan" userId="73b39abba4055029" providerId="LiveId" clId="{EABD73F3-CC46-44DF-88D7-89345A3B1B7B}" dt="2020-04-08T11:49:14.888" v="3393"/>
        <pc:sldMkLst>
          <pc:docMk/>
          <pc:sldMk cId="1982778971" sldId="865"/>
        </pc:sldMkLst>
        <pc:spChg chg="mod">
          <ac:chgData name="Cheng Fan" userId="73b39abba4055029" providerId="LiveId" clId="{EABD73F3-CC46-44DF-88D7-89345A3B1B7B}" dt="2020-04-08T09:30:13.483" v="2892" actId="1076"/>
          <ac:spMkLst>
            <pc:docMk/>
            <pc:sldMk cId="1982778971" sldId="865"/>
            <ac:spMk id="5" creationId="{00000000-0000-0000-0000-000000000000}"/>
          </ac:spMkLst>
        </pc:spChg>
        <pc:spChg chg="add del mod">
          <ac:chgData name="Cheng Fan" userId="73b39abba4055029" providerId="LiveId" clId="{EABD73F3-CC46-44DF-88D7-89345A3B1B7B}" dt="2020-04-08T09:59:44.918" v="3257" actId="20577"/>
          <ac:spMkLst>
            <pc:docMk/>
            <pc:sldMk cId="1982778971" sldId="865"/>
            <ac:spMk id="6" creationId="{00000000-0000-0000-0000-000000000000}"/>
          </ac:spMkLst>
        </pc:spChg>
        <pc:spChg chg="add mod">
          <ac:chgData name="Cheng Fan" userId="73b39abba4055029" providerId="LiveId" clId="{EABD73F3-CC46-44DF-88D7-89345A3B1B7B}" dt="2020-04-08T11:32:40.150" v="3263" actId="14100"/>
          <ac:spMkLst>
            <pc:docMk/>
            <pc:sldMk cId="1982778971" sldId="865"/>
            <ac:spMk id="7" creationId="{371B0E21-D77D-471F-9667-F84EF84574A9}"/>
          </ac:spMkLst>
        </pc:spChg>
        <pc:picChg chg="mod">
          <ac:chgData name="Cheng Fan" userId="73b39abba4055029" providerId="LiveId" clId="{EABD73F3-CC46-44DF-88D7-89345A3B1B7B}" dt="2020-04-08T09:30:06.075" v="2890" actId="1076"/>
          <ac:picMkLst>
            <pc:docMk/>
            <pc:sldMk cId="1982778971" sldId="865"/>
            <ac:picMk id="3" creationId="{00000000-0000-0000-0000-000000000000}"/>
          </ac:picMkLst>
        </pc:picChg>
        <pc:picChg chg="add del mod">
          <ac:chgData name="Cheng Fan" userId="73b39abba4055029" providerId="LiveId" clId="{EABD73F3-CC46-44DF-88D7-89345A3B1B7B}" dt="2020-04-08T09:58:49.980" v="3198" actId="478"/>
          <ac:picMkLst>
            <pc:docMk/>
            <pc:sldMk cId="1982778971" sldId="865"/>
            <ac:picMk id="8" creationId="{78F8F81A-1FAD-42FB-B9A6-3D62D282A01F}"/>
          </ac:picMkLst>
        </pc:picChg>
        <pc:picChg chg="add del mod">
          <ac:chgData name="Cheng Fan" userId="73b39abba4055029" providerId="LiveId" clId="{EABD73F3-CC46-44DF-88D7-89345A3B1B7B}" dt="2020-04-08T10:32:53.297" v="3259"/>
          <ac:picMkLst>
            <pc:docMk/>
            <pc:sldMk cId="1982778971" sldId="865"/>
            <ac:picMk id="9" creationId="{EC403FA7-4297-435A-9232-09B4CEAE5773}"/>
          </ac:picMkLst>
        </pc:picChg>
        <pc:picChg chg="add del mod">
          <ac:chgData name="Cheng Fan" userId="73b39abba4055029" providerId="LiveId" clId="{EABD73F3-CC46-44DF-88D7-89345A3B1B7B}" dt="2020-04-08T10:39:58.451" v="3260" actId="478"/>
          <ac:picMkLst>
            <pc:docMk/>
            <pc:sldMk cId="1982778971" sldId="865"/>
            <ac:picMk id="11" creationId="{F0364873-9013-492C-8960-712246351A23}"/>
          </ac:picMkLst>
        </pc:picChg>
        <pc:picChg chg="add mod">
          <ac:chgData name="Cheng Fan" userId="73b39abba4055029" providerId="LiveId" clId="{EABD73F3-CC46-44DF-88D7-89345A3B1B7B}" dt="2020-04-08T11:49:14.888" v="3393"/>
          <ac:picMkLst>
            <pc:docMk/>
            <pc:sldMk cId="1982778971" sldId="865"/>
            <ac:picMk id="13" creationId="{9741F2CD-2550-4181-86E0-9DEBC6EF5A62}"/>
          </ac:picMkLst>
        </pc:picChg>
        <pc:inkChg chg="add del">
          <ac:chgData name="Cheng Fan" userId="73b39abba4055029" providerId="LiveId" clId="{EABD73F3-CC46-44DF-88D7-89345A3B1B7B}" dt="2020-04-08T09:58:47.783" v="3197" actId="478"/>
          <ac:inkMkLst>
            <pc:docMk/>
            <pc:sldMk cId="1982778971" sldId="865"/>
            <ac:inkMk id="2" creationId="{A922CEA5-00F3-4719-9970-6B26D016CD32}"/>
          </ac:inkMkLst>
        </pc:inkChg>
        <pc:inkChg chg="add del">
          <ac:chgData name="Cheng Fan" userId="73b39abba4055029" providerId="LiveId" clId="{EABD73F3-CC46-44DF-88D7-89345A3B1B7B}" dt="2020-04-08T10:40:01.185" v="3261" actId="478"/>
          <ac:inkMkLst>
            <pc:docMk/>
            <pc:sldMk cId="1982778971" sldId="865"/>
            <ac:inkMk id="10" creationId="{C9BB1A51-7706-488C-B91C-F57A1102399B}"/>
          </ac:inkMkLst>
        </pc:inkChg>
        <pc:inkChg chg="add">
          <ac:chgData name="Cheng Fan" userId="73b39abba4055029" providerId="LiveId" clId="{EABD73F3-CC46-44DF-88D7-89345A3B1B7B}" dt="2020-04-08T11:49:14.888" v="3393"/>
          <ac:inkMkLst>
            <pc:docMk/>
            <pc:sldMk cId="1982778971" sldId="865"/>
            <ac:inkMk id="12" creationId="{C20B939D-E26B-42FE-900D-CECA59B676CE}"/>
          </ac:inkMkLst>
        </pc:inkChg>
      </pc:sldChg>
      <pc:sldChg chg="addSp delSp modSp delAnim">
        <pc:chgData name="Cheng Fan" userId="73b39abba4055029" providerId="LiveId" clId="{EABD73F3-CC46-44DF-88D7-89345A3B1B7B}" dt="2020-04-22T02:17:58.146" v="6864" actId="20577"/>
        <pc:sldMkLst>
          <pc:docMk/>
          <pc:sldMk cId="334612361" sldId="866"/>
        </pc:sldMkLst>
        <pc:spChg chg="add mod">
          <ac:chgData name="Cheng Fan" userId="73b39abba4055029" providerId="LiveId" clId="{EABD73F3-CC46-44DF-88D7-89345A3B1B7B}" dt="2020-04-08T11:40:33.011" v="3392" actId="14100"/>
          <ac:spMkLst>
            <pc:docMk/>
            <pc:sldMk cId="334612361" sldId="866"/>
            <ac:spMk id="2" creationId="{50C406B2-FE1B-4151-868A-FD370C333A2A}"/>
          </ac:spMkLst>
        </pc:spChg>
        <pc:spChg chg="mod">
          <ac:chgData name="Cheng Fan" userId="73b39abba4055029" providerId="LiveId" clId="{EABD73F3-CC46-44DF-88D7-89345A3B1B7B}" dt="2020-04-08T13:00:30.867" v="3410" actId="207"/>
          <ac:spMkLst>
            <pc:docMk/>
            <pc:sldMk cId="334612361" sldId="866"/>
            <ac:spMk id="6" creationId="{00000000-0000-0000-0000-000000000000}"/>
          </ac:spMkLst>
        </pc:spChg>
        <pc:spChg chg="mod">
          <ac:chgData name="Cheng Fan" userId="73b39abba4055029" providerId="LiveId" clId="{EABD73F3-CC46-44DF-88D7-89345A3B1B7B}" dt="2020-04-08T11:37:17.038" v="3267" actId="1035"/>
          <ac:spMkLst>
            <pc:docMk/>
            <pc:sldMk cId="334612361" sldId="866"/>
            <ac:spMk id="7" creationId="{A769FA6D-63BB-2049-B3CC-A3243E97C4F5}"/>
          </ac:spMkLst>
        </pc:spChg>
        <pc:spChg chg="mod">
          <ac:chgData name="Cheng Fan" userId="73b39abba4055029" providerId="LiveId" clId="{EABD73F3-CC46-44DF-88D7-89345A3B1B7B}" dt="2020-04-08T12:18:37.518" v="3408" actId="20577"/>
          <ac:spMkLst>
            <pc:docMk/>
            <pc:sldMk cId="334612361" sldId="866"/>
            <ac:spMk id="8" creationId="{00000000-0000-0000-0000-000000000000}"/>
          </ac:spMkLst>
        </pc:spChg>
        <pc:spChg chg="mod">
          <ac:chgData name="Cheng Fan" userId="73b39abba4055029" providerId="LiveId" clId="{EABD73F3-CC46-44DF-88D7-89345A3B1B7B}" dt="2020-04-22T02:17:58.146" v="6864" actId="20577"/>
          <ac:spMkLst>
            <pc:docMk/>
            <pc:sldMk cId="334612361" sldId="866"/>
            <ac:spMk id="9" creationId="{00000000-0000-0000-0000-000000000000}"/>
          </ac:spMkLst>
        </pc:spChg>
        <pc:spChg chg="mod">
          <ac:chgData name="Cheng Fan" userId="73b39abba4055029" providerId="LiveId" clId="{EABD73F3-CC46-44DF-88D7-89345A3B1B7B}" dt="2020-04-08T11:52:14.535" v="3403" actId="1076"/>
          <ac:spMkLst>
            <pc:docMk/>
            <pc:sldMk cId="334612361" sldId="866"/>
            <ac:spMk id="10" creationId="{D7B12816-635B-D249-BE4E-A4969E8EEF6E}"/>
          </ac:spMkLst>
        </pc:spChg>
        <pc:picChg chg="add del mod">
          <ac:chgData name="Cheng Fan" userId="73b39abba4055029" providerId="LiveId" clId="{EABD73F3-CC46-44DF-88D7-89345A3B1B7B}" dt="2020-04-08T11:51:32.428" v="3395" actId="478"/>
          <ac:picMkLst>
            <pc:docMk/>
            <pc:sldMk cId="334612361" sldId="866"/>
            <ac:picMk id="3" creationId="{31E5B1E4-DFE6-4519-A840-6575600715FC}"/>
          </ac:picMkLst>
        </pc:picChg>
        <pc:picChg chg="add del mod">
          <ac:chgData name="Cheng Fan" userId="73b39abba4055029" providerId="LiveId" clId="{EABD73F3-CC46-44DF-88D7-89345A3B1B7B}" dt="2020-04-08T11:59:50.610" v="3405" actId="478"/>
          <ac:picMkLst>
            <pc:docMk/>
            <pc:sldMk cId="334612361" sldId="866"/>
            <ac:picMk id="11" creationId="{19679A68-AEE7-46BE-BD5E-F16F21AF4B97}"/>
          </ac:picMkLst>
        </pc:picChg>
        <pc:picChg chg="add del mod">
          <ac:chgData name="Cheng Fan" userId="73b39abba4055029" providerId="LiveId" clId="{EABD73F3-CC46-44DF-88D7-89345A3B1B7B}" dt="2020-04-08T13:03:11.155" v="3412" actId="478"/>
          <ac:picMkLst>
            <pc:docMk/>
            <pc:sldMk cId="334612361" sldId="866"/>
            <ac:picMk id="13" creationId="{EC75FB58-EE32-44CA-92F9-3A04713236FB}"/>
          </ac:picMkLst>
        </pc:picChg>
        <pc:picChg chg="add mod">
          <ac:chgData name="Cheng Fan" userId="73b39abba4055029" providerId="LiveId" clId="{EABD73F3-CC46-44DF-88D7-89345A3B1B7B}" dt="2020-04-08T13:11:18.158" v="3414"/>
          <ac:picMkLst>
            <pc:docMk/>
            <pc:sldMk cId="334612361" sldId="866"/>
            <ac:picMk id="15" creationId="{62F326F2-A684-4947-A076-B0DD8193269D}"/>
          </ac:picMkLst>
        </pc:picChg>
        <pc:inkChg chg="add del">
          <ac:chgData name="Cheng Fan" userId="73b39abba4055029" providerId="LiveId" clId="{EABD73F3-CC46-44DF-88D7-89345A3B1B7B}" dt="2020-04-08T11:59:58.111" v="3406" actId="478"/>
          <ac:inkMkLst>
            <pc:docMk/>
            <pc:sldMk cId="334612361" sldId="866"/>
            <ac:inkMk id="5" creationId="{C985B4B4-FF7D-4853-994F-7F701141A708}"/>
          </ac:inkMkLst>
        </pc:inkChg>
        <pc:inkChg chg="add del">
          <ac:chgData name="Cheng Fan" userId="73b39abba4055029" providerId="LiveId" clId="{EABD73F3-CC46-44DF-88D7-89345A3B1B7B}" dt="2020-04-08T13:03:15.154" v="3413" actId="478"/>
          <ac:inkMkLst>
            <pc:docMk/>
            <pc:sldMk cId="334612361" sldId="866"/>
            <ac:inkMk id="12" creationId="{2FA92BC3-7E02-4FD2-85E3-EB95CFF16984}"/>
          </ac:inkMkLst>
        </pc:inkChg>
        <pc:inkChg chg="add">
          <ac:chgData name="Cheng Fan" userId="73b39abba4055029" providerId="LiveId" clId="{EABD73F3-CC46-44DF-88D7-89345A3B1B7B}" dt="2020-04-08T13:11:18.158" v="3414"/>
          <ac:inkMkLst>
            <pc:docMk/>
            <pc:sldMk cId="334612361" sldId="866"/>
            <ac:inkMk id="14" creationId="{07BB7226-75BD-4487-B9BA-64AE35AF02E0}"/>
          </ac:inkMkLst>
        </pc:inkChg>
      </pc:sldChg>
      <pc:sldChg chg="addSp delSp modSp delAnim">
        <pc:chgData name="Cheng Fan" userId="73b39abba4055029" providerId="LiveId" clId="{EABD73F3-CC46-44DF-88D7-89345A3B1B7B}" dt="2020-04-09T05:55:05.605" v="6019" actId="20577"/>
        <pc:sldMkLst>
          <pc:docMk/>
          <pc:sldMk cId="3674464834" sldId="868"/>
        </pc:sldMkLst>
        <pc:spChg chg="del mod">
          <ac:chgData name="Cheng Fan" userId="73b39abba4055029" providerId="LiveId" clId="{EABD73F3-CC46-44DF-88D7-89345A3B1B7B}" dt="2020-04-09T03:03:19.122" v="5578" actId="21"/>
          <ac:spMkLst>
            <pc:docMk/>
            <pc:sldMk cId="3674464834" sldId="868"/>
            <ac:spMk id="3" creationId="{00000000-0000-0000-0000-000000000000}"/>
          </ac:spMkLst>
        </pc:spChg>
        <pc:spChg chg="mod">
          <ac:chgData name="Cheng Fan" userId="73b39abba4055029" providerId="LiveId" clId="{EABD73F3-CC46-44DF-88D7-89345A3B1B7B}" dt="2020-04-09T00:36:18.268" v="4585" actId="20577"/>
          <ac:spMkLst>
            <pc:docMk/>
            <pc:sldMk cId="3674464834" sldId="868"/>
            <ac:spMk id="4" creationId="{CC2434E4-16B7-E540-A13C-960B63D56793}"/>
          </ac:spMkLst>
        </pc:spChg>
        <pc:spChg chg="mod">
          <ac:chgData name="Cheng Fan" userId="73b39abba4055029" providerId="LiveId" clId="{EABD73F3-CC46-44DF-88D7-89345A3B1B7B}" dt="2020-04-09T05:55:05.605" v="6019" actId="20577"/>
          <ac:spMkLst>
            <pc:docMk/>
            <pc:sldMk cId="3674464834" sldId="868"/>
            <ac:spMk id="6" creationId="{00000000-0000-0000-0000-000000000000}"/>
          </ac:spMkLst>
        </pc:spChg>
        <pc:spChg chg="del mod">
          <ac:chgData name="Cheng Fan" userId="73b39abba4055029" providerId="LiveId" clId="{EABD73F3-CC46-44DF-88D7-89345A3B1B7B}" dt="2020-04-09T03:04:17.137" v="5586" actId="21"/>
          <ac:spMkLst>
            <pc:docMk/>
            <pc:sldMk cId="3674464834" sldId="868"/>
            <ac:spMk id="7" creationId="{A769FA6D-63BB-2049-B3CC-A3243E97C4F5}"/>
          </ac:spMkLst>
        </pc:spChg>
        <pc:spChg chg="add mod">
          <ac:chgData name="Cheng Fan" userId="73b39abba4055029" providerId="LiveId" clId="{EABD73F3-CC46-44DF-88D7-89345A3B1B7B}" dt="2020-04-09T05:45:40.783" v="6000" actId="14100"/>
          <ac:spMkLst>
            <pc:docMk/>
            <pc:sldMk cId="3674464834" sldId="868"/>
            <ac:spMk id="8" creationId="{D6CBAB6A-5390-4AC7-AA44-FE789D65702B}"/>
          </ac:spMkLst>
        </pc:spChg>
        <pc:spChg chg="del">
          <ac:chgData name="Cheng Fan" userId="73b39abba4055029" providerId="LiveId" clId="{EABD73F3-CC46-44DF-88D7-89345A3B1B7B}" dt="2020-04-06T13:20:52.777" v="2879" actId="478"/>
          <ac:spMkLst>
            <pc:docMk/>
            <pc:sldMk cId="3674464834" sldId="868"/>
            <ac:spMk id="10" creationId="{D7B12816-635B-D249-BE4E-A4969E8EEF6E}"/>
          </ac:spMkLst>
        </pc:spChg>
        <pc:picChg chg="mod">
          <ac:chgData name="Cheng Fan" userId="73b39abba4055029" providerId="LiveId" clId="{EABD73F3-CC46-44DF-88D7-89345A3B1B7B}" dt="2020-04-09T03:02:01.480" v="5534" actId="1076"/>
          <ac:picMkLst>
            <pc:docMk/>
            <pc:sldMk cId="3674464834" sldId="868"/>
            <ac:picMk id="2" creationId="{00000000-0000-0000-0000-000000000000}"/>
          </ac:picMkLst>
        </pc:picChg>
        <pc:picChg chg="add del mod">
          <ac:chgData name="Cheng Fan" userId="73b39abba4055029" providerId="LiveId" clId="{EABD73F3-CC46-44DF-88D7-89345A3B1B7B}" dt="2020-04-09T05:45:18.581" v="5987" actId="478"/>
          <ac:picMkLst>
            <pc:docMk/>
            <pc:sldMk cId="3674464834" sldId="868"/>
            <ac:picMk id="9" creationId="{08AABDD5-221D-4195-9F2D-CFB63E146D52}"/>
          </ac:picMkLst>
        </pc:picChg>
        <pc:picChg chg="add del mod">
          <ac:chgData name="Cheng Fan" userId="73b39abba4055029" providerId="LiveId" clId="{EABD73F3-CC46-44DF-88D7-89345A3B1B7B}" dt="2020-04-09T05:53:36.898" v="6002"/>
          <ac:picMkLst>
            <pc:docMk/>
            <pc:sldMk cId="3674464834" sldId="868"/>
            <ac:picMk id="10" creationId="{9B1F88AC-BBC3-419D-AD9A-70914B9F03A6}"/>
          </ac:picMkLst>
        </pc:picChg>
        <pc:picChg chg="add mod">
          <ac:chgData name="Cheng Fan" userId="73b39abba4055029" providerId="LiveId" clId="{EABD73F3-CC46-44DF-88D7-89345A3B1B7B}" dt="2020-04-09T05:53:36.898" v="6002"/>
          <ac:picMkLst>
            <pc:docMk/>
            <pc:sldMk cId="3674464834" sldId="868"/>
            <ac:picMk id="12" creationId="{9D85C5C0-55E3-4841-B8D3-19B87DCCE82D}"/>
          </ac:picMkLst>
        </pc:picChg>
        <pc:inkChg chg="add del">
          <ac:chgData name="Cheng Fan" userId="73b39abba4055029" providerId="LiveId" clId="{EABD73F3-CC46-44DF-88D7-89345A3B1B7B}" dt="2020-04-09T05:45:22.278" v="5988" actId="478"/>
          <ac:inkMkLst>
            <pc:docMk/>
            <pc:sldMk cId="3674464834" sldId="868"/>
            <ac:inkMk id="5" creationId="{E451D9F0-E1D0-45C4-AFB7-83A6BF5E293C}"/>
          </ac:inkMkLst>
        </pc:inkChg>
        <pc:inkChg chg="add">
          <ac:chgData name="Cheng Fan" userId="73b39abba4055029" providerId="LiveId" clId="{EABD73F3-CC46-44DF-88D7-89345A3B1B7B}" dt="2020-04-09T05:53:36.898" v="6002"/>
          <ac:inkMkLst>
            <pc:docMk/>
            <pc:sldMk cId="3674464834" sldId="868"/>
            <ac:inkMk id="11" creationId="{C6C37990-5E06-4211-9A95-E7CE4791751E}"/>
          </ac:inkMkLst>
        </pc:inkChg>
      </pc:sldChg>
      <pc:sldChg chg="del">
        <pc:chgData name="Cheng Fan" userId="73b39abba4055029" providerId="LiveId" clId="{EABD73F3-CC46-44DF-88D7-89345A3B1B7B}" dt="2020-04-06T09:23:19.669" v="0" actId="47"/>
        <pc:sldMkLst>
          <pc:docMk/>
          <pc:sldMk cId="3184046400" sldId="869"/>
        </pc:sldMkLst>
      </pc:sldChg>
      <pc:sldChg chg="addSp modSp">
        <pc:chgData name="Cheng Fan" userId="73b39abba4055029" providerId="LiveId" clId="{EABD73F3-CC46-44DF-88D7-89345A3B1B7B}" dt="2020-04-09T07:04:15.130" v="6566"/>
        <pc:sldMkLst>
          <pc:docMk/>
          <pc:sldMk cId="3069463932" sldId="870"/>
        </pc:sldMkLst>
        <pc:spChg chg="mod">
          <ac:chgData name="Cheng Fan" userId="73b39abba4055029" providerId="LiveId" clId="{EABD73F3-CC46-44DF-88D7-89345A3B1B7B}" dt="2020-04-09T06:47:58.720" v="6563" actId="20577"/>
          <ac:spMkLst>
            <pc:docMk/>
            <pc:sldMk cId="3069463932" sldId="870"/>
            <ac:spMk id="6" creationId="{00000000-0000-0000-0000-000000000000}"/>
          </ac:spMkLst>
        </pc:spChg>
        <pc:spChg chg="mod">
          <ac:chgData name="Cheng Fan" userId="73b39abba4055029" providerId="LiveId" clId="{EABD73F3-CC46-44DF-88D7-89345A3B1B7B}" dt="2020-04-09T06:58:40.915" v="6565" actId="1076"/>
          <ac:spMkLst>
            <pc:docMk/>
            <pc:sldMk cId="3069463932" sldId="870"/>
            <ac:spMk id="9" creationId="{A769FA6D-63BB-2049-B3CC-A3243E97C4F5}"/>
          </ac:spMkLst>
        </pc:spChg>
        <pc:picChg chg="add mod">
          <ac:chgData name="Cheng Fan" userId="73b39abba4055029" providerId="LiveId" clId="{EABD73F3-CC46-44DF-88D7-89345A3B1B7B}" dt="2020-04-09T07:04:15.130" v="6566"/>
          <ac:picMkLst>
            <pc:docMk/>
            <pc:sldMk cId="3069463932" sldId="870"/>
            <ac:picMk id="3" creationId="{3B705623-1F18-4BBC-8316-CACEA0898989}"/>
          </ac:picMkLst>
        </pc:picChg>
        <pc:picChg chg="mod">
          <ac:chgData name="Cheng Fan" userId="73b39abba4055029" providerId="LiveId" clId="{EABD73F3-CC46-44DF-88D7-89345A3B1B7B}" dt="2020-04-06T13:11:56.199" v="2797" actId="1076"/>
          <ac:picMkLst>
            <pc:docMk/>
            <pc:sldMk cId="3069463932" sldId="870"/>
            <ac:picMk id="5" creationId="{00000000-0000-0000-0000-000000000000}"/>
          </ac:picMkLst>
        </pc:picChg>
        <pc:inkChg chg="add">
          <ac:chgData name="Cheng Fan" userId="73b39abba4055029" providerId="LiveId" clId="{EABD73F3-CC46-44DF-88D7-89345A3B1B7B}" dt="2020-04-09T07:04:15.130" v="6566"/>
          <ac:inkMkLst>
            <pc:docMk/>
            <pc:sldMk cId="3069463932" sldId="870"/>
            <ac:inkMk id="2" creationId="{8CF4DCC1-A330-41B7-B38B-75F53D3688C8}"/>
          </ac:inkMkLst>
        </pc:inkChg>
      </pc:sldChg>
      <pc:sldChg chg="addSp delSp modSp delAnim">
        <pc:chgData name="Cheng Fan" userId="73b39abba4055029" providerId="LiveId" clId="{EABD73F3-CC46-44DF-88D7-89345A3B1B7B}" dt="2020-04-09T07:12:47.973" v="6577"/>
        <pc:sldMkLst>
          <pc:docMk/>
          <pc:sldMk cId="3326425281" sldId="871"/>
        </pc:sldMkLst>
        <pc:spChg chg="add mod">
          <ac:chgData name="Cheng Fan" userId="73b39abba4055029" providerId="LiveId" clId="{EABD73F3-CC46-44DF-88D7-89345A3B1B7B}" dt="2020-04-06T13:19:38.764" v="2871" actId="1076"/>
          <ac:spMkLst>
            <pc:docMk/>
            <pc:sldMk cId="3326425281" sldId="871"/>
            <ac:spMk id="5" creationId="{F937F452-D758-4447-8535-3905B62CC2F0}"/>
          </ac:spMkLst>
        </pc:spChg>
        <pc:spChg chg="mod">
          <ac:chgData name="Cheng Fan" userId="73b39abba4055029" providerId="LiveId" clId="{EABD73F3-CC46-44DF-88D7-89345A3B1B7B}" dt="2020-04-09T06:44:17.493" v="6553" actId="207"/>
          <ac:spMkLst>
            <pc:docMk/>
            <pc:sldMk cId="3326425281" sldId="871"/>
            <ac:spMk id="6" creationId="{00000000-0000-0000-0000-000000000000}"/>
          </ac:spMkLst>
        </pc:spChg>
        <pc:spChg chg="mod">
          <ac:chgData name="Cheng Fan" userId="73b39abba4055029" providerId="LiveId" clId="{EABD73F3-CC46-44DF-88D7-89345A3B1B7B}" dt="2020-04-06T13:19:36.173" v="2870" actId="1076"/>
          <ac:spMkLst>
            <pc:docMk/>
            <pc:sldMk cId="3326425281" sldId="871"/>
            <ac:spMk id="7" creationId="{A769FA6D-63BB-2049-B3CC-A3243E97C4F5}"/>
          </ac:spMkLst>
        </pc:spChg>
        <pc:picChg chg="add del mod">
          <ac:chgData name="Cheng Fan" userId="73b39abba4055029" providerId="LiveId" clId="{EABD73F3-CC46-44DF-88D7-89345A3B1B7B}" dt="2020-04-09T07:05:16.905" v="6568" actId="478"/>
          <ac:picMkLst>
            <pc:docMk/>
            <pc:sldMk cId="3326425281" sldId="871"/>
            <ac:picMk id="3" creationId="{11BA3194-8BA1-46D8-BFC1-40EED4D87A61}"/>
          </ac:picMkLst>
        </pc:picChg>
        <pc:picChg chg="add del mod">
          <ac:chgData name="Cheng Fan" userId="73b39abba4055029" providerId="LiveId" clId="{EABD73F3-CC46-44DF-88D7-89345A3B1B7B}" dt="2020-04-09T07:06:10.354" v="6572" actId="478"/>
          <ac:picMkLst>
            <pc:docMk/>
            <pc:sldMk cId="3326425281" sldId="871"/>
            <ac:picMk id="8" creationId="{E7EB2966-214C-4C75-8CA3-BD236648D679}"/>
          </ac:picMkLst>
        </pc:picChg>
        <pc:picChg chg="add del mod">
          <ac:chgData name="Cheng Fan" userId="73b39abba4055029" providerId="LiveId" clId="{EABD73F3-CC46-44DF-88D7-89345A3B1B7B}" dt="2020-04-09T07:07:12.037" v="6574" actId="478"/>
          <ac:picMkLst>
            <pc:docMk/>
            <pc:sldMk cId="3326425281" sldId="871"/>
            <ac:picMk id="10" creationId="{16ED87F6-4E44-41CB-A846-BA28BA5D65E0}"/>
          </ac:picMkLst>
        </pc:picChg>
        <pc:picChg chg="add del mod">
          <ac:chgData name="Cheng Fan" userId="73b39abba4055029" providerId="LiveId" clId="{EABD73F3-CC46-44DF-88D7-89345A3B1B7B}" dt="2020-04-09T07:12:47.973" v="6577"/>
          <ac:picMkLst>
            <pc:docMk/>
            <pc:sldMk cId="3326425281" sldId="871"/>
            <ac:picMk id="11" creationId="{18CFD427-F1EE-49F0-BFE4-2E9A5D29DA85}"/>
          </ac:picMkLst>
        </pc:picChg>
        <pc:picChg chg="add mod">
          <ac:chgData name="Cheng Fan" userId="73b39abba4055029" providerId="LiveId" clId="{EABD73F3-CC46-44DF-88D7-89345A3B1B7B}" dt="2020-04-09T07:12:47.973" v="6577"/>
          <ac:picMkLst>
            <pc:docMk/>
            <pc:sldMk cId="3326425281" sldId="871"/>
            <ac:picMk id="13" creationId="{325FE275-D1DE-42B9-A57B-D3FB372ECDFB}"/>
          </ac:picMkLst>
        </pc:picChg>
        <pc:inkChg chg="add del">
          <ac:chgData name="Cheng Fan" userId="73b39abba4055029" providerId="LiveId" clId="{EABD73F3-CC46-44DF-88D7-89345A3B1B7B}" dt="2020-04-09T07:05:20.087" v="6569" actId="478"/>
          <ac:inkMkLst>
            <pc:docMk/>
            <pc:sldMk cId="3326425281" sldId="871"/>
            <ac:inkMk id="2" creationId="{D83578AA-9C86-42D2-9FD5-A8FF1E924EF5}"/>
          </ac:inkMkLst>
        </pc:inkChg>
        <pc:inkChg chg="add del">
          <ac:chgData name="Cheng Fan" userId="73b39abba4055029" providerId="LiveId" clId="{EABD73F3-CC46-44DF-88D7-89345A3B1B7B}" dt="2020-04-09T07:07:15.968" v="6575" actId="478"/>
          <ac:inkMkLst>
            <pc:docMk/>
            <pc:sldMk cId="3326425281" sldId="871"/>
            <ac:inkMk id="9" creationId="{F5E8A46F-CC5A-4C8F-A76F-AA4E9F21F2AE}"/>
          </ac:inkMkLst>
        </pc:inkChg>
        <pc:inkChg chg="add">
          <ac:chgData name="Cheng Fan" userId="73b39abba4055029" providerId="LiveId" clId="{EABD73F3-CC46-44DF-88D7-89345A3B1B7B}" dt="2020-04-09T07:12:47.973" v="6577"/>
          <ac:inkMkLst>
            <pc:docMk/>
            <pc:sldMk cId="3326425281" sldId="871"/>
            <ac:inkMk id="12" creationId="{C5E9CDED-E188-467F-84B6-B8AD08DC9E28}"/>
          </ac:inkMkLst>
        </pc:inkChg>
      </pc:sldChg>
      <pc:sldChg chg="add del">
        <pc:chgData name="Cheng Fan" userId="73b39abba4055029" providerId="LiveId" clId="{EABD73F3-CC46-44DF-88D7-89345A3B1B7B}" dt="2020-04-09T08:36:03.183" v="6833" actId="47"/>
        <pc:sldMkLst>
          <pc:docMk/>
          <pc:sldMk cId="558481154" sldId="873"/>
        </pc:sldMkLst>
      </pc:sldChg>
      <pc:sldChg chg="del">
        <pc:chgData name="Cheng Fan" userId="73b39abba4055029" providerId="LiveId" clId="{EABD73F3-CC46-44DF-88D7-89345A3B1B7B}" dt="2020-04-09T00:01:56.795" v="4149" actId="2696"/>
        <pc:sldMkLst>
          <pc:docMk/>
          <pc:sldMk cId="1390913346" sldId="873"/>
        </pc:sldMkLst>
      </pc:sldChg>
      <pc:sldChg chg="addSp delSp modSp add del">
        <pc:chgData name="Cheng Fan" userId="73b39abba4055029" providerId="LiveId" clId="{EABD73F3-CC46-44DF-88D7-89345A3B1B7B}" dt="2020-04-09T08:36:05.522" v="6834" actId="47"/>
        <pc:sldMkLst>
          <pc:docMk/>
          <pc:sldMk cId="136819515" sldId="874"/>
        </pc:sldMkLst>
        <pc:picChg chg="add del mod">
          <ac:chgData name="Cheng Fan" userId="73b39abba4055029" providerId="LiveId" clId="{EABD73F3-CC46-44DF-88D7-89345A3B1B7B}" dt="2020-04-09T07:30:07.218" v="6715"/>
          <ac:picMkLst>
            <pc:docMk/>
            <pc:sldMk cId="136819515" sldId="874"/>
            <ac:picMk id="2" creationId="{A55D3E92-9385-439E-A643-8DE5D09DF6DE}"/>
          </ac:picMkLst>
        </pc:picChg>
        <pc:picChg chg="add del mod">
          <ac:chgData name="Cheng Fan" userId="73b39abba4055029" providerId="LiveId" clId="{EABD73F3-CC46-44DF-88D7-89345A3B1B7B}" dt="2020-04-09T07:30:30.254" v="6716"/>
          <ac:picMkLst>
            <pc:docMk/>
            <pc:sldMk cId="136819515" sldId="874"/>
            <ac:picMk id="3" creationId="{39E2A157-3447-4DEF-9C97-AB4745D81EE7}"/>
          </ac:picMkLst>
        </pc:picChg>
        <pc:picChg chg="add del mod">
          <ac:chgData name="Cheng Fan" userId="73b39abba4055029" providerId="LiveId" clId="{EABD73F3-CC46-44DF-88D7-89345A3B1B7B}" dt="2020-04-09T07:31:11.402" v="6717"/>
          <ac:picMkLst>
            <pc:docMk/>
            <pc:sldMk cId="136819515" sldId="874"/>
            <ac:picMk id="7" creationId="{54F46653-3EDB-45E3-BA57-FFAC9453E349}"/>
          </ac:picMkLst>
        </pc:picChg>
        <pc:picChg chg="add mod">
          <ac:chgData name="Cheng Fan" userId="73b39abba4055029" providerId="LiveId" clId="{EABD73F3-CC46-44DF-88D7-89345A3B1B7B}" dt="2020-04-09T07:31:11.402" v="6717"/>
          <ac:picMkLst>
            <pc:docMk/>
            <pc:sldMk cId="136819515" sldId="874"/>
            <ac:picMk id="8" creationId="{A169ED7E-24F3-458B-B9A1-52C164379FEA}"/>
          </ac:picMkLst>
        </pc:picChg>
      </pc:sldChg>
      <pc:sldChg chg="del">
        <pc:chgData name="Cheng Fan" userId="73b39abba4055029" providerId="LiveId" clId="{EABD73F3-CC46-44DF-88D7-89345A3B1B7B}" dt="2020-04-09T00:01:56.795" v="4149" actId="2696"/>
        <pc:sldMkLst>
          <pc:docMk/>
          <pc:sldMk cId="2493531754" sldId="874"/>
        </pc:sldMkLst>
      </pc:sldChg>
      <pc:sldChg chg="addSp delSp modSp delAnim">
        <pc:chgData name="Cheng Fan" userId="73b39abba4055029" providerId="LiveId" clId="{EABD73F3-CC46-44DF-88D7-89345A3B1B7B}" dt="2020-04-08T23:44:27.101" v="4141" actId="20577"/>
        <pc:sldMkLst>
          <pc:docMk/>
          <pc:sldMk cId="808764547" sldId="875"/>
        </pc:sldMkLst>
        <pc:spChg chg="mod">
          <ac:chgData name="Cheng Fan" userId="73b39abba4055029" providerId="LiveId" clId="{EABD73F3-CC46-44DF-88D7-89345A3B1B7B}" dt="2020-04-08T22:35:34.955" v="3839" actId="1076"/>
          <ac:spMkLst>
            <pc:docMk/>
            <pc:sldMk cId="808764547" sldId="875"/>
            <ac:spMk id="3" creationId="{00000000-0000-0000-0000-000000000000}"/>
          </ac:spMkLst>
        </pc:spChg>
        <pc:spChg chg="mod">
          <ac:chgData name="Cheng Fan" userId="73b39abba4055029" providerId="LiveId" clId="{EABD73F3-CC46-44DF-88D7-89345A3B1B7B}" dt="2020-04-08T22:12:33.078" v="3555" actId="20577"/>
          <ac:spMkLst>
            <pc:docMk/>
            <pc:sldMk cId="808764547" sldId="875"/>
            <ac:spMk id="4" creationId="{CC2434E4-16B7-E540-A13C-960B63D56793}"/>
          </ac:spMkLst>
        </pc:spChg>
        <pc:spChg chg="del mod">
          <ac:chgData name="Cheng Fan" userId="73b39abba4055029" providerId="LiveId" clId="{EABD73F3-CC46-44DF-88D7-89345A3B1B7B}" dt="2020-04-08T22:29:52.358" v="3631" actId="478"/>
          <ac:spMkLst>
            <pc:docMk/>
            <pc:sldMk cId="808764547" sldId="875"/>
            <ac:spMk id="6" creationId="{00000000-0000-0000-0000-000000000000}"/>
          </ac:spMkLst>
        </pc:spChg>
        <pc:spChg chg="add mod">
          <ac:chgData name="Cheng Fan" userId="73b39abba4055029" providerId="LiveId" clId="{EABD73F3-CC46-44DF-88D7-89345A3B1B7B}" dt="2020-04-08T23:44:27.101" v="4141" actId="20577"/>
          <ac:spMkLst>
            <pc:docMk/>
            <pc:sldMk cId="808764547" sldId="875"/>
            <ac:spMk id="10" creationId="{115EFF0B-353E-45A9-8E45-BEE976B49715}"/>
          </ac:spMkLst>
        </pc:spChg>
        <pc:spChg chg="mod">
          <ac:chgData name="Cheng Fan" userId="73b39abba4055029" providerId="LiveId" clId="{EABD73F3-CC46-44DF-88D7-89345A3B1B7B}" dt="2020-04-08T22:37:18.893" v="3912" actId="1076"/>
          <ac:spMkLst>
            <pc:docMk/>
            <pc:sldMk cId="808764547" sldId="875"/>
            <ac:spMk id="11" creationId="{D7B12816-635B-D249-BE4E-A4969E8EEF6E}"/>
          </ac:spMkLst>
        </pc:spChg>
        <pc:picChg chg="mod">
          <ac:chgData name="Cheng Fan" userId="73b39abba4055029" providerId="LiveId" clId="{EABD73F3-CC46-44DF-88D7-89345A3B1B7B}" dt="2020-04-08T22:30:17.752" v="3638" actId="14100"/>
          <ac:picMkLst>
            <pc:docMk/>
            <pc:sldMk cId="808764547" sldId="875"/>
            <ac:picMk id="2" creationId="{00000000-0000-0000-0000-000000000000}"/>
          </ac:picMkLst>
        </pc:picChg>
        <pc:picChg chg="add del mod">
          <ac:chgData name="Cheng Fan" userId="73b39abba4055029" providerId="LiveId" clId="{EABD73F3-CC46-44DF-88D7-89345A3B1B7B}" dt="2020-04-08T13:14:31.272" v="3416" actId="478"/>
          <ac:picMkLst>
            <pc:docMk/>
            <pc:sldMk cId="808764547" sldId="875"/>
            <ac:picMk id="7" creationId="{3EA39EBC-4538-46B6-B911-94CB16C1CD91}"/>
          </ac:picMkLst>
        </pc:picChg>
        <pc:picChg chg="add del mod">
          <ac:chgData name="Cheng Fan" userId="73b39abba4055029" providerId="LiveId" clId="{EABD73F3-CC46-44DF-88D7-89345A3B1B7B}" dt="2020-04-08T22:28:47.753" v="3623" actId="478"/>
          <ac:picMkLst>
            <pc:docMk/>
            <pc:sldMk cId="808764547" sldId="875"/>
            <ac:picMk id="8" creationId="{A15D45EC-8BFE-41D9-934F-100B9B56B59D}"/>
          </ac:picMkLst>
        </pc:picChg>
        <pc:picChg chg="add del mod">
          <ac:chgData name="Cheng Fan" userId="73b39abba4055029" providerId="LiveId" clId="{EABD73F3-CC46-44DF-88D7-89345A3B1B7B}" dt="2020-04-08T23:38:50.414" v="4138"/>
          <ac:picMkLst>
            <pc:docMk/>
            <pc:sldMk cId="808764547" sldId="875"/>
            <ac:picMk id="9" creationId="{85C130CC-6BDF-4172-A570-550D083DAFD9}"/>
          </ac:picMkLst>
        </pc:picChg>
        <pc:picChg chg="add del mod">
          <ac:chgData name="Cheng Fan" userId="73b39abba4055029" providerId="LiveId" clId="{EABD73F3-CC46-44DF-88D7-89345A3B1B7B}" dt="2020-04-08T23:44:10.684" v="4139"/>
          <ac:picMkLst>
            <pc:docMk/>
            <pc:sldMk cId="808764547" sldId="875"/>
            <ac:picMk id="12" creationId="{A5D344D3-38E8-4690-84A6-73EB53CF963C}"/>
          </ac:picMkLst>
        </pc:picChg>
        <pc:picChg chg="add mod">
          <ac:chgData name="Cheng Fan" userId="73b39abba4055029" providerId="LiveId" clId="{EABD73F3-CC46-44DF-88D7-89345A3B1B7B}" dt="2020-04-08T23:44:10.684" v="4139"/>
          <ac:picMkLst>
            <pc:docMk/>
            <pc:sldMk cId="808764547" sldId="875"/>
            <ac:picMk id="14" creationId="{A0FA4A1C-BA52-4D90-88FD-685CC408931F}"/>
          </ac:picMkLst>
        </pc:picChg>
        <pc:inkChg chg="add del">
          <ac:chgData name="Cheng Fan" userId="73b39abba4055029" providerId="LiveId" clId="{EABD73F3-CC46-44DF-88D7-89345A3B1B7B}" dt="2020-04-08T13:14:34.799" v="3417" actId="478"/>
          <ac:inkMkLst>
            <pc:docMk/>
            <pc:sldMk cId="808764547" sldId="875"/>
            <ac:inkMk id="5" creationId="{39A123E5-0C77-4493-A16E-C23855D5490F}"/>
          </ac:inkMkLst>
        </pc:inkChg>
        <pc:inkChg chg="add">
          <ac:chgData name="Cheng Fan" userId="73b39abba4055029" providerId="LiveId" clId="{EABD73F3-CC46-44DF-88D7-89345A3B1B7B}" dt="2020-04-08T23:44:10.684" v="4139"/>
          <ac:inkMkLst>
            <pc:docMk/>
            <pc:sldMk cId="808764547" sldId="875"/>
            <ac:inkMk id="13" creationId="{4E05D47C-D8CA-4536-9714-D5F0D2E03D23}"/>
          </ac:inkMkLst>
        </pc:inkChg>
      </pc:sldChg>
      <pc:sldChg chg="add del">
        <pc:chgData name="Cheng Fan" userId="73b39abba4055029" providerId="LiveId" clId="{EABD73F3-CC46-44DF-88D7-89345A3B1B7B}" dt="2020-04-06T13:37:06.674" v="2889" actId="47"/>
        <pc:sldMkLst>
          <pc:docMk/>
          <pc:sldMk cId="483345353" sldId="876"/>
        </pc:sldMkLst>
      </pc:sldChg>
      <pc:sldChg chg="del">
        <pc:chgData name="Cheng Fan" userId="73b39abba4055029" providerId="LiveId" clId="{EABD73F3-CC46-44DF-88D7-89345A3B1B7B}" dt="2020-04-06T09:49:28.652" v="391" actId="2696"/>
        <pc:sldMkLst>
          <pc:docMk/>
          <pc:sldMk cId="3084371434" sldId="876"/>
        </pc:sldMkLst>
      </pc:sldChg>
      <pc:sldChg chg="addSp delSp modSp add delAnim">
        <pc:chgData name="Cheng Fan" userId="73b39abba4055029" providerId="LiveId" clId="{EABD73F3-CC46-44DF-88D7-89345A3B1B7B}" dt="2020-04-09T09:12:22.181" v="6840"/>
        <pc:sldMkLst>
          <pc:docMk/>
          <pc:sldMk cId="123334560" sldId="877"/>
        </pc:sldMkLst>
        <pc:spChg chg="add mod">
          <ac:chgData name="Cheng Fan" userId="73b39abba4055029" providerId="LiveId" clId="{EABD73F3-CC46-44DF-88D7-89345A3B1B7B}" dt="2020-04-09T08:09:34.498" v="6737" actId="20577"/>
          <ac:spMkLst>
            <pc:docMk/>
            <pc:sldMk cId="123334560" sldId="877"/>
            <ac:spMk id="2" creationId="{304D6CF9-79E3-4100-A1E4-96B929E6F292}"/>
          </ac:spMkLst>
        </pc:spChg>
        <pc:spChg chg="mod">
          <ac:chgData name="Cheng Fan" userId="73b39abba4055029" providerId="LiveId" clId="{EABD73F3-CC46-44DF-88D7-89345A3B1B7B}" dt="2020-04-08T22:45:17.793" v="4125" actId="20577"/>
          <ac:spMkLst>
            <pc:docMk/>
            <pc:sldMk cId="123334560" sldId="877"/>
            <ac:spMk id="4" creationId="{CC2434E4-16B7-E540-A13C-960B63D56793}"/>
          </ac:spMkLst>
        </pc:spChg>
        <pc:spChg chg="del">
          <ac:chgData name="Cheng Fan" userId="73b39abba4055029" providerId="LiveId" clId="{EABD73F3-CC46-44DF-88D7-89345A3B1B7B}" dt="2020-04-06T09:40:02.674" v="93" actId="478"/>
          <ac:spMkLst>
            <pc:docMk/>
            <pc:sldMk cId="123334560" sldId="877"/>
            <ac:spMk id="6" creationId="{00000000-0000-0000-0000-000000000000}"/>
          </ac:spMkLst>
        </pc:spChg>
        <pc:spChg chg="mod">
          <ac:chgData name="Cheng Fan" userId="73b39abba4055029" providerId="LiveId" clId="{EABD73F3-CC46-44DF-88D7-89345A3B1B7B}" dt="2020-04-09T06:34:36.815" v="6539" actId="207"/>
          <ac:spMkLst>
            <pc:docMk/>
            <pc:sldMk cId="123334560" sldId="877"/>
            <ac:spMk id="7" creationId="{A769FA6D-63BB-2049-B3CC-A3243E97C4F5}"/>
          </ac:spMkLst>
        </pc:spChg>
        <pc:spChg chg="del">
          <ac:chgData name="Cheng Fan" userId="73b39abba4055029" providerId="LiveId" clId="{EABD73F3-CC46-44DF-88D7-89345A3B1B7B}" dt="2020-04-06T09:40:04.516" v="94" actId="478"/>
          <ac:spMkLst>
            <pc:docMk/>
            <pc:sldMk cId="123334560" sldId="877"/>
            <ac:spMk id="8" creationId="{00000000-0000-0000-0000-000000000000}"/>
          </ac:spMkLst>
        </pc:spChg>
        <pc:spChg chg="del">
          <ac:chgData name="Cheng Fan" userId="73b39abba4055029" providerId="LiveId" clId="{EABD73F3-CC46-44DF-88D7-89345A3B1B7B}" dt="2020-04-06T09:40:06.255" v="95" actId="478"/>
          <ac:spMkLst>
            <pc:docMk/>
            <pc:sldMk cId="123334560" sldId="877"/>
            <ac:spMk id="9" creationId="{00000000-0000-0000-0000-000000000000}"/>
          </ac:spMkLst>
        </pc:spChg>
        <pc:spChg chg="del mod">
          <ac:chgData name="Cheng Fan" userId="73b39abba4055029" providerId="LiveId" clId="{EABD73F3-CC46-44DF-88D7-89345A3B1B7B}" dt="2020-04-06T10:13:28.230" v="486" actId="478"/>
          <ac:spMkLst>
            <pc:docMk/>
            <pc:sldMk cId="123334560" sldId="877"/>
            <ac:spMk id="10" creationId="{D7B12816-635B-D249-BE4E-A4969E8EEF6E}"/>
          </ac:spMkLst>
        </pc:spChg>
        <pc:picChg chg="add del mod">
          <ac:chgData name="Cheng Fan" userId="73b39abba4055029" providerId="LiveId" clId="{EABD73F3-CC46-44DF-88D7-89345A3B1B7B}" dt="2020-04-08T22:45:38.378" v="4130" actId="478"/>
          <ac:picMkLst>
            <pc:docMk/>
            <pc:sldMk cId="123334560" sldId="877"/>
            <ac:picMk id="3" creationId="{64B470F3-4949-4F69-8EB2-6AC64B42DF25}"/>
          </ac:picMkLst>
        </pc:picChg>
        <pc:picChg chg="add del mod">
          <ac:chgData name="Cheng Fan" userId="73b39abba4055029" providerId="LiveId" clId="{EABD73F3-CC46-44DF-88D7-89345A3B1B7B}" dt="2020-04-08T23:46:49.078" v="4145" actId="478"/>
          <ac:picMkLst>
            <pc:docMk/>
            <pc:sldMk cId="123334560" sldId="877"/>
            <ac:picMk id="5" creationId="{44CDA78F-FDC9-489B-9B39-60D440BD3C15}"/>
          </ac:picMkLst>
        </pc:picChg>
        <pc:picChg chg="add del mod">
          <ac:chgData name="Cheng Fan" userId="73b39abba4055029" providerId="LiveId" clId="{EABD73F3-CC46-44DF-88D7-89345A3B1B7B}" dt="2020-04-09T08:58:06.122" v="6836" actId="478"/>
          <ac:picMkLst>
            <pc:docMk/>
            <pc:sldMk cId="123334560" sldId="877"/>
            <ac:picMk id="6" creationId="{210AC749-EF63-4818-B0BE-AB55BE9E8DEB}"/>
          </ac:picMkLst>
        </pc:picChg>
        <pc:picChg chg="add del mod">
          <ac:chgData name="Cheng Fan" userId="73b39abba4055029" providerId="LiveId" clId="{EABD73F3-CC46-44DF-88D7-89345A3B1B7B}" dt="2020-04-09T09:02:13.662" v="6838" actId="478"/>
          <ac:picMkLst>
            <pc:docMk/>
            <pc:sldMk cId="123334560" sldId="877"/>
            <ac:picMk id="9" creationId="{649E32B1-64BE-4A78-9493-D8642FCFFE54}"/>
          </ac:picMkLst>
        </pc:picChg>
        <pc:picChg chg="add mod">
          <ac:chgData name="Cheng Fan" userId="73b39abba4055029" providerId="LiveId" clId="{EABD73F3-CC46-44DF-88D7-89345A3B1B7B}" dt="2020-04-09T09:12:22.181" v="6840"/>
          <ac:picMkLst>
            <pc:docMk/>
            <pc:sldMk cId="123334560" sldId="877"/>
            <ac:picMk id="11" creationId="{4F3595F5-6152-4E63-93B1-A964B4A26B32}"/>
          </ac:picMkLst>
        </pc:picChg>
        <pc:inkChg chg="add del">
          <ac:chgData name="Cheng Fan" userId="73b39abba4055029" providerId="LiveId" clId="{EABD73F3-CC46-44DF-88D7-89345A3B1B7B}" dt="2020-04-09T09:02:16.054" v="6839" actId="478"/>
          <ac:inkMkLst>
            <pc:docMk/>
            <pc:sldMk cId="123334560" sldId="877"/>
            <ac:inkMk id="8" creationId="{428F7EED-4301-40A8-B7A3-6C4119564AE1}"/>
          </ac:inkMkLst>
        </pc:inkChg>
        <pc:inkChg chg="add">
          <ac:chgData name="Cheng Fan" userId="73b39abba4055029" providerId="LiveId" clId="{EABD73F3-CC46-44DF-88D7-89345A3B1B7B}" dt="2020-04-09T09:12:22.181" v="6840"/>
          <ac:inkMkLst>
            <pc:docMk/>
            <pc:sldMk cId="123334560" sldId="877"/>
            <ac:inkMk id="10" creationId="{857B6154-36BD-406B-9B08-259B761AFAF6}"/>
          </ac:inkMkLst>
        </pc:inkChg>
      </pc:sldChg>
      <pc:sldChg chg="add del">
        <pc:chgData name="Cheng Fan" userId="73b39abba4055029" providerId="LiveId" clId="{EABD73F3-CC46-44DF-88D7-89345A3B1B7B}" dt="2020-04-06T09:38:29.893" v="40" actId="2696"/>
        <pc:sldMkLst>
          <pc:docMk/>
          <pc:sldMk cId="3249788374" sldId="877"/>
        </pc:sldMkLst>
      </pc:sldChg>
      <pc:sldChg chg="addSp delSp modSp add delAnim">
        <pc:chgData name="Cheng Fan" userId="73b39abba4055029" providerId="LiveId" clId="{EABD73F3-CC46-44DF-88D7-89345A3B1B7B}" dt="2020-04-09T09:20:59.400" v="6850" actId="20577"/>
        <pc:sldMkLst>
          <pc:docMk/>
          <pc:sldMk cId="634960513" sldId="878"/>
        </pc:sldMkLst>
        <pc:spChg chg="add del mod">
          <ac:chgData name="Cheng Fan" userId="73b39abba4055029" providerId="LiveId" clId="{EABD73F3-CC46-44DF-88D7-89345A3B1B7B}" dt="2020-04-06T10:27:54.335" v="1163" actId="1076"/>
          <ac:spMkLst>
            <pc:docMk/>
            <pc:sldMk cId="634960513" sldId="878"/>
            <ac:spMk id="2" creationId="{304D6CF9-79E3-4100-A1E4-96B929E6F292}"/>
          </ac:spMkLst>
        </pc:spChg>
        <pc:spChg chg="mod">
          <ac:chgData name="Cheng Fan" userId="73b39abba4055029" providerId="LiveId" clId="{EABD73F3-CC46-44DF-88D7-89345A3B1B7B}" dt="2020-04-06T10:29:04.721" v="1211" actId="20577"/>
          <ac:spMkLst>
            <pc:docMk/>
            <pc:sldMk cId="634960513" sldId="878"/>
            <ac:spMk id="4" creationId="{CC2434E4-16B7-E540-A13C-960B63D56793}"/>
          </ac:spMkLst>
        </pc:spChg>
        <pc:spChg chg="mod">
          <ac:chgData name="Cheng Fan" userId="73b39abba4055029" providerId="LiveId" clId="{EABD73F3-CC46-44DF-88D7-89345A3B1B7B}" dt="2020-04-09T09:20:59.400" v="6850" actId="20577"/>
          <ac:spMkLst>
            <pc:docMk/>
            <pc:sldMk cId="634960513" sldId="878"/>
            <ac:spMk id="7" creationId="{A769FA6D-63BB-2049-B3CC-A3243E97C4F5}"/>
          </ac:spMkLst>
        </pc:spChg>
        <pc:picChg chg="add del mod">
          <ac:chgData name="Cheng Fan" userId="73b39abba4055029" providerId="LiveId" clId="{EABD73F3-CC46-44DF-88D7-89345A3B1B7B}" dt="2020-04-08T23:46:54.268" v="4146" actId="478"/>
          <ac:picMkLst>
            <pc:docMk/>
            <pc:sldMk cId="634960513" sldId="878"/>
            <ac:picMk id="3" creationId="{28CD19F0-EBA4-4926-A1DF-9343F27282C5}"/>
          </ac:picMkLst>
        </pc:picChg>
        <pc:picChg chg="add mod">
          <ac:chgData name="Cheng Fan" userId="73b39abba4055029" providerId="LiveId" clId="{EABD73F3-CC46-44DF-88D7-89345A3B1B7B}" dt="2020-04-09T09:12:22.181" v="6840"/>
          <ac:picMkLst>
            <pc:docMk/>
            <pc:sldMk cId="634960513" sldId="878"/>
            <ac:picMk id="6" creationId="{651C3859-10D7-4722-A1E9-615B24C16888}"/>
          </ac:picMkLst>
        </pc:picChg>
        <pc:inkChg chg="add">
          <ac:chgData name="Cheng Fan" userId="73b39abba4055029" providerId="LiveId" clId="{EABD73F3-CC46-44DF-88D7-89345A3B1B7B}" dt="2020-04-09T09:12:22.181" v="6840"/>
          <ac:inkMkLst>
            <pc:docMk/>
            <pc:sldMk cId="634960513" sldId="878"/>
            <ac:inkMk id="5" creationId="{1B482134-812F-4E28-AF02-48BA791C443F}"/>
          </ac:inkMkLst>
        </pc:inkChg>
      </pc:sldChg>
      <pc:sldChg chg="addSp delSp modSp add delAnim">
        <pc:chgData name="Cheng Fan" userId="73b39abba4055029" providerId="LiveId" clId="{EABD73F3-CC46-44DF-88D7-89345A3B1B7B}" dt="2020-04-09T09:18:18.343" v="6843"/>
        <pc:sldMkLst>
          <pc:docMk/>
          <pc:sldMk cId="322109245" sldId="879"/>
        </pc:sldMkLst>
        <pc:spChg chg="mod">
          <ac:chgData name="Cheng Fan" userId="73b39abba4055029" providerId="LiveId" clId="{EABD73F3-CC46-44DF-88D7-89345A3B1B7B}" dt="2020-04-09T08:28:13.664" v="6823" actId="14100"/>
          <ac:spMkLst>
            <pc:docMk/>
            <pc:sldMk cId="322109245" sldId="879"/>
            <ac:spMk id="2" creationId="{304D6CF9-79E3-4100-A1E4-96B929E6F292}"/>
          </ac:spMkLst>
        </pc:spChg>
        <pc:spChg chg="mod">
          <ac:chgData name="Cheng Fan" userId="73b39abba4055029" providerId="LiveId" clId="{EABD73F3-CC46-44DF-88D7-89345A3B1B7B}" dt="2020-04-06T10:29:34.001" v="1239" actId="20577"/>
          <ac:spMkLst>
            <pc:docMk/>
            <pc:sldMk cId="322109245" sldId="879"/>
            <ac:spMk id="4" creationId="{CC2434E4-16B7-E540-A13C-960B63D56793}"/>
          </ac:spMkLst>
        </pc:spChg>
        <pc:spChg chg="add mod">
          <ac:chgData name="Cheng Fan" userId="73b39abba4055029" providerId="LiveId" clId="{EABD73F3-CC46-44DF-88D7-89345A3B1B7B}" dt="2020-04-09T08:28:20.673" v="6829" actId="1035"/>
          <ac:spMkLst>
            <pc:docMk/>
            <pc:sldMk cId="322109245" sldId="879"/>
            <ac:spMk id="5" creationId="{35CAF72A-8EFD-4076-ADEC-39DD9C505EF9}"/>
          </ac:spMkLst>
        </pc:spChg>
        <pc:spChg chg="del">
          <ac:chgData name="Cheng Fan" userId="73b39abba4055029" providerId="LiveId" clId="{EABD73F3-CC46-44DF-88D7-89345A3B1B7B}" dt="2020-04-06T10:30:10.702" v="1240" actId="478"/>
          <ac:spMkLst>
            <pc:docMk/>
            <pc:sldMk cId="322109245" sldId="879"/>
            <ac:spMk id="7" creationId="{A769FA6D-63BB-2049-B3CC-A3243E97C4F5}"/>
          </ac:spMkLst>
        </pc:spChg>
        <pc:picChg chg="add del mod">
          <ac:chgData name="Cheng Fan" userId="73b39abba4055029" providerId="LiveId" clId="{EABD73F3-CC46-44DF-88D7-89345A3B1B7B}" dt="2020-04-08T23:46:57.362" v="4147" actId="478"/>
          <ac:picMkLst>
            <pc:docMk/>
            <pc:sldMk cId="322109245" sldId="879"/>
            <ac:picMk id="3" creationId="{DAF4AF86-4400-42C5-8753-7DC926100D8A}"/>
          </ac:picMkLst>
        </pc:picChg>
        <pc:picChg chg="add mod">
          <ac:chgData name="Cheng Fan" userId="73b39abba4055029" providerId="LiveId" clId="{EABD73F3-CC46-44DF-88D7-89345A3B1B7B}" dt="2020-04-09T09:18:18.343" v="6843"/>
          <ac:picMkLst>
            <pc:docMk/>
            <pc:sldMk cId="322109245" sldId="879"/>
            <ac:picMk id="7" creationId="{8F2E0693-7A73-437F-993F-3763D6C3A75D}"/>
          </ac:picMkLst>
        </pc:picChg>
        <pc:inkChg chg="add">
          <ac:chgData name="Cheng Fan" userId="73b39abba4055029" providerId="LiveId" clId="{EABD73F3-CC46-44DF-88D7-89345A3B1B7B}" dt="2020-04-09T09:18:18.343" v="6843"/>
          <ac:inkMkLst>
            <pc:docMk/>
            <pc:sldMk cId="322109245" sldId="879"/>
            <ac:inkMk id="6" creationId="{CA1A5FF3-8D7E-48A9-99CF-AA4B1068BF66}"/>
          </ac:inkMkLst>
        </pc:inkChg>
      </pc:sldChg>
      <pc:sldChg chg="addSp delSp modSp add delAnim">
        <pc:chgData name="Cheng Fan" userId="73b39abba4055029" providerId="LiveId" clId="{EABD73F3-CC46-44DF-88D7-89345A3B1B7B}" dt="2020-04-09T09:29:03.782" v="6851"/>
        <pc:sldMkLst>
          <pc:docMk/>
          <pc:sldMk cId="2245173347" sldId="880"/>
        </pc:sldMkLst>
        <pc:spChg chg="mod">
          <ac:chgData name="Cheng Fan" userId="73b39abba4055029" providerId="LiveId" clId="{EABD73F3-CC46-44DF-88D7-89345A3B1B7B}" dt="2020-04-09T08:34:57.499" v="6832" actId="207"/>
          <ac:spMkLst>
            <pc:docMk/>
            <pc:sldMk cId="2245173347" sldId="880"/>
            <ac:spMk id="2" creationId="{304D6CF9-79E3-4100-A1E4-96B929E6F292}"/>
          </ac:spMkLst>
        </pc:spChg>
        <pc:spChg chg="add del mod">
          <ac:chgData name="Cheng Fan" userId="73b39abba4055029" providerId="LiveId" clId="{EABD73F3-CC46-44DF-88D7-89345A3B1B7B}" dt="2020-04-09T07:19:58.580" v="6635"/>
          <ac:spMkLst>
            <pc:docMk/>
            <pc:sldMk cId="2245173347" sldId="880"/>
            <ac:spMk id="3" creationId="{961B14B4-0322-4BCC-8B5A-C04A61C5AB1C}"/>
          </ac:spMkLst>
        </pc:spChg>
        <pc:spChg chg="mod">
          <ac:chgData name="Cheng Fan" userId="73b39abba4055029" providerId="LiveId" clId="{EABD73F3-CC46-44DF-88D7-89345A3B1B7B}" dt="2020-04-06T12:55:10.821" v="2409" actId="1076"/>
          <ac:spMkLst>
            <pc:docMk/>
            <pc:sldMk cId="2245173347" sldId="880"/>
            <ac:spMk id="4" creationId="{CC2434E4-16B7-E540-A13C-960B63D56793}"/>
          </ac:spMkLst>
        </pc:spChg>
        <pc:spChg chg="add mod">
          <ac:chgData name="Cheng Fan" userId="73b39abba4055029" providerId="LiveId" clId="{EABD73F3-CC46-44DF-88D7-89345A3B1B7B}" dt="2020-04-09T07:15:32.833" v="6586" actId="21"/>
          <ac:spMkLst>
            <pc:docMk/>
            <pc:sldMk cId="2245173347" sldId="880"/>
            <ac:spMk id="5" creationId="{43305AD3-E7E2-449E-826B-741E46FFEBF7}"/>
          </ac:spMkLst>
        </pc:spChg>
        <pc:spChg chg="add del mod">
          <ac:chgData name="Cheng Fan" userId="73b39abba4055029" providerId="LiveId" clId="{EABD73F3-CC46-44DF-88D7-89345A3B1B7B}" dt="2020-04-09T07:27:51.097" v="6685" actId="21"/>
          <ac:spMkLst>
            <pc:docMk/>
            <pc:sldMk cId="2245173347" sldId="880"/>
            <ac:spMk id="6" creationId="{D70F778C-2AB3-45A1-9072-3CE07CB3DEAE}"/>
          </ac:spMkLst>
        </pc:spChg>
        <pc:picChg chg="add mod">
          <ac:chgData name="Cheng Fan" userId="73b39abba4055029" providerId="LiveId" clId="{EABD73F3-CC46-44DF-88D7-89345A3B1B7B}" dt="2020-04-09T08:34:50.261" v="6831" actId="1076"/>
          <ac:picMkLst>
            <pc:docMk/>
            <pc:sldMk cId="2245173347" sldId="880"/>
            <ac:picMk id="7" creationId="{F5675F16-2922-4026-B6B5-6B01C4CC2BAA}"/>
          </ac:picMkLst>
        </pc:picChg>
        <pc:picChg chg="add del mod">
          <ac:chgData name="Cheng Fan" userId="73b39abba4055029" providerId="LiveId" clId="{EABD73F3-CC46-44DF-88D7-89345A3B1B7B}" dt="2020-04-09T09:20:36.835" v="6846" actId="478"/>
          <ac:picMkLst>
            <pc:docMk/>
            <pc:sldMk cId="2245173347" sldId="880"/>
            <ac:picMk id="9" creationId="{8D24D202-27B1-4D0F-B122-50100E4DD535}"/>
          </ac:picMkLst>
        </pc:picChg>
        <pc:picChg chg="add mod">
          <ac:chgData name="Cheng Fan" userId="73b39abba4055029" providerId="LiveId" clId="{EABD73F3-CC46-44DF-88D7-89345A3B1B7B}" dt="2020-04-09T09:29:03.782" v="6851"/>
          <ac:picMkLst>
            <pc:docMk/>
            <pc:sldMk cId="2245173347" sldId="880"/>
            <ac:picMk id="11" creationId="{C23FE5C4-8167-412B-8872-30FB12877D6E}"/>
          </ac:picMkLst>
        </pc:picChg>
        <pc:inkChg chg="add del">
          <ac:chgData name="Cheng Fan" userId="73b39abba4055029" providerId="LiveId" clId="{EABD73F3-CC46-44DF-88D7-89345A3B1B7B}" dt="2020-04-09T09:20:44.286" v="6847" actId="478"/>
          <ac:inkMkLst>
            <pc:docMk/>
            <pc:sldMk cId="2245173347" sldId="880"/>
            <ac:inkMk id="8" creationId="{9CF8E89D-2D97-40BB-BDD8-82954FCFB3BE}"/>
          </ac:inkMkLst>
        </pc:inkChg>
        <pc:inkChg chg="add">
          <ac:chgData name="Cheng Fan" userId="73b39abba4055029" providerId="LiveId" clId="{EABD73F3-CC46-44DF-88D7-89345A3B1B7B}" dt="2020-04-09T09:29:03.782" v="6851"/>
          <ac:inkMkLst>
            <pc:docMk/>
            <pc:sldMk cId="2245173347" sldId="880"/>
            <ac:inkMk id="10" creationId="{E754C76F-3F2A-4CF2-BF06-961A729F23B3}"/>
          </ac:inkMkLst>
        </pc:inkChg>
      </pc:sldChg>
      <pc:sldChg chg="addSp delSp modSp add delAnim">
        <pc:chgData name="Cheng Fan" userId="73b39abba4055029" providerId="LiveId" clId="{EABD73F3-CC46-44DF-88D7-89345A3B1B7B}" dt="2020-04-08T23:35:56.015" v="4136"/>
        <pc:sldMkLst>
          <pc:docMk/>
          <pc:sldMk cId="1280640761" sldId="881"/>
        </pc:sldMkLst>
        <pc:spChg chg="del">
          <ac:chgData name="Cheng Fan" userId="73b39abba4055029" providerId="LiveId" clId="{EABD73F3-CC46-44DF-88D7-89345A3B1B7B}" dt="2020-04-08T22:18:01.175" v="3558" actId="478"/>
          <ac:spMkLst>
            <pc:docMk/>
            <pc:sldMk cId="1280640761" sldId="881"/>
            <ac:spMk id="3" creationId="{00000000-0000-0000-0000-000000000000}"/>
          </ac:spMkLst>
        </pc:spChg>
        <pc:spChg chg="mod">
          <ac:chgData name="Cheng Fan" userId="73b39abba4055029" providerId="LiveId" clId="{EABD73F3-CC46-44DF-88D7-89345A3B1B7B}" dt="2020-04-08T22:12:20.491" v="3530" actId="20577"/>
          <ac:spMkLst>
            <pc:docMk/>
            <pc:sldMk cId="1280640761" sldId="881"/>
            <ac:spMk id="4" creationId="{CC2434E4-16B7-E540-A13C-960B63D56793}"/>
          </ac:spMkLst>
        </pc:spChg>
        <pc:spChg chg="add del">
          <ac:chgData name="Cheng Fan" userId="73b39abba4055029" providerId="LiveId" clId="{EABD73F3-CC46-44DF-88D7-89345A3B1B7B}" dt="2020-04-08T22:18:09.979" v="3560"/>
          <ac:spMkLst>
            <pc:docMk/>
            <pc:sldMk cId="1280640761" sldId="881"/>
            <ac:spMk id="5" creationId="{B3A5B1F7-1613-41B6-B9D9-26AB077E5877}"/>
          </ac:spMkLst>
        </pc:spChg>
        <pc:spChg chg="del mod">
          <ac:chgData name="Cheng Fan" userId="73b39abba4055029" providerId="LiveId" clId="{EABD73F3-CC46-44DF-88D7-89345A3B1B7B}" dt="2020-04-08T22:27:23.045" v="3613" actId="478"/>
          <ac:spMkLst>
            <pc:docMk/>
            <pc:sldMk cId="1280640761" sldId="881"/>
            <ac:spMk id="6" creationId="{00000000-0000-0000-0000-000000000000}"/>
          </ac:spMkLst>
        </pc:spChg>
        <pc:spChg chg="add mod">
          <ac:chgData name="Cheng Fan" userId="73b39abba4055029" providerId="LiveId" clId="{EABD73F3-CC46-44DF-88D7-89345A3B1B7B}" dt="2020-04-08T23:19:13.634" v="4131" actId="208"/>
          <ac:spMkLst>
            <pc:docMk/>
            <pc:sldMk cId="1280640761" sldId="881"/>
            <ac:spMk id="7" creationId="{9251F9AF-7B16-460C-B069-BFA83AAFE2EB}"/>
          </ac:spMkLst>
        </pc:spChg>
        <pc:spChg chg="add mod">
          <ac:chgData name="Cheng Fan" userId="73b39abba4055029" providerId="LiveId" clId="{EABD73F3-CC46-44DF-88D7-89345A3B1B7B}" dt="2020-04-08T22:26:47.102" v="3607" actId="164"/>
          <ac:spMkLst>
            <pc:docMk/>
            <pc:sldMk cId="1280640761" sldId="881"/>
            <ac:spMk id="9" creationId="{F5FADF28-09F1-4B4A-8183-1F30CE7CD3D9}"/>
          </ac:spMkLst>
        </pc:spChg>
        <pc:spChg chg="add mod">
          <ac:chgData name="Cheng Fan" userId="73b39abba4055029" providerId="LiveId" clId="{EABD73F3-CC46-44DF-88D7-89345A3B1B7B}" dt="2020-04-08T22:26:47.102" v="3607" actId="164"/>
          <ac:spMkLst>
            <pc:docMk/>
            <pc:sldMk cId="1280640761" sldId="881"/>
            <ac:spMk id="10" creationId="{D78EAC9A-3579-42E6-AF74-76C39EBA1726}"/>
          </ac:spMkLst>
        </pc:spChg>
        <pc:spChg chg="del mod">
          <ac:chgData name="Cheng Fan" userId="73b39abba4055029" providerId="LiveId" clId="{EABD73F3-CC46-44DF-88D7-89345A3B1B7B}" dt="2020-04-08T22:25:20.314" v="3605" actId="478"/>
          <ac:spMkLst>
            <pc:docMk/>
            <pc:sldMk cId="1280640761" sldId="881"/>
            <ac:spMk id="11" creationId="{D7B12816-635B-D249-BE4E-A4969E8EEF6E}"/>
          </ac:spMkLst>
        </pc:spChg>
        <pc:spChg chg="add mod">
          <ac:chgData name="Cheng Fan" userId="73b39abba4055029" providerId="LiveId" clId="{EABD73F3-CC46-44DF-88D7-89345A3B1B7B}" dt="2020-04-08T22:26:47.102" v="3607" actId="164"/>
          <ac:spMkLst>
            <pc:docMk/>
            <pc:sldMk cId="1280640761" sldId="881"/>
            <ac:spMk id="12" creationId="{07E48092-1A6C-4559-B02B-3EA28E61A113}"/>
          </ac:spMkLst>
        </pc:spChg>
        <pc:spChg chg="add mod">
          <ac:chgData name="Cheng Fan" userId="73b39abba4055029" providerId="LiveId" clId="{EABD73F3-CC46-44DF-88D7-89345A3B1B7B}" dt="2020-04-08T22:26:47.102" v="3607" actId="164"/>
          <ac:spMkLst>
            <pc:docMk/>
            <pc:sldMk cId="1280640761" sldId="881"/>
            <ac:spMk id="13" creationId="{6CC99DFE-0412-46E2-9B31-367C52C7427A}"/>
          </ac:spMkLst>
        </pc:spChg>
        <pc:spChg chg="add mod">
          <ac:chgData name="Cheng Fan" userId="73b39abba4055029" providerId="LiveId" clId="{EABD73F3-CC46-44DF-88D7-89345A3B1B7B}" dt="2020-04-08T22:40:05.162" v="4109" actId="207"/>
          <ac:spMkLst>
            <pc:docMk/>
            <pc:sldMk cId="1280640761" sldId="881"/>
            <ac:spMk id="16" creationId="{9E4CE1B3-D526-4D29-870D-642B50DC84A8}"/>
          </ac:spMkLst>
        </pc:spChg>
        <pc:grpChg chg="add mod">
          <ac:chgData name="Cheng Fan" userId="73b39abba4055029" providerId="LiveId" clId="{EABD73F3-CC46-44DF-88D7-89345A3B1B7B}" dt="2020-04-08T22:27:55.628" v="3620" actId="1076"/>
          <ac:grpSpMkLst>
            <pc:docMk/>
            <pc:sldMk cId="1280640761" sldId="881"/>
            <ac:grpSpMk id="14" creationId="{B99C0AF5-437D-452D-965A-5B0CC175D774}"/>
          </ac:grpSpMkLst>
        </pc:grpChg>
        <pc:picChg chg="del">
          <ac:chgData name="Cheng Fan" userId="73b39abba4055029" providerId="LiveId" clId="{EABD73F3-CC46-44DF-88D7-89345A3B1B7B}" dt="2020-04-08T22:17:58.149" v="3557" actId="478"/>
          <ac:picMkLst>
            <pc:docMk/>
            <pc:sldMk cId="1280640761" sldId="881"/>
            <ac:picMk id="2" creationId="{00000000-0000-0000-0000-000000000000}"/>
          </ac:picMkLst>
        </pc:picChg>
        <pc:picChg chg="del">
          <ac:chgData name="Cheng Fan" userId="73b39abba4055029" providerId="LiveId" clId="{EABD73F3-CC46-44DF-88D7-89345A3B1B7B}" dt="2020-04-08T22:19:44.463" v="3572" actId="478"/>
          <ac:picMkLst>
            <pc:docMk/>
            <pc:sldMk cId="1280640761" sldId="881"/>
            <ac:picMk id="8" creationId="{A15D45EC-8BFE-41D9-934F-100B9B56B59D}"/>
          </ac:picMkLst>
        </pc:picChg>
        <pc:picChg chg="add del mod">
          <ac:chgData name="Cheng Fan" userId="73b39abba4055029" providerId="LiveId" clId="{EABD73F3-CC46-44DF-88D7-89345A3B1B7B}" dt="2020-04-08T23:28:57.727" v="4133" actId="478"/>
          <ac:picMkLst>
            <pc:docMk/>
            <pc:sldMk cId="1280640761" sldId="881"/>
            <ac:picMk id="17" creationId="{28757C17-68AA-4AD6-B490-6081B436E8F0}"/>
          </ac:picMkLst>
        </pc:picChg>
        <pc:picChg chg="add del mod">
          <ac:chgData name="Cheng Fan" userId="73b39abba4055029" providerId="LiveId" clId="{EABD73F3-CC46-44DF-88D7-89345A3B1B7B}" dt="2020-04-08T23:35:56.015" v="4136"/>
          <ac:picMkLst>
            <pc:docMk/>
            <pc:sldMk cId="1280640761" sldId="881"/>
            <ac:picMk id="18" creationId="{0F8295C9-BB1C-427F-B08F-AC40FAAA0926}"/>
          </ac:picMkLst>
        </pc:picChg>
        <pc:picChg chg="add mod">
          <ac:chgData name="Cheng Fan" userId="73b39abba4055029" providerId="LiveId" clId="{EABD73F3-CC46-44DF-88D7-89345A3B1B7B}" dt="2020-04-08T23:35:56.015" v="4136"/>
          <ac:picMkLst>
            <pc:docMk/>
            <pc:sldMk cId="1280640761" sldId="881"/>
            <ac:picMk id="20" creationId="{8DD1CE93-6585-46A0-8493-23802E3569E3}"/>
          </ac:picMkLst>
        </pc:picChg>
        <pc:picChg chg="add mod">
          <ac:chgData name="Cheng Fan" userId="73b39abba4055029" providerId="LiveId" clId="{EABD73F3-CC46-44DF-88D7-89345A3B1B7B}" dt="2020-04-08T22:27:50.820" v="3619" actId="1076"/>
          <ac:picMkLst>
            <pc:docMk/>
            <pc:sldMk cId="1280640761" sldId="881"/>
            <ac:picMk id="1028" creationId="{B884D141-0AB8-43CD-B4AD-4FC541C096B6}"/>
          </ac:picMkLst>
        </pc:picChg>
        <pc:inkChg chg="add del">
          <ac:chgData name="Cheng Fan" userId="73b39abba4055029" providerId="LiveId" clId="{EABD73F3-CC46-44DF-88D7-89345A3B1B7B}" dt="2020-04-08T23:29:02.223" v="4134" actId="478"/>
          <ac:inkMkLst>
            <pc:docMk/>
            <pc:sldMk cId="1280640761" sldId="881"/>
            <ac:inkMk id="15" creationId="{184F3A64-1D6C-4F67-B064-AC47E517666E}"/>
          </ac:inkMkLst>
        </pc:inkChg>
        <pc:inkChg chg="add">
          <ac:chgData name="Cheng Fan" userId="73b39abba4055029" providerId="LiveId" clId="{EABD73F3-CC46-44DF-88D7-89345A3B1B7B}" dt="2020-04-08T23:35:56.015" v="4136"/>
          <ac:inkMkLst>
            <pc:docMk/>
            <pc:sldMk cId="1280640761" sldId="881"/>
            <ac:inkMk id="19" creationId="{325454DE-3849-4611-9CC4-1D04BF5D6070}"/>
          </ac:inkMkLst>
        </pc:inkChg>
      </pc:sldChg>
      <pc:sldChg chg="addSp delSp modSp add delAnim">
        <pc:chgData name="Cheng Fan" userId="73b39abba4055029" providerId="LiveId" clId="{EABD73F3-CC46-44DF-88D7-89345A3B1B7B}" dt="2020-04-09T06:26:54.964" v="6482" actId="20577"/>
        <pc:sldMkLst>
          <pc:docMk/>
          <pc:sldMk cId="2754059019" sldId="882"/>
        </pc:sldMkLst>
        <pc:spChg chg="mod">
          <ac:chgData name="Cheng Fan" userId="73b39abba4055029" providerId="LiveId" clId="{EABD73F3-CC46-44DF-88D7-89345A3B1B7B}" dt="2020-04-09T06:17:04.298" v="6469" actId="207"/>
          <ac:spMkLst>
            <pc:docMk/>
            <pc:sldMk cId="2754059019" sldId="882"/>
            <ac:spMk id="3" creationId="{00000000-0000-0000-0000-000000000000}"/>
          </ac:spMkLst>
        </pc:spChg>
        <pc:spChg chg="mod">
          <ac:chgData name="Cheng Fan" userId="73b39abba4055029" providerId="LiveId" clId="{EABD73F3-CC46-44DF-88D7-89345A3B1B7B}" dt="2020-04-09T00:36:12.224" v="4584" actId="20577"/>
          <ac:spMkLst>
            <pc:docMk/>
            <pc:sldMk cId="2754059019" sldId="882"/>
            <ac:spMk id="4" creationId="{CC2434E4-16B7-E540-A13C-960B63D56793}"/>
          </ac:spMkLst>
        </pc:spChg>
        <pc:spChg chg="add mod">
          <ac:chgData name="Cheng Fan" userId="73b39abba4055029" providerId="LiveId" clId="{EABD73F3-CC46-44DF-88D7-89345A3B1B7B}" dt="2020-04-09T06:26:54.964" v="6482" actId="20577"/>
          <ac:spMkLst>
            <pc:docMk/>
            <pc:sldMk cId="2754059019" sldId="882"/>
            <ac:spMk id="5" creationId="{23B78A0C-5EF7-4463-BEF5-F527C6097ED0}"/>
          </ac:spMkLst>
        </pc:spChg>
        <pc:spChg chg="del mod">
          <ac:chgData name="Cheng Fan" userId="73b39abba4055029" providerId="LiveId" clId="{EABD73F3-CC46-44DF-88D7-89345A3B1B7B}" dt="2020-04-09T03:05:57.809" v="5598" actId="478"/>
          <ac:spMkLst>
            <pc:docMk/>
            <pc:sldMk cId="2754059019" sldId="882"/>
            <ac:spMk id="6" creationId="{00000000-0000-0000-0000-000000000000}"/>
          </ac:spMkLst>
        </pc:spChg>
        <pc:spChg chg="del mod">
          <ac:chgData name="Cheng Fan" userId="73b39abba4055029" providerId="LiveId" clId="{EABD73F3-CC46-44DF-88D7-89345A3B1B7B}" dt="2020-04-09T03:06:30.474" v="5602" actId="478"/>
          <ac:spMkLst>
            <pc:docMk/>
            <pc:sldMk cId="2754059019" sldId="882"/>
            <ac:spMk id="7" creationId="{A769FA6D-63BB-2049-B3CC-A3243E97C4F5}"/>
          </ac:spMkLst>
        </pc:spChg>
        <pc:spChg chg="add mod">
          <ac:chgData name="Cheng Fan" userId="73b39abba4055029" providerId="LiveId" clId="{EABD73F3-CC46-44DF-88D7-89345A3B1B7B}" dt="2020-04-09T06:14:35.404" v="6458" actId="21"/>
          <ac:spMkLst>
            <pc:docMk/>
            <pc:sldMk cId="2754059019" sldId="882"/>
            <ac:spMk id="8" creationId="{4B72C580-0AEE-491E-A6FB-F62A208C2714}"/>
          </ac:spMkLst>
        </pc:spChg>
        <pc:spChg chg="add mod">
          <ac:chgData name="Cheng Fan" userId="73b39abba4055029" providerId="LiveId" clId="{EABD73F3-CC46-44DF-88D7-89345A3B1B7B}" dt="2020-04-09T05:01:50.652" v="5933" actId="1037"/>
          <ac:spMkLst>
            <pc:docMk/>
            <pc:sldMk cId="2754059019" sldId="882"/>
            <ac:spMk id="9" creationId="{600FE701-36B3-4F87-A63B-1C8AA865D919}"/>
          </ac:spMkLst>
        </pc:spChg>
        <pc:spChg chg="add mod">
          <ac:chgData name="Cheng Fan" userId="73b39abba4055029" providerId="LiveId" clId="{EABD73F3-CC46-44DF-88D7-89345A3B1B7B}" dt="2020-04-09T06:15:04.353" v="6468" actId="14100"/>
          <ac:spMkLst>
            <pc:docMk/>
            <pc:sldMk cId="2754059019" sldId="882"/>
            <ac:spMk id="12" creationId="{B48E174E-0B63-423A-A19B-E51989DBA50C}"/>
          </ac:spMkLst>
        </pc:spChg>
        <pc:picChg chg="del">
          <ac:chgData name="Cheng Fan" userId="73b39abba4055029" providerId="LiveId" clId="{EABD73F3-CC46-44DF-88D7-89345A3B1B7B}" dt="2020-04-09T00:49:28.063" v="4926" actId="478"/>
          <ac:picMkLst>
            <pc:docMk/>
            <pc:sldMk cId="2754059019" sldId="882"/>
            <ac:picMk id="2" creationId="{00000000-0000-0000-0000-000000000000}"/>
          </ac:picMkLst>
        </pc:picChg>
        <pc:picChg chg="add del mod">
          <ac:chgData name="Cheng Fan" userId="73b39abba4055029" providerId="LiveId" clId="{EABD73F3-CC46-44DF-88D7-89345A3B1B7B}" dt="2020-04-09T06:06:54.010" v="6022" actId="478"/>
          <ac:picMkLst>
            <pc:docMk/>
            <pc:sldMk cId="2754059019" sldId="882"/>
            <ac:picMk id="11" creationId="{49DCC8EA-97C6-45F5-AB50-336F8A08117E}"/>
          </ac:picMkLst>
        </pc:picChg>
        <pc:picChg chg="add del mod">
          <ac:chgData name="Cheng Fan" userId="73b39abba4055029" providerId="LiveId" clId="{EABD73F3-CC46-44DF-88D7-89345A3B1B7B}" dt="2020-04-09T06:26:05.992" v="6479"/>
          <ac:picMkLst>
            <pc:docMk/>
            <pc:sldMk cId="2754059019" sldId="882"/>
            <ac:picMk id="13" creationId="{1338A5EF-4DEA-4296-91CC-1DA4AF682BF8}"/>
          </ac:picMkLst>
        </pc:picChg>
        <pc:picChg chg="add mod">
          <ac:chgData name="Cheng Fan" userId="73b39abba4055029" providerId="LiveId" clId="{EABD73F3-CC46-44DF-88D7-89345A3B1B7B}" dt="2020-04-09T06:26:05.992" v="6479"/>
          <ac:picMkLst>
            <pc:docMk/>
            <pc:sldMk cId="2754059019" sldId="882"/>
            <ac:picMk id="15" creationId="{D6046C65-7EE9-4E43-9C48-7C6738F5D54E}"/>
          </ac:picMkLst>
        </pc:picChg>
        <pc:picChg chg="add del mod">
          <ac:chgData name="Cheng Fan" userId="73b39abba4055029" providerId="LiveId" clId="{EABD73F3-CC46-44DF-88D7-89345A3B1B7B}" dt="2020-04-09T06:18:03.401" v="6477" actId="478"/>
          <ac:picMkLst>
            <pc:docMk/>
            <pc:sldMk cId="2754059019" sldId="882"/>
            <ac:picMk id="2050" creationId="{8F0F9CE7-7537-48B4-8A91-72C042401B9A}"/>
          </ac:picMkLst>
        </pc:picChg>
        <pc:inkChg chg="add del">
          <ac:chgData name="Cheng Fan" userId="73b39abba4055029" providerId="LiveId" clId="{EABD73F3-CC46-44DF-88D7-89345A3B1B7B}" dt="2020-04-09T06:06:50.904" v="6021" actId="478"/>
          <ac:inkMkLst>
            <pc:docMk/>
            <pc:sldMk cId="2754059019" sldId="882"/>
            <ac:inkMk id="10" creationId="{B895EFBA-4B4E-4DDA-A1AB-D2FA398986DC}"/>
          </ac:inkMkLst>
        </pc:inkChg>
        <pc:inkChg chg="add">
          <ac:chgData name="Cheng Fan" userId="73b39abba4055029" providerId="LiveId" clId="{EABD73F3-CC46-44DF-88D7-89345A3B1B7B}" dt="2020-04-09T06:26:05.992" v="6479"/>
          <ac:inkMkLst>
            <pc:docMk/>
            <pc:sldMk cId="2754059019" sldId="882"/>
            <ac:inkMk id="14" creationId="{90B3BB9C-B523-4C84-8D8E-116670198B0C}"/>
          </ac:inkMkLst>
        </pc:inkChg>
      </pc:sldChg>
      <pc:sldChg chg="addSp delSp modSp add del delAnim">
        <pc:chgData name="Cheng Fan" userId="73b39abba4055029" providerId="LiveId" clId="{EABD73F3-CC46-44DF-88D7-89345A3B1B7B}" dt="2020-04-09T09:31:11.141" v="6858" actId="47"/>
        <pc:sldMkLst>
          <pc:docMk/>
          <pc:sldMk cId="1002949302" sldId="883"/>
        </pc:sldMkLst>
        <pc:picChg chg="add del mod">
          <ac:chgData name="Cheng Fan" userId="73b39abba4055029" providerId="LiveId" clId="{EABD73F3-CC46-44DF-88D7-89345A3B1B7B}" dt="2020-04-09T07:06:05.345" v="6571" actId="478"/>
          <ac:picMkLst>
            <pc:docMk/>
            <pc:sldMk cId="1002949302" sldId="883"/>
            <ac:picMk id="4" creationId="{2A012D65-75F8-4C94-9221-79950DFF1275}"/>
          </ac:picMkLst>
        </pc:picChg>
      </pc:sldChg>
      <pc:sldChg chg="addSp delSp modSp new del">
        <pc:chgData name="Cheng Fan" userId="73b39abba4055029" providerId="LiveId" clId="{EABD73F3-CC46-44DF-88D7-89345A3B1B7B}" dt="2020-04-22T02:37:42.270" v="6919" actId="47"/>
        <pc:sldMkLst>
          <pc:docMk/>
          <pc:sldMk cId="3033449340" sldId="883"/>
        </pc:sldMkLst>
        <pc:spChg chg="del mod">
          <ac:chgData name="Cheng Fan" userId="73b39abba4055029" providerId="LiveId" clId="{EABD73F3-CC46-44DF-88D7-89345A3B1B7B}" dt="2020-04-22T02:34:18.894" v="6867" actId="478"/>
          <ac:spMkLst>
            <pc:docMk/>
            <pc:sldMk cId="3033449340" sldId="883"/>
            <ac:spMk id="2" creationId="{8B01E7B8-170D-443D-986E-0B13EEA56008}"/>
          </ac:spMkLst>
        </pc:spChg>
        <pc:spChg chg="del">
          <ac:chgData name="Cheng Fan" userId="73b39abba4055029" providerId="LiveId" clId="{EABD73F3-CC46-44DF-88D7-89345A3B1B7B}" dt="2020-04-22T02:34:21.789" v="6868" actId="478"/>
          <ac:spMkLst>
            <pc:docMk/>
            <pc:sldMk cId="3033449340" sldId="883"/>
            <ac:spMk id="3" creationId="{E2675351-CCBE-47AA-BC88-2A6131AFCAF8}"/>
          </ac:spMkLst>
        </pc:spChg>
        <pc:grpChg chg="mod">
          <ac:chgData name="Cheng Fan" userId="73b39abba4055029" providerId="LiveId" clId="{EABD73F3-CC46-44DF-88D7-89345A3B1B7B}" dt="2020-04-22T02:34:38.191" v="6886"/>
          <ac:grpSpMkLst>
            <pc:docMk/>
            <pc:sldMk cId="3033449340" sldId="883"/>
            <ac:grpSpMk id="21" creationId="{86F1AA9C-D1AA-46D3-B8CA-81A4259D9502}"/>
          </ac:grpSpMkLst>
        </pc:grpChg>
        <pc:grpChg chg="mod">
          <ac:chgData name="Cheng Fan" userId="73b39abba4055029" providerId="LiveId" clId="{EABD73F3-CC46-44DF-88D7-89345A3B1B7B}" dt="2020-04-22T02:34:38.191" v="6886"/>
          <ac:grpSpMkLst>
            <pc:docMk/>
            <pc:sldMk cId="3033449340" sldId="883"/>
            <ac:grpSpMk id="22" creationId="{CF7ADB38-A894-49F8-B5DC-1A87C6AEA7C6}"/>
          </ac:grpSpMkLst>
        </pc:grpChg>
        <pc:grpChg chg="mod">
          <ac:chgData name="Cheng Fan" userId="73b39abba4055029" providerId="LiveId" clId="{EABD73F3-CC46-44DF-88D7-89345A3B1B7B}" dt="2020-04-22T02:34:40.374" v="6891"/>
          <ac:grpSpMkLst>
            <pc:docMk/>
            <pc:sldMk cId="3033449340" sldId="883"/>
            <ac:grpSpMk id="27" creationId="{E9F367A0-982C-40CA-B5DD-1D2136333E7B}"/>
          </ac:grpSpMkLst>
        </pc:grpChg>
        <pc:grpChg chg="del mod">
          <ac:chgData name="Cheng Fan" userId="73b39abba4055029" providerId="LiveId" clId="{EABD73F3-CC46-44DF-88D7-89345A3B1B7B}" dt="2020-04-22T02:36:55.756" v="6911"/>
          <ac:grpSpMkLst>
            <pc:docMk/>
            <pc:sldMk cId="3033449340" sldId="883"/>
            <ac:grpSpMk id="42" creationId="{FD7476C3-1837-4476-B82D-806ECC788086}"/>
          </ac:grpSpMkLst>
        </pc:grpChg>
        <pc:grpChg chg="del mod">
          <ac:chgData name="Cheng Fan" userId="73b39abba4055029" providerId="LiveId" clId="{EABD73F3-CC46-44DF-88D7-89345A3B1B7B}" dt="2020-04-22T02:37:00.209" v="6914"/>
          <ac:grpSpMkLst>
            <pc:docMk/>
            <pc:sldMk cId="3033449340" sldId="883"/>
            <ac:grpSpMk id="43" creationId="{F23B9A9D-60A1-4FE4-B45D-C9B3CA6874E5}"/>
          </ac:grpSpMkLst>
        </pc:grpChg>
        <pc:grpChg chg="del mod">
          <ac:chgData name="Cheng Fan" userId="73b39abba4055029" providerId="LiveId" clId="{EABD73F3-CC46-44DF-88D7-89345A3B1B7B}" dt="2020-04-22T02:37:00.209" v="6914"/>
          <ac:grpSpMkLst>
            <pc:docMk/>
            <pc:sldMk cId="3033449340" sldId="883"/>
            <ac:grpSpMk id="48" creationId="{03D94077-644C-489C-A623-9B65870F7F16}"/>
          </ac:grpSpMkLst>
        </pc:grpChg>
        <pc:grpChg chg="del mod">
          <ac:chgData name="Cheng Fan" userId="73b39abba4055029" providerId="LiveId" clId="{EABD73F3-CC46-44DF-88D7-89345A3B1B7B}" dt="2020-04-22T02:37:01.305" v="6916"/>
          <ac:grpSpMkLst>
            <pc:docMk/>
            <pc:sldMk cId="3033449340" sldId="883"/>
            <ac:grpSpMk id="51" creationId="{34ADCB03-F66B-40FA-82A5-6865DA7074B3}"/>
          </ac:grpSpMkLst>
        </pc:grpChg>
        <pc:grpChg chg="del mod">
          <ac:chgData name="Cheng Fan" userId="73b39abba4055029" providerId="LiveId" clId="{EABD73F3-CC46-44DF-88D7-89345A3B1B7B}" dt="2020-04-22T02:37:03.831" v="6918"/>
          <ac:grpSpMkLst>
            <pc:docMk/>
            <pc:sldMk cId="3033449340" sldId="883"/>
            <ac:grpSpMk id="53" creationId="{CF1F2F8F-FA85-427D-A3C1-0B3CC4FE3092}"/>
          </ac:grpSpMkLst>
        </pc:grpChg>
        <pc:grpChg chg="mod">
          <ac:chgData name="Cheng Fan" userId="73b39abba4055029" providerId="LiveId" clId="{EABD73F3-CC46-44DF-88D7-89345A3B1B7B}" dt="2020-04-22T02:37:03.831" v="6918"/>
          <ac:grpSpMkLst>
            <pc:docMk/>
            <pc:sldMk cId="3033449340" sldId="883"/>
            <ac:grpSpMk id="55" creationId="{ACC5909E-144B-4F12-BDBE-9A929EEDEF53}"/>
          </ac:grpSpMkLst>
        </pc:grpChg>
        <pc:inkChg chg="add mod">
          <ac:chgData name="Cheng Fan" userId="73b39abba4055029" providerId="LiveId" clId="{EABD73F3-CC46-44DF-88D7-89345A3B1B7B}" dt="2020-04-22T02:34:38.191" v="6886"/>
          <ac:inkMkLst>
            <pc:docMk/>
            <pc:sldMk cId="3033449340" sldId="883"/>
            <ac:inkMk id="4" creationId="{510549D9-FCFE-4031-A377-3ECCD6D7C025}"/>
          </ac:inkMkLst>
        </pc:inkChg>
        <pc:inkChg chg="add mod">
          <ac:chgData name="Cheng Fan" userId="73b39abba4055029" providerId="LiveId" clId="{EABD73F3-CC46-44DF-88D7-89345A3B1B7B}" dt="2020-04-22T02:34:38.191" v="6886"/>
          <ac:inkMkLst>
            <pc:docMk/>
            <pc:sldMk cId="3033449340" sldId="883"/>
            <ac:inkMk id="5" creationId="{836E6CD3-6924-4605-A1D5-6A2FC3BE8E35}"/>
          </ac:inkMkLst>
        </pc:inkChg>
        <pc:inkChg chg="add mod">
          <ac:chgData name="Cheng Fan" userId="73b39abba4055029" providerId="LiveId" clId="{EABD73F3-CC46-44DF-88D7-89345A3B1B7B}" dt="2020-04-22T02:34:38.191" v="6886"/>
          <ac:inkMkLst>
            <pc:docMk/>
            <pc:sldMk cId="3033449340" sldId="883"/>
            <ac:inkMk id="6" creationId="{5B987081-FB27-4DE9-A903-7E6FE96343FD}"/>
          </ac:inkMkLst>
        </pc:inkChg>
        <pc:inkChg chg="add mod">
          <ac:chgData name="Cheng Fan" userId="73b39abba4055029" providerId="LiveId" clId="{EABD73F3-CC46-44DF-88D7-89345A3B1B7B}" dt="2020-04-22T02:34:38.191" v="6886"/>
          <ac:inkMkLst>
            <pc:docMk/>
            <pc:sldMk cId="3033449340" sldId="883"/>
            <ac:inkMk id="7" creationId="{FBD00862-B144-4F2A-ACFD-7FA0CAB68A4C}"/>
          </ac:inkMkLst>
        </pc:inkChg>
        <pc:inkChg chg="add mod">
          <ac:chgData name="Cheng Fan" userId="73b39abba4055029" providerId="LiveId" clId="{EABD73F3-CC46-44DF-88D7-89345A3B1B7B}" dt="2020-04-22T02:34:38.191" v="6886"/>
          <ac:inkMkLst>
            <pc:docMk/>
            <pc:sldMk cId="3033449340" sldId="883"/>
            <ac:inkMk id="8" creationId="{E5CF77B7-1038-454C-9105-0E188604A687}"/>
          </ac:inkMkLst>
        </pc:inkChg>
        <pc:inkChg chg="add mod">
          <ac:chgData name="Cheng Fan" userId="73b39abba4055029" providerId="LiveId" clId="{EABD73F3-CC46-44DF-88D7-89345A3B1B7B}" dt="2020-04-22T02:34:38.191" v="6886"/>
          <ac:inkMkLst>
            <pc:docMk/>
            <pc:sldMk cId="3033449340" sldId="883"/>
            <ac:inkMk id="9" creationId="{A6F23AA2-6308-44D7-AD41-8C090AF8E3E9}"/>
          </ac:inkMkLst>
        </pc:inkChg>
        <pc:inkChg chg="add mod">
          <ac:chgData name="Cheng Fan" userId="73b39abba4055029" providerId="LiveId" clId="{EABD73F3-CC46-44DF-88D7-89345A3B1B7B}" dt="2020-04-22T02:34:38.191" v="6886"/>
          <ac:inkMkLst>
            <pc:docMk/>
            <pc:sldMk cId="3033449340" sldId="883"/>
            <ac:inkMk id="10" creationId="{45E0C179-E8F1-421A-BE23-89A8FD96D38A}"/>
          </ac:inkMkLst>
        </pc:inkChg>
        <pc:inkChg chg="add mod">
          <ac:chgData name="Cheng Fan" userId="73b39abba4055029" providerId="LiveId" clId="{EABD73F3-CC46-44DF-88D7-89345A3B1B7B}" dt="2020-04-22T02:34:38.191" v="6886"/>
          <ac:inkMkLst>
            <pc:docMk/>
            <pc:sldMk cId="3033449340" sldId="883"/>
            <ac:inkMk id="11" creationId="{3977D98B-CA97-4AB9-A87E-C50BEDED57FC}"/>
          </ac:inkMkLst>
        </pc:inkChg>
        <pc:inkChg chg="add mod">
          <ac:chgData name="Cheng Fan" userId="73b39abba4055029" providerId="LiveId" clId="{EABD73F3-CC46-44DF-88D7-89345A3B1B7B}" dt="2020-04-22T02:34:38.191" v="6886"/>
          <ac:inkMkLst>
            <pc:docMk/>
            <pc:sldMk cId="3033449340" sldId="883"/>
            <ac:inkMk id="12" creationId="{4BBEC9D9-3684-4660-89BE-882B31FDE337}"/>
          </ac:inkMkLst>
        </pc:inkChg>
        <pc:inkChg chg="add mod">
          <ac:chgData name="Cheng Fan" userId="73b39abba4055029" providerId="LiveId" clId="{EABD73F3-CC46-44DF-88D7-89345A3B1B7B}" dt="2020-04-22T02:34:38.191" v="6886"/>
          <ac:inkMkLst>
            <pc:docMk/>
            <pc:sldMk cId="3033449340" sldId="883"/>
            <ac:inkMk id="13" creationId="{5804E4B3-A9D6-4135-94B6-FB2DDC0A6042}"/>
          </ac:inkMkLst>
        </pc:inkChg>
        <pc:inkChg chg="add mod">
          <ac:chgData name="Cheng Fan" userId="73b39abba4055029" providerId="LiveId" clId="{EABD73F3-CC46-44DF-88D7-89345A3B1B7B}" dt="2020-04-22T02:34:38.191" v="6886"/>
          <ac:inkMkLst>
            <pc:docMk/>
            <pc:sldMk cId="3033449340" sldId="883"/>
            <ac:inkMk id="14" creationId="{C6C8274E-1165-46CB-B76F-93417A1423C6}"/>
          </ac:inkMkLst>
        </pc:inkChg>
        <pc:inkChg chg="add mod">
          <ac:chgData name="Cheng Fan" userId="73b39abba4055029" providerId="LiveId" clId="{EABD73F3-CC46-44DF-88D7-89345A3B1B7B}" dt="2020-04-22T02:34:38.191" v="6886"/>
          <ac:inkMkLst>
            <pc:docMk/>
            <pc:sldMk cId="3033449340" sldId="883"/>
            <ac:inkMk id="15" creationId="{BDB1131D-2D8C-469A-8DE0-B74BE10E8EF2}"/>
          </ac:inkMkLst>
        </pc:inkChg>
        <pc:inkChg chg="add mod">
          <ac:chgData name="Cheng Fan" userId="73b39abba4055029" providerId="LiveId" clId="{EABD73F3-CC46-44DF-88D7-89345A3B1B7B}" dt="2020-04-22T02:34:38.191" v="6886"/>
          <ac:inkMkLst>
            <pc:docMk/>
            <pc:sldMk cId="3033449340" sldId="883"/>
            <ac:inkMk id="16" creationId="{92E76436-3765-47BD-9797-04307ECE51D6}"/>
          </ac:inkMkLst>
        </pc:inkChg>
        <pc:inkChg chg="add mod">
          <ac:chgData name="Cheng Fan" userId="73b39abba4055029" providerId="LiveId" clId="{EABD73F3-CC46-44DF-88D7-89345A3B1B7B}" dt="2020-04-22T02:34:38.191" v="6886"/>
          <ac:inkMkLst>
            <pc:docMk/>
            <pc:sldMk cId="3033449340" sldId="883"/>
            <ac:inkMk id="17" creationId="{595F7E4D-6DAE-4E51-9BB0-D2B47B363119}"/>
          </ac:inkMkLst>
        </pc:inkChg>
        <pc:inkChg chg="add mod">
          <ac:chgData name="Cheng Fan" userId="73b39abba4055029" providerId="LiveId" clId="{EABD73F3-CC46-44DF-88D7-89345A3B1B7B}" dt="2020-04-22T02:34:38.191" v="6886"/>
          <ac:inkMkLst>
            <pc:docMk/>
            <pc:sldMk cId="3033449340" sldId="883"/>
            <ac:inkMk id="18" creationId="{C83786B1-B41F-4D12-8E90-7633CD1196A5}"/>
          </ac:inkMkLst>
        </pc:inkChg>
        <pc:inkChg chg="add mod">
          <ac:chgData name="Cheng Fan" userId="73b39abba4055029" providerId="LiveId" clId="{EABD73F3-CC46-44DF-88D7-89345A3B1B7B}" dt="2020-04-22T02:34:38.191" v="6886"/>
          <ac:inkMkLst>
            <pc:docMk/>
            <pc:sldMk cId="3033449340" sldId="883"/>
            <ac:inkMk id="19" creationId="{DEC6C4F2-303A-499D-A67C-C2947CB1C6FF}"/>
          </ac:inkMkLst>
        </pc:inkChg>
        <pc:inkChg chg="add mod">
          <ac:chgData name="Cheng Fan" userId="73b39abba4055029" providerId="LiveId" clId="{EABD73F3-CC46-44DF-88D7-89345A3B1B7B}" dt="2020-04-22T02:34:38.191" v="6886"/>
          <ac:inkMkLst>
            <pc:docMk/>
            <pc:sldMk cId="3033449340" sldId="883"/>
            <ac:inkMk id="20" creationId="{59C71529-B1FF-42B6-9D0C-388F94CE5396}"/>
          </ac:inkMkLst>
        </pc:inkChg>
        <pc:inkChg chg="add mod">
          <ac:chgData name="Cheng Fan" userId="73b39abba4055029" providerId="LiveId" clId="{EABD73F3-CC46-44DF-88D7-89345A3B1B7B}" dt="2020-04-22T02:34:40.374" v="6891"/>
          <ac:inkMkLst>
            <pc:docMk/>
            <pc:sldMk cId="3033449340" sldId="883"/>
            <ac:inkMk id="23" creationId="{A9B45091-6618-4622-B411-88DDDC8DC698}"/>
          </ac:inkMkLst>
        </pc:inkChg>
        <pc:inkChg chg="add mod">
          <ac:chgData name="Cheng Fan" userId="73b39abba4055029" providerId="LiveId" clId="{EABD73F3-CC46-44DF-88D7-89345A3B1B7B}" dt="2020-04-22T02:34:40.374" v="6891"/>
          <ac:inkMkLst>
            <pc:docMk/>
            <pc:sldMk cId="3033449340" sldId="883"/>
            <ac:inkMk id="24" creationId="{929411CE-D33A-4A84-A9B5-B6853E1643BF}"/>
          </ac:inkMkLst>
        </pc:inkChg>
        <pc:inkChg chg="add mod">
          <ac:chgData name="Cheng Fan" userId="73b39abba4055029" providerId="LiveId" clId="{EABD73F3-CC46-44DF-88D7-89345A3B1B7B}" dt="2020-04-22T02:34:40.374" v="6891"/>
          <ac:inkMkLst>
            <pc:docMk/>
            <pc:sldMk cId="3033449340" sldId="883"/>
            <ac:inkMk id="25" creationId="{6D7468BD-8F3A-4E9A-83F1-4F3B0B9EEC3D}"/>
          </ac:inkMkLst>
        </pc:inkChg>
        <pc:inkChg chg="add">
          <ac:chgData name="Cheng Fan" userId="73b39abba4055029" providerId="LiveId" clId="{EABD73F3-CC46-44DF-88D7-89345A3B1B7B}" dt="2020-04-22T02:34:39.659" v="6890" actId="9405"/>
          <ac:inkMkLst>
            <pc:docMk/>
            <pc:sldMk cId="3033449340" sldId="883"/>
            <ac:inkMk id="26" creationId="{DE189B5B-EB62-4D1F-B526-5D4F506E5221}"/>
          </ac:inkMkLst>
        </pc:inkChg>
        <pc:inkChg chg="add mod">
          <ac:chgData name="Cheng Fan" userId="73b39abba4055029" providerId="LiveId" clId="{EABD73F3-CC46-44DF-88D7-89345A3B1B7B}" dt="2020-04-22T02:37:03.831" v="6918"/>
          <ac:inkMkLst>
            <pc:docMk/>
            <pc:sldMk cId="3033449340" sldId="883"/>
            <ac:inkMk id="28" creationId="{88F13693-CCBD-449D-9B1A-565F040756FC}"/>
          </ac:inkMkLst>
        </pc:inkChg>
        <pc:inkChg chg="add mod">
          <ac:chgData name="Cheng Fan" userId="73b39abba4055029" providerId="LiveId" clId="{EABD73F3-CC46-44DF-88D7-89345A3B1B7B}" dt="2020-04-22T02:37:03.831" v="6918"/>
          <ac:inkMkLst>
            <pc:docMk/>
            <pc:sldMk cId="3033449340" sldId="883"/>
            <ac:inkMk id="29" creationId="{BFF76B16-BF0A-423A-9F7F-1E9DE0896A89}"/>
          </ac:inkMkLst>
        </pc:inkChg>
        <pc:inkChg chg="add mod">
          <ac:chgData name="Cheng Fan" userId="73b39abba4055029" providerId="LiveId" clId="{EABD73F3-CC46-44DF-88D7-89345A3B1B7B}" dt="2020-04-22T02:37:03.831" v="6918"/>
          <ac:inkMkLst>
            <pc:docMk/>
            <pc:sldMk cId="3033449340" sldId="883"/>
            <ac:inkMk id="30" creationId="{136F98A4-B2DA-4249-B714-36505AE1C04C}"/>
          </ac:inkMkLst>
        </pc:inkChg>
        <pc:inkChg chg="add mod">
          <ac:chgData name="Cheng Fan" userId="73b39abba4055029" providerId="LiveId" clId="{EABD73F3-CC46-44DF-88D7-89345A3B1B7B}" dt="2020-04-22T02:37:03.831" v="6918"/>
          <ac:inkMkLst>
            <pc:docMk/>
            <pc:sldMk cId="3033449340" sldId="883"/>
            <ac:inkMk id="31" creationId="{A00F6EB8-CA3C-4DA2-ABB9-A1D587E1F47F}"/>
          </ac:inkMkLst>
        </pc:inkChg>
        <pc:inkChg chg="add mod">
          <ac:chgData name="Cheng Fan" userId="73b39abba4055029" providerId="LiveId" clId="{EABD73F3-CC46-44DF-88D7-89345A3B1B7B}" dt="2020-04-22T02:37:03.831" v="6918"/>
          <ac:inkMkLst>
            <pc:docMk/>
            <pc:sldMk cId="3033449340" sldId="883"/>
            <ac:inkMk id="32" creationId="{FCD41CFA-9E32-41C1-ABAF-F2AA30930D1C}"/>
          </ac:inkMkLst>
        </pc:inkChg>
        <pc:inkChg chg="add mod">
          <ac:chgData name="Cheng Fan" userId="73b39abba4055029" providerId="LiveId" clId="{EABD73F3-CC46-44DF-88D7-89345A3B1B7B}" dt="2020-04-22T02:37:03.831" v="6918"/>
          <ac:inkMkLst>
            <pc:docMk/>
            <pc:sldMk cId="3033449340" sldId="883"/>
            <ac:inkMk id="33" creationId="{227B6F1F-C6B4-4212-96BD-28AA01AFCFF4}"/>
          </ac:inkMkLst>
        </pc:inkChg>
        <pc:inkChg chg="add mod">
          <ac:chgData name="Cheng Fan" userId="73b39abba4055029" providerId="LiveId" clId="{EABD73F3-CC46-44DF-88D7-89345A3B1B7B}" dt="2020-04-22T02:37:03.831" v="6918"/>
          <ac:inkMkLst>
            <pc:docMk/>
            <pc:sldMk cId="3033449340" sldId="883"/>
            <ac:inkMk id="34" creationId="{E8BDE8FA-37DD-489D-BD28-409F18BAB3E8}"/>
          </ac:inkMkLst>
        </pc:inkChg>
        <pc:inkChg chg="add mod">
          <ac:chgData name="Cheng Fan" userId="73b39abba4055029" providerId="LiveId" clId="{EABD73F3-CC46-44DF-88D7-89345A3B1B7B}" dt="2020-04-22T02:37:03.831" v="6918"/>
          <ac:inkMkLst>
            <pc:docMk/>
            <pc:sldMk cId="3033449340" sldId="883"/>
            <ac:inkMk id="35" creationId="{DB98350B-64A8-43D3-9B71-0DD330E44767}"/>
          </ac:inkMkLst>
        </pc:inkChg>
        <pc:inkChg chg="add mod">
          <ac:chgData name="Cheng Fan" userId="73b39abba4055029" providerId="LiveId" clId="{EABD73F3-CC46-44DF-88D7-89345A3B1B7B}" dt="2020-04-22T02:37:03.831" v="6918"/>
          <ac:inkMkLst>
            <pc:docMk/>
            <pc:sldMk cId="3033449340" sldId="883"/>
            <ac:inkMk id="36" creationId="{A866062B-2220-46F6-90BC-1E0E31813F72}"/>
          </ac:inkMkLst>
        </pc:inkChg>
        <pc:inkChg chg="add mod">
          <ac:chgData name="Cheng Fan" userId="73b39abba4055029" providerId="LiveId" clId="{EABD73F3-CC46-44DF-88D7-89345A3B1B7B}" dt="2020-04-22T02:37:03.831" v="6918"/>
          <ac:inkMkLst>
            <pc:docMk/>
            <pc:sldMk cId="3033449340" sldId="883"/>
            <ac:inkMk id="37" creationId="{677BE84C-DFBA-4F95-85DD-4BF24A07EDDD}"/>
          </ac:inkMkLst>
        </pc:inkChg>
        <pc:inkChg chg="add mod">
          <ac:chgData name="Cheng Fan" userId="73b39abba4055029" providerId="LiveId" clId="{EABD73F3-CC46-44DF-88D7-89345A3B1B7B}" dt="2020-04-22T02:37:03.831" v="6918"/>
          <ac:inkMkLst>
            <pc:docMk/>
            <pc:sldMk cId="3033449340" sldId="883"/>
            <ac:inkMk id="38" creationId="{8A87ACAC-1819-4880-AF01-C2694499B953}"/>
          </ac:inkMkLst>
        </pc:inkChg>
        <pc:inkChg chg="add mod">
          <ac:chgData name="Cheng Fan" userId="73b39abba4055029" providerId="LiveId" clId="{EABD73F3-CC46-44DF-88D7-89345A3B1B7B}" dt="2020-04-22T02:37:03.831" v="6918"/>
          <ac:inkMkLst>
            <pc:docMk/>
            <pc:sldMk cId="3033449340" sldId="883"/>
            <ac:inkMk id="39" creationId="{A4CE713E-E70B-4AD0-98F0-FF394DD72993}"/>
          </ac:inkMkLst>
        </pc:inkChg>
        <pc:inkChg chg="add mod">
          <ac:chgData name="Cheng Fan" userId="73b39abba4055029" providerId="LiveId" clId="{EABD73F3-CC46-44DF-88D7-89345A3B1B7B}" dt="2020-04-22T02:37:03.831" v="6918"/>
          <ac:inkMkLst>
            <pc:docMk/>
            <pc:sldMk cId="3033449340" sldId="883"/>
            <ac:inkMk id="40" creationId="{21E3BBF9-2102-4F36-9629-7C668840BBAD}"/>
          </ac:inkMkLst>
        </pc:inkChg>
        <pc:inkChg chg="add mod">
          <ac:chgData name="Cheng Fan" userId="73b39abba4055029" providerId="LiveId" clId="{EABD73F3-CC46-44DF-88D7-89345A3B1B7B}" dt="2020-04-22T02:37:03.831" v="6918"/>
          <ac:inkMkLst>
            <pc:docMk/>
            <pc:sldMk cId="3033449340" sldId="883"/>
            <ac:inkMk id="41" creationId="{870C5A5F-E3CE-4AAD-820A-46FD7B807454}"/>
          </ac:inkMkLst>
        </pc:inkChg>
        <pc:inkChg chg="add mod">
          <ac:chgData name="Cheng Fan" userId="73b39abba4055029" providerId="LiveId" clId="{EABD73F3-CC46-44DF-88D7-89345A3B1B7B}" dt="2020-04-22T02:37:03.831" v="6918"/>
          <ac:inkMkLst>
            <pc:docMk/>
            <pc:sldMk cId="3033449340" sldId="883"/>
            <ac:inkMk id="44" creationId="{207E398B-A611-4F20-B4F1-51017402C67A}"/>
          </ac:inkMkLst>
        </pc:inkChg>
        <pc:inkChg chg="add mod">
          <ac:chgData name="Cheng Fan" userId="73b39abba4055029" providerId="LiveId" clId="{EABD73F3-CC46-44DF-88D7-89345A3B1B7B}" dt="2020-04-22T02:37:03.831" v="6918"/>
          <ac:inkMkLst>
            <pc:docMk/>
            <pc:sldMk cId="3033449340" sldId="883"/>
            <ac:inkMk id="45" creationId="{5A169DE3-B000-45FC-A2D9-ABDDE200F471}"/>
          </ac:inkMkLst>
        </pc:inkChg>
        <pc:inkChg chg="add mod">
          <ac:chgData name="Cheng Fan" userId="73b39abba4055029" providerId="LiveId" clId="{EABD73F3-CC46-44DF-88D7-89345A3B1B7B}" dt="2020-04-22T02:37:03.831" v="6918"/>
          <ac:inkMkLst>
            <pc:docMk/>
            <pc:sldMk cId="3033449340" sldId="883"/>
            <ac:inkMk id="46" creationId="{DF9097DF-649C-4AB4-8828-6B665BEC8495}"/>
          </ac:inkMkLst>
        </pc:inkChg>
        <pc:inkChg chg="add mod">
          <ac:chgData name="Cheng Fan" userId="73b39abba4055029" providerId="LiveId" clId="{EABD73F3-CC46-44DF-88D7-89345A3B1B7B}" dt="2020-04-22T02:37:03.831" v="6918"/>
          <ac:inkMkLst>
            <pc:docMk/>
            <pc:sldMk cId="3033449340" sldId="883"/>
            <ac:inkMk id="47" creationId="{35C7D41C-5555-49D5-9231-84FC72E369D3}"/>
          </ac:inkMkLst>
        </pc:inkChg>
        <pc:inkChg chg="add mod">
          <ac:chgData name="Cheng Fan" userId="73b39abba4055029" providerId="LiveId" clId="{EABD73F3-CC46-44DF-88D7-89345A3B1B7B}" dt="2020-04-22T02:37:03.831" v="6918"/>
          <ac:inkMkLst>
            <pc:docMk/>
            <pc:sldMk cId="3033449340" sldId="883"/>
            <ac:inkMk id="49" creationId="{D582999D-E6E9-493D-991F-286A82C5941D}"/>
          </ac:inkMkLst>
        </pc:inkChg>
        <pc:inkChg chg="add mod">
          <ac:chgData name="Cheng Fan" userId="73b39abba4055029" providerId="LiveId" clId="{EABD73F3-CC46-44DF-88D7-89345A3B1B7B}" dt="2020-04-22T02:37:03.831" v="6918"/>
          <ac:inkMkLst>
            <pc:docMk/>
            <pc:sldMk cId="3033449340" sldId="883"/>
            <ac:inkMk id="50" creationId="{A8510A0F-028E-4750-B22B-A065E0A66E69}"/>
          </ac:inkMkLst>
        </pc:inkChg>
        <pc:inkChg chg="add mod">
          <ac:chgData name="Cheng Fan" userId="73b39abba4055029" providerId="LiveId" clId="{EABD73F3-CC46-44DF-88D7-89345A3B1B7B}" dt="2020-04-22T02:37:03.831" v="6918"/>
          <ac:inkMkLst>
            <pc:docMk/>
            <pc:sldMk cId="3033449340" sldId="883"/>
            <ac:inkMk id="52" creationId="{1CAD8AD2-C773-4F1D-9723-463D563B6BEB}"/>
          </ac:inkMkLst>
        </pc:inkChg>
        <pc:inkChg chg="add mod">
          <ac:chgData name="Cheng Fan" userId="73b39abba4055029" providerId="LiveId" clId="{EABD73F3-CC46-44DF-88D7-89345A3B1B7B}" dt="2020-04-22T02:37:03.831" v="6918"/>
          <ac:inkMkLst>
            <pc:docMk/>
            <pc:sldMk cId="3033449340" sldId="883"/>
            <ac:inkMk id="54" creationId="{67AFF425-55AE-472B-A496-5E22FEBBFB7E}"/>
          </ac:inkMkLst>
        </pc:inkChg>
      </pc:sldChg>
      <pc:sldChg chg="add del">
        <pc:chgData name="Cheng Fan" userId="73b39abba4055029" providerId="LiveId" clId="{EABD73F3-CC46-44DF-88D7-89345A3B1B7B}" dt="2020-04-09T09:31:08.359" v="6857" actId="47"/>
        <pc:sldMkLst>
          <pc:docMk/>
          <pc:sldMk cId="423106134" sldId="884"/>
        </pc:sldMkLst>
      </pc:sldChg>
      <pc:sldChg chg="add del">
        <pc:chgData name="Cheng Fan" userId="73b39abba4055029" providerId="LiveId" clId="{EABD73F3-CC46-44DF-88D7-89345A3B1B7B}" dt="2020-04-09T09:31:02.665" v="6856" actId="47"/>
        <pc:sldMkLst>
          <pc:docMk/>
          <pc:sldMk cId="3764079508" sldId="885"/>
        </pc:sldMkLst>
      </pc:sldChg>
    </pc:docChg>
  </pc:docChgLst>
  <pc:docChgLst>
    <pc:chgData name="Fan" userId="73b39abba4055029" providerId="LiveId" clId="{0682E8C7-9D8F-4665-8C14-4EF523252470}"/>
    <pc:docChg chg="modSld">
      <pc:chgData name="Fan" userId="73b39abba4055029" providerId="LiveId" clId="{0682E8C7-9D8F-4665-8C14-4EF523252470}" dt="2023-03-07T03:12:45.989" v="1" actId="20577"/>
      <pc:docMkLst>
        <pc:docMk/>
      </pc:docMkLst>
      <pc:sldChg chg="modSp mod">
        <pc:chgData name="Fan" userId="73b39abba4055029" providerId="LiveId" clId="{0682E8C7-9D8F-4665-8C14-4EF523252470}" dt="2023-03-07T03:12:45.989" v="1" actId="20577"/>
        <pc:sldMkLst>
          <pc:docMk/>
          <pc:sldMk cId="2040243274" sldId="628"/>
        </pc:sldMkLst>
        <pc:spChg chg="mod">
          <ac:chgData name="Fan" userId="73b39abba4055029" providerId="LiveId" clId="{0682E8C7-9D8F-4665-8C14-4EF523252470}" dt="2023-03-07T03:12:45.989" v="1" actId="20577"/>
          <ac:spMkLst>
            <pc:docMk/>
            <pc:sldMk cId="2040243274" sldId="628"/>
            <ac:spMk id="5" creationId="{0C494AC4-83F7-A546-AA32-D9C97D2A9A6A}"/>
          </ac:spMkLst>
        </pc:spChg>
      </pc:sldChg>
    </pc:docChg>
  </pc:docChgLst>
  <pc:docChgLst>
    <pc:chgData name="Cheng Fan" userId="73b39abba4055029" providerId="LiveId" clId="{7F391B01-1CBF-48EA-8327-831ADF8B4C70}"/>
    <pc:docChg chg="custSel delSld modSld">
      <pc:chgData name="Cheng Fan" userId="73b39abba4055029" providerId="LiveId" clId="{7F391B01-1CBF-48EA-8327-831ADF8B4C70}" dt="2020-03-15T12:48:36.915" v="292"/>
      <pc:docMkLst>
        <pc:docMk/>
      </pc:docMkLst>
      <pc:sldChg chg="modSp">
        <pc:chgData name="Cheng Fan" userId="73b39abba4055029" providerId="LiveId" clId="{7F391B01-1CBF-48EA-8327-831ADF8B4C70}" dt="2020-03-13T13:28:32.718" v="255" actId="20577"/>
        <pc:sldMkLst>
          <pc:docMk/>
          <pc:sldMk cId="2267203452" sldId="775"/>
        </pc:sldMkLst>
        <pc:spChg chg="mod">
          <ac:chgData name="Cheng Fan" userId="73b39abba4055029" providerId="LiveId" clId="{7F391B01-1CBF-48EA-8327-831ADF8B4C70}" dt="2020-03-13T13:28:32.718" v="255" actId="20577"/>
          <ac:spMkLst>
            <pc:docMk/>
            <pc:sldMk cId="2267203452" sldId="775"/>
            <ac:spMk id="5" creationId="{CE91ADF7-DF9B-A947-B5BC-4330D7FFEB59}"/>
          </ac:spMkLst>
        </pc:spChg>
      </pc:sldChg>
      <pc:sldChg chg="del">
        <pc:chgData name="Cheng Fan" userId="73b39abba4055029" providerId="LiveId" clId="{7F391B01-1CBF-48EA-8327-831ADF8B4C70}" dt="2020-03-01T22:23:57.304" v="1" actId="2696"/>
        <pc:sldMkLst>
          <pc:docMk/>
          <pc:sldMk cId="3360282517" sldId="859"/>
        </pc:sldMkLst>
      </pc:sldChg>
      <pc:sldChg chg="del">
        <pc:chgData name="Cheng Fan" userId="73b39abba4055029" providerId="LiveId" clId="{7F391B01-1CBF-48EA-8327-831ADF8B4C70}" dt="2020-03-01T22:23:56.204" v="0" actId="2696"/>
        <pc:sldMkLst>
          <pc:docMk/>
          <pc:sldMk cId="3058638628" sldId="861"/>
        </pc:sldMkLst>
      </pc:sldChg>
      <pc:sldChg chg="del">
        <pc:chgData name="Cheng Fan" userId="73b39abba4055029" providerId="LiveId" clId="{7F391B01-1CBF-48EA-8327-831ADF8B4C70}" dt="2020-03-01T22:23:58.571" v="2" actId="2696"/>
        <pc:sldMkLst>
          <pc:docMk/>
          <pc:sldMk cId="3632092949" sldId="862"/>
        </pc:sldMkLst>
      </pc:sldChg>
      <pc:sldChg chg="del">
        <pc:chgData name="Cheng Fan" userId="73b39abba4055029" providerId="LiveId" clId="{7F391B01-1CBF-48EA-8327-831ADF8B4C70}" dt="2020-03-01T22:23:59.564" v="3" actId="2696"/>
        <pc:sldMkLst>
          <pc:docMk/>
          <pc:sldMk cId="318262558" sldId="863"/>
        </pc:sldMkLst>
      </pc:sldChg>
      <pc:sldChg chg="del">
        <pc:chgData name="Cheng Fan" userId="73b39abba4055029" providerId="LiveId" clId="{7F391B01-1CBF-48EA-8327-831ADF8B4C70}" dt="2020-03-01T22:24:00.656" v="4" actId="2696"/>
        <pc:sldMkLst>
          <pc:docMk/>
          <pc:sldMk cId="536272852" sldId="864"/>
        </pc:sldMkLst>
      </pc:sldChg>
      <pc:sldChg chg="del">
        <pc:chgData name="Cheng Fan" userId="73b39abba4055029" providerId="LiveId" clId="{7F391B01-1CBF-48EA-8327-831ADF8B4C70}" dt="2020-03-01T22:24:01.286" v="5" actId="2696"/>
        <pc:sldMkLst>
          <pc:docMk/>
          <pc:sldMk cId="1866884723" sldId="867"/>
        </pc:sldMkLst>
      </pc:sldChg>
      <pc:sldChg chg="modSp">
        <pc:chgData name="Cheng Fan" userId="73b39abba4055029" providerId="LiveId" clId="{7F391B01-1CBF-48EA-8327-831ADF8B4C70}" dt="2020-03-15T12:48:36.915" v="292"/>
        <pc:sldMkLst>
          <pc:docMk/>
          <pc:sldMk cId="3184046400" sldId="869"/>
        </pc:sldMkLst>
        <pc:spChg chg="mod">
          <ac:chgData name="Cheng Fan" userId="73b39abba4055029" providerId="LiveId" clId="{7F391B01-1CBF-48EA-8327-831ADF8B4C70}" dt="2020-03-15T12:48:36.915" v="292"/>
          <ac:spMkLst>
            <pc:docMk/>
            <pc:sldMk cId="3184046400" sldId="869"/>
            <ac:spMk id="4" creationId="{D7B12816-635B-D249-BE4E-A4969E8EEF6E}"/>
          </ac:spMkLst>
        </pc:spChg>
      </pc:sldChg>
      <pc:sldChg chg="del">
        <pc:chgData name="Cheng Fan" userId="73b39abba4055029" providerId="LiveId" clId="{7F391B01-1CBF-48EA-8327-831ADF8B4C70}" dt="2020-03-01T22:24:14.974" v="6" actId="2696"/>
        <pc:sldMkLst>
          <pc:docMk/>
          <pc:sldMk cId="3866833814" sldId="872"/>
        </pc:sldMkLst>
      </pc:sldChg>
    </pc:docChg>
  </pc:docChgLst>
  <pc:docChgLst>
    <pc:chgData name="Fan" userId="73b39abba4055029" providerId="LiveId" clId="{665AC688-7F6A-4457-BD29-9DD177BBB17E}"/>
    <pc:docChg chg="modSld">
      <pc:chgData name="Fan" userId="73b39abba4055029" providerId="LiveId" clId="{665AC688-7F6A-4457-BD29-9DD177BBB17E}" dt="2021-05-09T09:37:51.351" v="4" actId="20577"/>
      <pc:docMkLst>
        <pc:docMk/>
      </pc:docMkLst>
      <pc:sldChg chg="modSp">
        <pc:chgData name="Fan" userId="73b39abba4055029" providerId="LiveId" clId="{665AC688-7F6A-4457-BD29-9DD177BBB17E}" dt="2021-05-09T09:37:51.351" v="4" actId="20577"/>
        <pc:sldMkLst>
          <pc:docMk/>
          <pc:sldMk cId="3674464834" sldId="868"/>
        </pc:sldMkLst>
        <pc:spChg chg="mod">
          <ac:chgData name="Fan" userId="73b39abba4055029" providerId="LiveId" clId="{665AC688-7F6A-4457-BD29-9DD177BBB17E}" dt="2021-05-09T09:37:51.351" v="4" actId="20577"/>
          <ac:spMkLst>
            <pc:docMk/>
            <pc:sldMk cId="3674464834" sldId="868"/>
            <ac:spMk id="6" creationId="{00000000-0000-0000-0000-000000000000}"/>
          </ac:spMkLst>
        </pc:spChg>
      </pc:sldChg>
    </pc:docChg>
  </pc:docChgLst>
  <pc:docChgLst>
    <pc:chgData name="Cheng Fan" userId="73b39abba4055029" providerId="LiveId" clId="{A6A6F234-0630-44F8-8968-40E513589C96}"/>
    <pc:docChg chg="modSld">
      <pc:chgData name="Cheng Fan" userId="73b39abba4055029" providerId="LiveId" clId="{A6A6F234-0630-44F8-8968-40E513589C96}" dt="2021-02-17T13:04:59.397" v="2" actId="20577"/>
      <pc:docMkLst>
        <pc:docMk/>
      </pc:docMkLst>
      <pc:sldChg chg="delSp modSp mod modAnim">
        <pc:chgData name="Cheng Fan" userId="73b39abba4055029" providerId="LiveId" clId="{A6A6F234-0630-44F8-8968-40E513589C96}" dt="2021-02-17T13:04:59.397" v="2" actId="20577"/>
        <pc:sldMkLst>
          <pc:docMk/>
          <pc:sldMk cId="2040243274" sldId="628"/>
        </pc:sldMkLst>
        <pc:spChg chg="mod">
          <ac:chgData name="Cheng Fan" userId="73b39abba4055029" providerId="LiveId" clId="{A6A6F234-0630-44F8-8968-40E513589C96}" dt="2021-02-17T13:04:59.397" v="2" actId="20577"/>
          <ac:spMkLst>
            <pc:docMk/>
            <pc:sldMk cId="2040243274" sldId="628"/>
            <ac:spMk id="5" creationId="{0C494AC4-83F7-A546-AA32-D9C97D2A9A6A}"/>
          </ac:spMkLst>
        </pc:spChg>
        <pc:picChg chg="del">
          <ac:chgData name="Cheng Fan" userId="73b39abba4055029" providerId="LiveId" clId="{A6A6F234-0630-44F8-8968-40E513589C96}" dt="2021-02-17T13:04:57.113" v="0"/>
          <ac:picMkLst>
            <pc:docMk/>
            <pc:sldMk cId="2040243274" sldId="628"/>
            <ac:picMk id="6" creationId="{CE52A0D7-276A-47D6-9A0F-0DDE1EFE86C2}"/>
          </ac:picMkLst>
        </pc:picChg>
      </pc:sldChg>
      <pc:sldChg chg="delSp modAnim">
        <pc:chgData name="Cheng Fan" userId="73b39abba4055029" providerId="LiveId" clId="{A6A6F234-0630-44F8-8968-40E513589C96}" dt="2021-02-17T13:04:57.113" v="0"/>
        <pc:sldMkLst>
          <pc:docMk/>
          <pc:sldMk cId="2267203452" sldId="775"/>
        </pc:sldMkLst>
        <pc:picChg chg="del">
          <ac:chgData name="Cheng Fan" userId="73b39abba4055029" providerId="LiveId" clId="{A6A6F234-0630-44F8-8968-40E513589C96}" dt="2021-02-17T13:04:57.113" v="0"/>
          <ac:picMkLst>
            <pc:docMk/>
            <pc:sldMk cId="2267203452" sldId="775"/>
            <ac:picMk id="3" creationId="{14F7309F-08FA-4FC3-B855-35961C631E90}"/>
          </ac:picMkLst>
        </pc:picChg>
      </pc:sldChg>
      <pc:sldChg chg="delSp modAnim">
        <pc:chgData name="Cheng Fan" userId="73b39abba4055029" providerId="LiveId" clId="{A6A6F234-0630-44F8-8968-40E513589C96}" dt="2021-02-17T13:04:57.113" v="0"/>
        <pc:sldMkLst>
          <pc:docMk/>
          <pc:sldMk cId="2368993379" sldId="842"/>
        </pc:sldMkLst>
        <pc:picChg chg="del">
          <ac:chgData name="Cheng Fan" userId="73b39abba4055029" providerId="LiveId" clId="{A6A6F234-0630-44F8-8968-40E513589C96}" dt="2021-02-17T13:04:57.113" v="0"/>
          <ac:picMkLst>
            <pc:docMk/>
            <pc:sldMk cId="2368993379" sldId="842"/>
            <ac:picMk id="3" creationId="{50F441EB-7E9B-4E50-8D38-56E0B3421C10}"/>
          </ac:picMkLst>
        </pc:picChg>
      </pc:sldChg>
      <pc:sldChg chg="delSp modAnim">
        <pc:chgData name="Cheng Fan" userId="73b39abba4055029" providerId="LiveId" clId="{A6A6F234-0630-44F8-8968-40E513589C96}" dt="2021-02-17T13:04:57.113" v="0"/>
        <pc:sldMkLst>
          <pc:docMk/>
          <pc:sldMk cId="1982778971" sldId="865"/>
        </pc:sldMkLst>
        <pc:picChg chg="del">
          <ac:chgData name="Cheng Fan" userId="73b39abba4055029" providerId="LiveId" clId="{A6A6F234-0630-44F8-8968-40E513589C96}" dt="2021-02-17T13:04:57.113" v="0"/>
          <ac:picMkLst>
            <pc:docMk/>
            <pc:sldMk cId="1982778971" sldId="865"/>
            <ac:picMk id="13" creationId="{9741F2CD-2550-4181-86E0-9DEBC6EF5A62}"/>
          </ac:picMkLst>
        </pc:picChg>
        <pc:inkChg chg="del">
          <ac:chgData name="Cheng Fan" userId="73b39abba4055029" providerId="LiveId" clId="{A6A6F234-0630-44F8-8968-40E513589C96}" dt="2021-02-17T13:04:57.113" v="0"/>
          <ac:inkMkLst>
            <pc:docMk/>
            <pc:sldMk cId="1982778971" sldId="865"/>
            <ac:inkMk id="12" creationId="{C20B939D-E26B-42FE-900D-CECA59B676CE}"/>
          </ac:inkMkLst>
        </pc:inkChg>
      </pc:sldChg>
      <pc:sldChg chg="delSp modAnim">
        <pc:chgData name="Cheng Fan" userId="73b39abba4055029" providerId="LiveId" clId="{A6A6F234-0630-44F8-8968-40E513589C96}" dt="2021-02-17T13:04:57.113" v="0"/>
        <pc:sldMkLst>
          <pc:docMk/>
          <pc:sldMk cId="334612361" sldId="866"/>
        </pc:sldMkLst>
        <pc:picChg chg="del">
          <ac:chgData name="Cheng Fan" userId="73b39abba4055029" providerId="LiveId" clId="{A6A6F234-0630-44F8-8968-40E513589C96}" dt="2021-02-17T13:04:57.113" v="0"/>
          <ac:picMkLst>
            <pc:docMk/>
            <pc:sldMk cId="334612361" sldId="866"/>
            <ac:picMk id="15" creationId="{62F326F2-A684-4947-A076-B0DD8193269D}"/>
          </ac:picMkLst>
        </pc:picChg>
        <pc:inkChg chg="del">
          <ac:chgData name="Cheng Fan" userId="73b39abba4055029" providerId="LiveId" clId="{A6A6F234-0630-44F8-8968-40E513589C96}" dt="2021-02-17T13:04:57.113" v="0"/>
          <ac:inkMkLst>
            <pc:docMk/>
            <pc:sldMk cId="334612361" sldId="866"/>
            <ac:inkMk id="14" creationId="{07BB7226-75BD-4487-B9BA-64AE35AF02E0}"/>
          </ac:inkMkLst>
        </pc:inkChg>
      </pc:sldChg>
      <pc:sldChg chg="delSp modAnim">
        <pc:chgData name="Cheng Fan" userId="73b39abba4055029" providerId="LiveId" clId="{A6A6F234-0630-44F8-8968-40E513589C96}" dt="2021-02-17T13:04:57.113" v="0"/>
        <pc:sldMkLst>
          <pc:docMk/>
          <pc:sldMk cId="3674464834" sldId="868"/>
        </pc:sldMkLst>
        <pc:picChg chg="del">
          <ac:chgData name="Cheng Fan" userId="73b39abba4055029" providerId="LiveId" clId="{A6A6F234-0630-44F8-8968-40E513589C96}" dt="2021-02-17T13:04:57.113" v="0"/>
          <ac:picMkLst>
            <pc:docMk/>
            <pc:sldMk cId="3674464834" sldId="868"/>
            <ac:picMk id="12" creationId="{9D85C5C0-55E3-4841-B8D3-19B87DCCE82D}"/>
          </ac:picMkLst>
        </pc:picChg>
        <pc:inkChg chg="del">
          <ac:chgData name="Cheng Fan" userId="73b39abba4055029" providerId="LiveId" clId="{A6A6F234-0630-44F8-8968-40E513589C96}" dt="2021-02-17T13:04:57.113" v="0"/>
          <ac:inkMkLst>
            <pc:docMk/>
            <pc:sldMk cId="3674464834" sldId="868"/>
            <ac:inkMk id="11" creationId="{C6C37990-5E06-4211-9A95-E7CE4791751E}"/>
          </ac:inkMkLst>
        </pc:inkChg>
      </pc:sldChg>
      <pc:sldChg chg="delSp modAnim">
        <pc:chgData name="Cheng Fan" userId="73b39abba4055029" providerId="LiveId" clId="{A6A6F234-0630-44F8-8968-40E513589C96}" dt="2021-02-17T13:04:57.113" v="0"/>
        <pc:sldMkLst>
          <pc:docMk/>
          <pc:sldMk cId="3069463932" sldId="870"/>
        </pc:sldMkLst>
        <pc:picChg chg="del">
          <ac:chgData name="Cheng Fan" userId="73b39abba4055029" providerId="LiveId" clId="{A6A6F234-0630-44F8-8968-40E513589C96}" dt="2021-02-17T13:04:57.113" v="0"/>
          <ac:picMkLst>
            <pc:docMk/>
            <pc:sldMk cId="3069463932" sldId="870"/>
            <ac:picMk id="3" creationId="{3B705623-1F18-4BBC-8316-CACEA0898989}"/>
          </ac:picMkLst>
        </pc:picChg>
        <pc:inkChg chg="del">
          <ac:chgData name="Cheng Fan" userId="73b39abba4055029" providerId="LiveId" clId="{A6A6F234-0630-44F8-8968-40E513589C96}" dt="2021-02-17T13:04:57.113" v="0"/>
          <ac:inkMkLst>
            <pc:docMk/>
            <pc:sldMk cId="3069463932" sldId="870"/>
            <ac:inkMk id="2" creationId="{8CF4DCC1-A330-41B7-B38B-75F53D3688C8}"/>
          </ac:inkMkLst>
        </pc:inkChg>
      </pc:sldChg>
      <pc:sldChg chg="delSp modAnim">
        <pc:chgData name="Cheng Fan" userId="73b39abba4055029" providerId="LiveId" clId="{A6A6F234-0630-44F8-8968-40E513589C96}" dt="2021-02-17T13:04:57.113" v="0"/>
        <pc:sldMkLst>
          <pc:docMk/>
          <pc:sldMk cId="3326425281" sldId="871"/>
        </pc:sldMkLst>
        <pc:picChg chg="del">
          <ac:chgData name="Cheng Fan" userId="73b39abba4055029" providerId="LiveId" clId="{A6A6F234-0630-44F8-8968-40E513589C96}" dt="2021-02-17T13:04:57.113" v="0"/>
          <ac:picMkLst>
            <pc:docMk/>
            <pc:sldMk cId="3326425281" sldId="871"/>
            <ac:picMk id="13" creationId="{325FE275-D1DE-42B9-A57B-D3FB372ECDFB}"/>
          </ac:picMkLst>
        </pc:picChg>
        <pc:inkChg chg="del">
          <ac:chgData name="Cheng Fan" userId="73b39abba4055029" providerId="LiveId" clId="{A6A6F234-0630-44F8-8968-40E513589C96}" dt="2021-02-17T13:04:57.113" v="0"/>
          <ac:inkMkLst>
            <pc:docMk/>
            <pc:sldMk cId="3326425281" sldId="871"/>
            <ac:inkMk id="12" creationId="{C5E9CDED-E188-467F-84B6-B8AD08DC9E28}"/>
          </ac:inkMkLst>
        </pc:inkChg>
      </pc:sldChg>
      <pc:sldChg chg="delSp modAnim">
        <pc:chgData name="Cheng Fan" userId="73b39abba4055029" providerId="LiveId" clId="{A6A6F234-0630-44F8-8968-40E513589C96}" dt="2021-02-17T13:04:57.113" v="0"/>
        <pc:sldMkLst>
          <pc:docMk/>
          <pc:sldMk cId="808764547" sldId="875"/>
        </pc:sldMkLst>
        <pc:picChg chg="del">
          <ac:chgData name="Cheng Fan" userId="73b39abba4055029" providerId="LiveId" clId="{A6A6F234-0630-44F8-8968-40E513589C96}" dt="2021-02-17T13:04:57.113" v="0"/>
          <ac:picMkLst>
            <pc:docMk/>
            <pc:sldMk cId="808764547" sldId="875"/>
            <ac:picMk id="14" creationId="{A0FA4A1C-BA52-4D90-88FD-685CC408931F}"/>
          </ac:picMkLst>
        </pc:picChg>
        <pc:inkChg chg="del">
          <ac:chgData name="Cheng Fan" userId="73b39abba4055029" providerId="LiveId" clId="{A6A6F234-0630-44F8-8968-40E513589C96}" dt="2021-02-17T13:04:57.113" v="0"/>
          <ac:inkMkLst>
            <pc:docMk/>
            <pc:sldMk cId="808764547" sldId="875"/>
            <ac:inkMk id="13" creationId="{4E05D47C-D8CA-4536-9714-D5F0D2E03D23}"/>
          </ac:inkMkLst>
        </pc:inkChg>
      </pc:sldChg>
      <pc:sldChg chg="delSp modAnim">
        <pc:chgData name="Cheng Fan" userId="73b39abba4055029" providerId="LiveId" clId="{A6A6F234-0630-44F8-8968-40E513589C96}" dt="2021-02-17T13:04:57.113" v="0"/>
        <pc:sldMkLst>
          <pc:docMk/>
          <pc:sldMk cId="123334560" sldId="877"/>
        </pc:sldMkLst>
        <pc:picChg chg="del">
          <ac:chgData name="Cheng Fan" userId="73b39abba4055029" providerId="LiveId" clId="{A6A6F234-0630-44F8-8968-40E513589C96}" dt="2021-02-17T13:04:57.113" v="0"/>
          <ac:picMkLst>
            <pc:docMk/>
            <pc:sldMk cId="123334560" sldId="877"/>
            <ac:picMk id="11" creationId="{4F3595F5-6152-4E63-93B1-A964B4A26B32}"/>
          </ac:picMkLst>
        </pc:picChg>
        <pc:inkChg chg="del">
          <ac:chgData name="Cheng Fan" userId="73b39abba4055029" providerId="LiveId" clId="{A6A6F234-0630-44F8-8968-40E513589C96}" dt="2021-02-17T13:04:57.113" v="0"/>
          <ac:inkMkLst>
            <pc:docMk/>
            <pc:sldMk cId="123334560" sldId="877"/>
            <ac:inkMk id="10" creationId="{857B6154-36BD-406B-9B08-259B761AFAF6}"/>
          </ac:inkMkLst>
        </pc:inkChg>
      </pc:sldChg>
      <pc:sldChg chg="delSp modAnim">
        <pc:chgData name="Cheng Fan" userId="73b39abba4055029" providerId="LiveId" clId="{A6A6F234-0630-44F8-8968-40E513589C96}" dt="2021-02-17T13:04:57.113" v="0"/>
        <pc:sldMkLst>
          <pc:docMk/>
          <pc:sldMk cId="634960513" sldId="878"/>
        </pc:sldMkLst>
        <pc:picChg chg="del">
          <ac:chgData name="Cheng Fan" userId="73b39abba4055029" providerId="LiveId" clId="{A6A6F234-0630-44F8-8968-40E513589C96}" dt="2021-02-17T13:04:57.113" v="0"/>
          <ac:picMkLst>
            <pc:docMk/>
            <pc:sldMk cId="634960513" sldId="878"/>
            <ac:picMk id="6" creationId="{651C3859-10D7-4722-A1E9-615B24C16888}"/>
          </ac:picMkLst>
        </pc:picChg>
        <pc:inkChg chg="del">
          <ac:chgData name="Cheng Fan" userId="73b39abba4055029" providerId="LiveId" clId="{A6A6F234-0630-44F8-8968-40E513589C96}" dt="2021-02-17T13:04:57.113" v="0"/>
          <ac:inkMkLst>
            <pc:docMk/>
            <pc:sldMk cId="634960513" sldId="878"/>
            <ac:inkMk id="5" creationId="{1B482134-812F-4E28-AF02-48BA791C443F}"/>
          </ac:inkMkLst>
        </pc:inkChg>
      </pc:sldChg>
      <pc:sldChg chg="delSp modAnim">
        <pc:chgData name="Cheng Fan" userId="73b39abba4055029" providerId="LiveId" clId="{A6A6F234-0630-44F8-8968-40E513589C96}" dt="2021-02-17T13:04:57.113" v="0"/>
        <pc:sldMkLst>
          <pc:docMk/>
          <pc:sldMk cId="322109245" sldId="879"/>
        </pc:sldMkLst>
        <pc:picChg chg="del">
          <ac:chgData name="Cheng Fan" userId="73b39abba4055029" providerId="LiveId" clId="{A6A6F234-0630-44F8-8968-40E513589C96}" dt="2021-02-17T13:04:57.113" v="0"/>
          <ac:picMkLst>
            <pc:docMk/>
            <pc:sldMk cId="322109245" sldId="879"/>
            <ac:picMk id="7" creationId="{8F2E0693-7A73-437F-993F-3763D6C3A75D}"/>
          </ac:picMkLst>
        </pc:picChg>
        <pc:inkChg chg="del">
          <ac:chgData name="Cheng Fan" userId="73b39abba4055029" providerId="LiveId" clId="{A6A6F234-0630-44F8-8968-40E513589C96}" dt="2021-02-17T13:04:57.113" v="0"/>
          <ac:inkMkLst>
            <pc:docMk/>
            <pc:sldMk cId="322109245" sldId="879"/>
            <ac:inkMk id="6" creationId="{CA1A5FF3-8D7E-48A9-99CF-AA4B1068BF66}"/>
          </ac:inkMkLst>
        </pc:inkChg>
      </pc:sldChg>
      <pc:sldChg chg="delSp modAnim">
        <pc:chgData name="Cheng Fan" userId="73b39abba4055029" providerId="LiveId" clId="{A6A6F234-0630-44F8-8968-40E513589C96}" dt="2021-02-17T13:04:57.113" v="0"/>
        <pc:sldMkLst>
          <pc:docMk/>
          <pc:sldMk cId="2245173347" sldId="880"/>
        </pc:sldMkLst>
        <pc:picChg chg="del">
          <ac:chgData name="Cheng Fan" userId="73b39abba4055029" providerId="LiveId" clId="{A6A6F234-0630-44F8-8968-40E513589C96}" dt="2021-02-17T13:04:57.113" v="0"/>
          <ac:picMkLst>
            <pc:docMk/>
            <pc:sldMk cId="2245173347" sldId="880"/>
            <ac:picMk id="11" creationId="{C23FE5C4-8167-412B-8872-30FB12877D6E}"/>
          </ac:picMkLst>
        </pc:picChg>
        <pc:inkChg chg="del">
          <ac:chgData name="Cheng Fan" userId="73b39abba4055029" providerId="LiveId" clId="{A6A6F234-0630-44F8-8968-40E513589C96}" dt="2021-02-17T13:04:57.113" v="0"/>
          <ac:inkMkLst>
            <pc:docMk/>
            <pc:sldMk cId="2245173347" sldId="880"/>
            <ac:inkMk id="10" creationId="{E754C76F-3F2A-4CF2-BF06-961A729F23B3}"/>
          </ac:inkMkLst>
        </pc:inkChg>
      </pc:sldChg>
      <pc:sldChg chg="delSp modAnim">
        <pc:chgData name="Cheng Fan" userId="73b39abba4055029" providerId="LiveId" clId="{A6A6F234-0630-44F8-8968-40E513589C96}" dt="2021-02-17T13:04:57.113" v="0"/>
        <pc:sldMkLst>
          <pc:docMk/>
          <pc:sldMk cId="1280640761" sldId="881"/>
        </pc:sldMkLst>
        <pc:picChg chg="del">
          <ac:chgData name="Cheng Fan" userId="73b39abba4055029" providerId="LiveId" clId="{A6A6F234-0630-44F8-8968-40E513589C96}" dt="2021-02-17T13:04:57.113" v="0"/>
          <ac:picMkLst>
            <pc:docMk/>
            <pc:sldMk cId="1280640761" sldId="881"/>
            <ac:picMk id="20" creationId="{8DD1CE93-6585-46A0-8493-23802E3569E3}"/>
          </ac:picMkLst>
        </pc:picChg>
        <pc:inkChg chg="del">
          <ac:chgData name="Cheng Fan" userId="73b39abba4055029" providerId="LiveId" clId="{A6A6F234-0630-44F8-8968-40E513589C96}" dt="2021-02-17T13:04:57.113" v="0"/>
          <ac:inkMkLst>
            <pc:docMk/>
            <pc:sldMk cId="1280640761" sldId="881"/>
            <ac:inkMk id="19" creationId="{325454DE-3849-4611-9CC4-1D04BF5D6070}"/>
          </ac:inkMkLst>
        </pc:inkChg>
      </pc:sldChg>
      <pc:sldChg chg="delSp modAnim">
        <pc:chgData name="Cheng Fan" userId="73b39abba4055029" providerId="LiveId" clId="{A6A6F234-0630-44F8-8968-40E513589C96}" dt="2021-02-17T13:04:57.113" v="0"/>
        <pc:sldMkLst>
          <pc:docMk/>
          <pc:sldMk cId="2754059019" sldId="882"/>
        </pc:sldMkLst>
        <pc:picChg chg="del">
          <ac:chgData name="Cheng Fan" userId="73b39abba4055029" providerId="LiveId" clId="{A6A6F234-0630-44F8-8968-40E513589C96}" dt="2021-02-17T13:04:57.113" v="0"/>
          <ac:picMkLst>
            <pc:docMk/>
            <pc:sldMk cId="2754059019" sldId="882"/>
            <ac:picMk id="15" creationId="{D6046C65-7EE9-4E43-9C48-7C6738F5D54E}"/>
          </ac:picMkLst>
        </pc:picChg>
        <pc:inkChg chg="del">
          <ac:chgData name="Cheng Fan" userId="73b39abba4055029" providerId="LiveId" clId="{A6A6F234-0630-44F8-8968-40E513589C96}" dt="2021-02-17T13:04:57.113" v="0"/>
          <ac:inkMkLst>
            <pc:docMk/>
            <pc:sldMk cId="2754059019" sldId="882"/>
            <ac:inkMk id="14" creationId="{90B3BB9C-B523-4C84-8D8E-116670198B0C}"/>
          </ac:inkMkLst>
        </pc:inkChg>
      </pc:sldChg>
    </pc:docChg>
  </pc:docChgLst>
  <pc:docChgLst>
    <pc:chgData name="Fan" userId="73b39abba4055029" providerId="LiveId" clId="{BC6939F8-07CC-4B62-BE9D-E3EC0ED46D4F}"/>
    <pc:docChg chg="modSld">
      <pc:chgData name="Fan" userId="73b39abba4055029" providerId="LiveId" clId="{BC6939F8-07CC-4B62-BE9D-E3EC0ED46D4F}" dt="2022-03-06T11:06:45.624" v="1" actId="20577"/>
      <pc:docMkLst>
        <pc:docMk/>
      </pc:docMkLst>
      <pc:sldChg chg="modSp mod">
        <pc:chgData name="Fan" userId="73b39abba4055029" providerId="LiveId" clId="{BC6939F8-07CC-4B62-BE9D-E3EC0ED46D4F}" dt="2022-03-06T11:06:45.624" v="1" actId="20577"/>
        <pc:sldMkLst>
          <pc:docMk/>
          <pc:sldMk cId="2040243274" sldId="628"/>
        </pc:sldMkLst>
        <pc:spChg chg="mod">
          <ac:chgData name="Fan" userId="73b39abba4055029" providerId="LiveId" clId="{BC6939F8-07CC-4B62-BE9D-E3EC0ED46D4F}" dt="2022-03-06T11:06:45.624" v="1" actId="20577"/>
          <ac:spMkLst>
            <pc:docMk/>
            <pc:sldMk cId="2040243274" sldId="628"/>
            <ac:spMk id="5" creationId="{0C494AC4-83F7-A546-AA32-D9C97D2A9A6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8F4206-22BF-45B6-8E98-6B2B3320ED1C}" type="datetimeFigureOut">
              <a:rPr lang="en-US" smtClean="0"/>
              <a:t>4/3/23</a:t>
            </a:fld>
            <a:endParaRPr lang="en-US"/>
          </a:p>
        </p:txBody>
      </p:sp>
      <p:sp>
        <p:nvSpPr>
          <p:cNvPr id="4" name="Slide Image Placeholder 3"/>
          <p:cNvSpPr>
            <a:spLocks noGrp="1" noRot="1" noChangeAspect="1"/>
          </p:cNvSpPr>
          <p:nvPr>
            <p:ph type="sldImg" idx="2"/>
          </p:nvPr>
        </p:nvSpPr>
        <p:spPr>
          <a:xfrm>
            <a:off x="981075" y="685800"/>
            <a:ext cx="48958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87A269-F6E1-4C6C-A919-D1B026D69C3F}" type="slidenum">
              <a:rPr lang="en-US" smtClean="0"/>
              <a:t>‹#›</a:t>
            </a:fld>
            <a:endParaRPr lang="en-US"/>
          </a:p>
        </p:txBody>
      </p:sp>
    </p:spTree>
    <p:extLst>
      <p:ext uri="{BB962C8B-B14F-4D97-AF65-F5344CB8AC3E}">
        <p14:creationId xmlns:p14="http://schemas.microsoft.com/office/powerpoint/2010/main" val="2230988879"/>
      </p:ext>
    </p:extLst>
  </p:cSld>
  <p:clrMap bg1="lt1" tx1="dk1" bg2="lt2" tx2="dk2" accent1="accent1" accent2="accent2" accent3="accent3" accent4="accent4" accent5="accent5" accent6="accent6" hlink="hlink" folHlink="folHlink"/>
  <p:notesStyle>
    <a:lvl1pPr marL="0" algn="l" defTabSz="950885" rtl="0" eaLnBrk="1" latinLnBrk="0" hangingPunct="1">
      <a:defRPr sz="1248" kern="1200">
        <a:solidFill>
          <a:schemeClr val="tx1"/>
        </a:solidFill>
        <a:latin typeface="+mn-lt"/>
        <a:ea typeface="+mn-ea"/>
        <a:cs typeface="+mn-cs"/>
      </a:defRPr>
    </a:lvl1pPr>
    <a:lvl2pPr marL="475442" algn="l" defTabSz="950885" rtl="0" eaLnBrk="1" latinLnBrk="0" hangingPunct="1">
      <a:defRPr sz="1248" kern="1200">
        <a:solidFill>
          <a:schemeClr val="tx1"/>
        </a:solidFill>
        <a:latin typeface="+mn-lt"/>
        <a:ea typeface="+mn-ea"/>
        <a:cs typeface="+mn-cs"/>
      </a:defRPr>
    </a:lvl2pPr>
    <a:lvl3pPr marL="950885" algn="l" defTabSz="950885" rtl="0" eaLnBrk="1" latinLnBrk="0" hangingPunct="1">
      <a:defRPr sz="1248" kern="1200">
        <a:solidFill>
          <a:schemeClr val="tx1"/>
        </a:solidFill>
        <a:latin typeface="+mn-lt"/>
        <a:ea typeface="+mn-ea"/>
        <a:cs typeface="+mn-cs"/>
      </a:defRPr>
    </a:lvl3pPr>
    <a:lvl4pPr marL="1426327" algn="l" defTabSz="950885" rtl="0" eaLnBrk="1" latinLnBrk="0" hangingPunct="1">
      <a:defRPr sz="1248" kern="1200">
        <a:solidFill>
          <a:schemeClr val="tx1"/>
        </a:solidFill>
        <a:latin typeface="+mn-lt"/>
        <a:ea typeface="+mn-ea"/>
        <a:cs typeface="+mn-cs"/>
      </a:defRPr>
    </a:lvl4pPr>
    <a:lvl5pPr marL="1901769" algn="l" defTabSz="950885" rtl="0" eaLnBrk="1" latinLnBrk="0" hangingPunct="1">
      <a:defRPr sz="1248" kern="1200">
        <a:solidFill>
          <a:schemeClr val="tx1"/>
        </a:solidFill>
        <a:latin typeface="+mn-lt"/>
        <a:ea typeface="+mn-ea"/>
        <a:cs typeface="+mn-cs"/>
      </a:defRPr>
    </a:lvl5pPr>
    <a:lvl6pPr marL="2377211" algn="l" defTabSz="950885" rtl="0" eaLnBrk="1" latinLnBrk="0" hangingPunct="1">
      <a:defRPr sz="1248" kern="1200">
        <a:solidFill>
          <a:schemeClr val="tx1"/>
        </a:solidFill>
        <a:latin typeface="+mn-lt"/>
        <a:ea typeface="+mn-ea"/>
        <a:cs typeface="+mn-cs"/>
      </a:defRPr>
    </a:lvl6pPr>
    <a:lvl7pPr marL="2852654" algn="l" defTabSz="950885" rtl="0" eaLnBrk="1" latinLnBrk="0" hangingPunct="1">
      <a:defRPr sz="1248" kern="1200">
        <a:solidFill>
          <a:schemeClr val="tx1"/>
        </a:solidFill>
        <a:latin typeface="+mn-lt"/>
        <a:ea typeface="+mn-ea"/>
        <a:cs typeface="+mn-cs"/>
      </a:defRPr>
    </a:lvl7pPr>
    <a:lvl8pPr marL="3328096" algn="l" defTabSz="950885" rtl="0" eaLnBrk="1" latinLnBrk="0" hangingPunct="1">
      <a:defRPr sz="1248" kern="1200">
        <a:solidFill>
          <a:schemeClr val="tx1"/>
        </a:solidFill>
        <a:latin typeface="+mn-lt"/>
        <a:ea typeface="+mn-ea"/>
        <a:cs typeface="+mn-cs"/>
      </a:defRPr>
    </a:lvl8pPr>
    <a:lvl9pPr marL="3803538" algn="l" defTabSz="950885" rtl="0" eaLnBrk="1" latinLnBrk="0" hangingPunct="1">
      <a:defRPr sz="124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685800"/>
            <a:ext cx="489585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87A269-F6E1-4C6C-A919-D1B026D69C3F}" type="slidenum">
              <a:rPr lang="en-US" smtClean="0"/>
              <a:t>1</a:t>
            </a:fld>
            <a:endParaRPr lang="en-US"/>
          </a:p>
        </p:txBody>
      </p:sp>
    </p:spTree>
    <p:extLst>
      <p:ext uri="{BB962C8B-B14F-4D97-AF65-F5344CB8AC3E}">
        <p14:creationId xmlns:p14="http://schemas.microsoft.com/office/powerpoint/2010/main" val="5808368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685800"/>
            <a:ext cx="489585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C87A269-F6E1-4C6C-A919-D1B026D69C3F}" type="slidenum">
              <a:rPr lang="en-US" smtClean="0"/>
              <a:t>11</a:t>
            </a:fld>
            <a:endParaRPr lang="en-US"/>
          </a:p>
        </p:txBody>
      </p:sp>
    </p:spTree>
    <p:extLst>
      <p:ext uri="{BB962C8B-B14F-4D97-AF65-F5344CB8AC3E}">
        <p14:creationId xmlns:p14="http://schemas.microsoft.com/office/powerpoint/2010/main" val="10937399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685800"/>
            <a:ext cx="489585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C87A269-F6E1-4C6C-A919-D1B026D69C3F}" type="slidenum">
              <a:rPr lang="en-US" smtClean="0"/>
              <a:t>12</a:t>
            </a:fld>
            <a:endParaRPr lang="en-US"/>
          </a:p>
        </p:txBody>
      </p:sp>
    </p:spTree>
    <p:extLst>
      <p:ext uri="{BB962C8B-B14F-4D97-AF65-F5344CB8AC3E}">
        <p14:creationId xmlns:p14="http://schemas.microsoft.com/office/powerpoint/2010/main" val="35004119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685800"/>
            <a:ext cx="489585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C87A269-F6E1-4C6C-A919-D1B026D69C3F}" type="slidenum">
              <a:rPr lang="en-US" smtClean="0"/>
              <a:t>13</a:t>
            </a:fld>
            <a:endParaRPr lang="en-US"/>
          </a:p>
        </p:txBody>
      </p:sp>
    </p:spTree>
    <p:extLst>
      <p:ext uri="{BB962C8B-B14F-4D97-AF65-F5344CB8AC3E}">
        <p14:creationId xmlns:p14="http://schemas.microsoft.com/office/powerpoint/2010/main" val="19923019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685800"/>
            <a:ext cx="489585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C87A269-F6E1-4C6C-A919-D1B026D69C3F}" type="slidenum">
              <a:rPr lang="en-US" smtClean="0"/>
              <a:t>14</a:t>
            </a:fld>
            <a:endParaRPr lang="en-US"/>
          </a:p>
        </p:txBody>
      </p:sp>
    </p:spTree>
    <p:extLst>
      <p:ext uri="{BB962C8B-B14F-4D97-AF65-F5344CB8AC3E}">
        <p14:creationId xmlns:p14="http://schemas.microsoft.com/office/powerpoint/2010/main" val="11409188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685800"/>
            <a:ext cx="489585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C87A269-F6E1-4C6C-A919-D1B026D69C3F}" type="slidenum">
              <a:rPr lang="en-US" smtClean="0"/>
              <a:t>15</a:t>
            </a:fld>
            <a:endParaRPr lang="en-US"/>
          </a:p>
        </p:txBody>
      </p:sp>
    </p:spTree>
    <p:extLst>
      <p:ext uri="{BB962C8B-B14F-4D97-AF65-F5344CB8AC3E}">
        <p14:creationId xmlns:p14="http://schemas.microsoft.com/office/powerpoint/2010/main" val="7157396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685800"/>
            <a:ext cx="489585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C87A269-F6E1-4C6C-A919-D1B026D69C3F}" type="slidenum">
              <a:rPr lang="en-US" smtClean="0"/>
              <a:t>3</a:t>
            </a:fld>
            <a:endParaRPr lang="en-US"/>
          </a:p>
        </p:txBody>
      </p:sp>
    </p:spTree>
    <p:extLst>
      <p:ext uri="{BB962C8B-B14F-4D97-AF65-F5344CB8AC3E}">
        <p14:creationId xmlns:p14="http://schemas.microsoft.com/office/powerpoint/2010/main" val="471058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685800"/>
            <a:ext cx="489585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C87A269-F6E1-4C6C-A919-D1B026D69C3F}" type="slidenum">
              <a:rPr lang="en-US" smtClean="0"/>
              <a:t>4</a:t>
            </a:fld>
            <a:endParaRPr lang="en-US"/>
          </a:p>
        </p:txBody>
      </p:sp>
    </p:spTree>
    <p:extLst>
      <p:ext uri="{BB962C8B-B14F-4D97-AF65-F5344CB8AC3E}">
        <p14:creationId xmlns:p14="http://schemas.microsoft.com/office/powerpoint/2010/main" val="3051088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685800"/>
            <a:ext cx="489585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C87A269-F6E1-4C6C-A919-D1B026D69C3F}" type="slidenum">
              <a:rPr lang="en-US" smtClean="0"/>
              <a:t>5</a:t>
            </a:fld>
            <a:endParaRPr lang="en-US"/>
          </a:p>
        </p:txBody>
      </p:sp>
    </p:spTree>
    <p:extLst>
      <p:ext uri="{BB962C8B-B14F-4D97-AF65-F5344CB8AC3E}">
        <p14:creationId xmlns:p14="http://schemas.microsoft.com/office/powerpoint/2010/main" val="42546724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685800"/>
            <a:ext cx="489585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C87A269-F6E1-4C6C-A919-D1B026D69C3F}" type="slidenum">
              <a:rPr lang="en-US" smtClean="0"/>
              <a:t>6</a:t>
            </a:fld>
            <a:endParaRPr lang="en-US"/>
          </a:p>
        </p:txBody>
      </p:sp>
    </p:spTree>
    <p:extLst>
      <p:ext uri="{BB962C8B-B14F-4D97-AF65-F5344CB8AC3E}">
        <p14:creationId xmlns:p14="http://schemas.microsoft.com/office/powerpoint/2010/main" val="36106881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685800"/>
            <a:ext cx="489585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C87A269-F6E1-4C6C-A919-D1B026D69C3F}" type="slidenum">
              <a:rPr lang="en-US" smtClean="0"/>
              <a:t>7</a:t>
            </a:fld>
            <a:endParaRPr lang="en-US"/>
          </a:p>
        </p:txBody>
      </p:sp>
    </p:spTree>
    <p:extLst>
      <p:ext uri="{BB962C8B-B14F-4D97-AF65-F5344CB8AC3E}">
        <p14:creationId xmlns:p14="http://schemas.microsoft.com/office/powerpoint/2010/main" val="15682543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685800"/>
            <a:ext cx="489585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C87A269-F6E1-4C6C-A919-D1B026D69C3F}" type="slidenum">
              <a:rPr lang="en-US" smtClean="0"/>
              <a:t>8</a:t>
            </a:fld>
            <a:endParaRPr lang="en-US"/>
          </a:p>
        </p:txBody>
      </p:sp>
    </p:spTree>
    <p:extLst>
      <p:ext uri="{BB962C8B-B14F-4D97-AF65-F5344CB8AC3E}">
        <p14:creationId xmlns:p14="http://schemas.microsoft.com/office/powerpoint/2010/main" val="5638457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685800"/>
            <a:ext cx="489585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C87A269-F6E1-4C6C-A919-D1B026D69C3F}" type="slidenum">
              <a:rPr lang="en-US" smtClean="0"/>
              <a:t>9</a:t>
            </a:fld>
            <a:endParaRPr lang="en-US"/>
          </a:p>
        </p:txBody>
      </p:sp>
    </p:spTree>
    <p:extLst>
      <p:ext uri="{BB962C8B-B14F-4D97-AF65-F5344CB8AC3E}">
        <p14:creationId xmlns:p14="http://schemas.microsoft.com/office/powerpoint/2010/main" val="22841766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685800"/>
            <a:ext cx="489585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C87A269-F6E1-4C6C-A919-D1B026D69C3F}" type="slidenum">
              <a:rPr lang="en-US" smtClean="0"/>
              <a:t>10</a:t>
            </a:fld>
            <a:endParaRPr lang="en-US"/>
          </a:p>
        </p:txBody>
      </p:sp>
    </p:spTree>
    <p:extLst>
      <p:ext uri="{BB962C8B-B14F-4D97-AF65-F5344CB8AC3E}">
        <p14:creationId xmlns:p14="http://schemas.microsoft.com/office/powerpoint/2010/main" val="136735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57300" y="1154466"/>
            <a:ext cx="7543800" cy="2451159"/>
          </a:xfrm>
        </p:spPr>
        <p:txBody>
          <a:bodyPr anchor="b">
            <a:normAutofit/>
          </a:bodyPr>
          <a:lstStyle>
            <a:lvl1pPr algn="ctr">
              <a:defRPr sz="4840"/>
            </a:lvl1pPr>
          </a:lstStyle>
          <a:p>
            <a:r>
              <a:rPr lang="en-US"/>
              <a:t>Click to edit Master title style</a:t>
            </a:r>
            <a:endParaRPr lang="en-US" dirty="0"/>
          </a:p>
        </p:txBody>
      </p:sp>
      <p:sp>
        <p:nvSpPr>
          <p:cNvPr id="3" name="Subtitle 2"/>
          <p:cNvSpPr>
            <a:spLocks noGrp="1"/>
          </p:cNvSpPr>
          <p:nvPr>
            <p:ph type="subTitle" idx="1"/>
          </p:nvPr>
        </p:nvSpPr>
        <p:spPr>
          <a:xfrm>
            <a:off x="1257300" y="3697927"/>
            <a:ext cx="7543800" cy="1699839"/>
          </a:xfrm>
        </p:spPr>
        <p:txBody>
          <a:bodyPr>
            <a:normAutofit/>
          </a:bodyPr>
          <a:lstStyle>
            <a:lvl1pPr marL="0" indent="0" algn="ctr">
              <a:buNone/>
              <a:defRPr sz="1936">
                <a:solidFill>
                  <a:schemeClr val="tx1">
                    <a:lumMod val="75000"/>
                    <a:lumOff val="25000"/>
                  </a:schemeClr>
                </a:solidFill>
              </a:defRPr>
            </a:lvl1pPr>
            <a:lvl2pPr marL="368777" indent="0" algn="ctr">
              <a:buNone/>
              <a:defRPr sz="2259"/>
            </a:lvl2pPr>
            <a:lvl3pPr marL="737554" indent="0" algn="ctr">
              <a:buNone/>
              <a:defRPr sz="1936"/>
            </a:lvl3pPr>
            <a:lvl4pPr marL="1106332" indent="0" algn="ctr">
              <a:buNone/>
              <a:defRPr sz="1613"/>
            </a:lvl4pPr>
            <a:lvl5pPr marL="1475110" indent="0" algn="ctr">
              <a:buNone/>
              <a:defRPr sz="1613"/>
            </a:lvl5pPr>
            <a:lvl6pPr marL="1843887" indent="0" algn="ctr">
              <a:buNone/>
              <a:defRPr sz="1613"/>
            </a:lvl6pPr>
            <a:lvl7pPr marL="2212664" indent="0" algn="ctr">
              <a:buNone/>
              <a:defRPr sz="1613"/>
            </a:lvl7pPr>
            <a:lvl8pPr marL="2581441" indent="0" algn="ctr">
              <a:buNone/>
              <a:defRPr sz="1613"/>
            </a:lvl8pPr>
            <a:lvl9pPr marL="2950219" indent="0" algn="ctr">
              <a:buNone/>
              <a:defRPr sz="161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7/10/2018</a:t>
            </a:r>
          </a:p>
        </p:txBody>
      </p:sp>
      <p:sp>
        <p:nvSpPr>
          <p:cNvPr id="5" name="Footer Placeholder 4"/>
          <p:cNvSpPr>
            <a:spLocks noGrp="1"/>
          </p:cNvSpPr>
          <p:nvPr>
            <p:ph type="ftr" sz="quarter" idx="11"/>
          </p:nvPr>
        </p:nvSpPr>
        <p:spPr/>
        <p:txBody>
          <a:bodyPr/>
          <a:lstStyle/>
          <a:p>
            <a:r>
              <a:rPr lang="en-US"/>
              <a:t>Theoretically understanding deep learning</a:t>
            </a:r>
          </a:p>
        </p:txBody>
      </p:sp>
      <p:sp>
        <p:nvSpPr>
          <p:cNvPr id="6" name="Slide Number Placeholder 5"/>
          <p:cNvSpPr>
            <a:spLocks noGrp="1"/>
          </p:cNvSpPr>
          <p:nvPr>
            <p:ph type="sldNum" sz="quarter" idx="12"/>
          </p:nvPr>
        </p:nvSpPr>
        <p:spPr/>
        <p:txBody>
          <a:bodyPr/>
          <a:lstStyle/>
          <a:p>
            <a:fld id="{410E6D95-BD67-4955-AC2E-7779BFE1427F}" type="slidenum">
              <a:rPr lang="en-US" smtClean="0"/>
              <a:t>‹#›</a:t>
            </a:fld>
            <a:endParaRPr lang="en-US"/>
          </a:p>
        </p:txBody>
      </p:sp>
    </p:spTree>
    <p:extLst>
      <p:ext uri="{BB962C8B-B14F-4D97-AF65-F5344CB8AC3E}">
        <p14:creationId xmlns:p14="http://schemas.microsoft.com/office/powerpoint/2010/main" val="295915153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7/10/2018</a:t>
            </a:r>
          </a:p>
        </p:txBody>
      </p:sp>
      <p:sp>
        <p:nvSpPr>
          <p:cNvPr id="5" name="Footer Placeholder 4"/>
          <p:cNvSpPr>
            <a:spLocks noGrp="1"/>
          </p:cNvSpPr>
          <p:nvPr>
            <p:ph type="ftr" sz="quarter" idx="11"/>
          </p:nvPr>
        </p:nvSpPr>
        <p:spPr/>
        <p:txBody>
          <a:bodyPr/>
          <a:lstStyle/>
          <a:p>
            <a:r>
              <a:rPr lang="en-US"/>
              <a:t>Theoretically understanding deep learning</a:t>
            </a:r>
          </a:p>
        </p:txBody>
      </p:sp>
      <p:sp>
        <p:nvSpPr>
          <p:cNvPr id="6" name="Slide Number Placeholder 5"/>
          <p:cNvSpPr>
            <a:spLocks noGrp="1"/>
          </p:cNvSpPr>
          <p:nvPr>
            <p:ph type="sldNum" sz="quarter" idx="12"/>
          </p:nvPr>
        </p:nvSpPr>
        <p:spPr/>
        <p:txBody>
          <a:bodyPr/>
          <a:lstStyle/>
          <a:p>
            <a:fld id="{410E6D95-BD67-4955-AC2E-7779BFE1427F}" type="slidenum">
              <a:rPr lang="en-US" smtClean="0"/>
              <a:t>‹#›</a:t>
            </a:fld>
            <a:endParaRPr lang="en-US"/>
          </a:p>
        </p:txBody>
      </p:sp>
    </p:spTree>
    <p:extLst>
      <p:ext uri="{BB962C8B-B14F-4D97-AF65-F5344CB8AC3E}">
        <p14:creationId xmlns:p14="http://schemas.microsoft.com/office/powerpoint/2010/main" val="1469159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8043" y="369955"/>
            <a:ext cx="2168843" cy="596655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1516" y="369957"/>
            <a:ext cx="6380797" cy="59665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7/10/2018</a:t>
            </a:r>
          </a:p>
        </p:txBody>
      </p:sp>
      <p:sp>
        <p:nvSpPr>
          <p:cNvPr id="5" name="Footer Placeholder 4"/>
          <p:cNvSpPr>
            <a:spLocks noGrp="1"/>
          </p:cNvSpPr>
          <p:nvPr>
            <p:ph type="ftr" sz="quarter" idx="11"/>
          </p:nvPr>
        </p:nvSpPr>
        <p:spPr/>
        <p:txBody>
          <a:bodyPr/>
          <a:lstStyle/>
          <a:p>
            <a:r>
              <a:rPr lang="en-US"/>
              <a:t>Theoretically understanding deep learning</a:t>
            </a:r>
          </a:p>
        </p:txBody>
      </p:sp>
      <p:sp>
        <p:nvSpPr>
          <p:cNvPr id="6" name="Slide Number Placeholder 5"/>
          <p:cNvSpPr>
            <a:spLocks noGrp="1"/>
          </p:cNvSpPr>
          <p:nvPr>
            <p:ph type="sldNum" sz="quarter" idx="12"/>
          </p:nvPr>
        </p:nvSpPr>
        <p:spPr/>
        <p:txBody>
          <a:bodyPr/>
          <a:lstStyle/>
          <a:p>
            <a:fld id="{410E6D95-BD67-4955-AC2E-7779BFE1427F}" type="slidenum">
              <a:rPr lang="en-US" smtClean="0"/>
              <a:t>‹#›</a:t>
            </a:fld>
            <a:endParaRPr lang="en-US"/>
          </a:p>
        </p:txBody>
      </p:sp>
    </p:spTree>
    <p:extLst>
      <p:ext uri="{BB962C8B-B14F-4D97-AF65-F5344CB8AC3E}">
        <p14:creationId xmlns:p14="http://schemas.microsoft.com/office/powerpoint/2010/main" val="1756044600"/>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7/10/2018</a:t>
            </a:r>
          </a:p>
        </p:txBody>
      </p:sp>
      <p:sp>
        <p:nvSpPr>
          <p:cNvPr id="5" name="Footer Placeholder 4"/>
          <p:cNvSpPr>
            <a:spLocks noGrp="1"/>
          </p:cNvSpPr>
          <p:nvPr>
            <p:ph type="ftr" sz="quarter" idx="11"/>
          </p:nvPr>
        </p:nvSpPr>
        <p:spPr/>
        <p:txBody>
          <a:bodyPr/>
          <a:lstStyle/>
          <a:p>
            <a:r>
              <a:rPr lang="en-US"/>
              <a:t>Theoretically understanding deep learning</a:t>
            </a:r>
          </a:p>
        </p:txBody>
      </p:sp>
      <p:sp>
        <p:nvSpPr>
          <p:cNvPr id="6" name="Slide Number Placeholder 5"/>
          <p:cNvSpPr>
            <a:spLocks noGrp="1"/>
          </p:cNvSpPr>
          <p:nvPr>
            <p:ph type="sldNum" sz="quarter" idx="12"/>
          </p:nvPr>
        </p:nvSpPr>
        <p:spPr/>
        <p:txBody>
          <a:bodyPr/>
          <a:lstStyle/>
          <a:p>
            <a:fld id="{410E6D95-BD67-4955-AC2E-7779BFE1427F}" type="slidenum">
              <a:rPr lang="en-US" smtClean="0"/>
              <a:t>‹#›</a:t>
            </a:fld>
            <a:endParaRPr lang="en-US" dirty="0"/>
          </a:p>
        </p:txBody>
      </p:sp>
    </p:spTree>
    <p:extLst>
      <p:ext uri="{BB962C8B-B14F-4D97-AF65-F5344CB8AC3E}">
        <p14:creationId xmlns:p14="http://schemas.microsoft.com/office/powerpoint/2010/main" val="3448520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6277" y="1758009"/>
            <a:ext cx="8675370" cy="2927108"/>
          </a:xfrm>
        </p:spPr>
        <p:txBody>
          <a:bodyPr anchor="b">
            <a:normAutofit/>
          </a:bodyPr>
          <a:lstStyle>
            <a:lvl1pPr>
              <a:defRPr sz="4840" b="0"/>
            </a:lvl1pPr>
          </a:lstStyle>
          <a:p>
            <a:r>
              <a:rPr lang="en-US"/>
              <a:t>Click to edit Master title style</a:t>
            </a:r>
            <a:endParaRPr lang="en-US" dirty="0"/>
          </a:p>
        </p:txBody>
      </p:sp>
      <p:sp>
        <p:nvSpPr>
          <p:cNvPr id="3" name="Text Placeholder 2"/>
          <p:cNvSpPr>
            <a:spLocks noGrp="1"/>
          </p:cNvSpPr>
          <p:nvPr>
            <p:ph type="body" idx="1"/>
          </p:nvPr>
        </p:nvSpPr>
        <p:spPr>
          <a:xfrm>
            <a:off x="686277" y="4673828"/>
            <a:ext cx="8675370" cy="1540123"/>
          </a:xfrm>
        </p:spPr>
        <p:txBody>
          <a:bodyPr anchor="t">
            <a:normAutofit/>
          </a:bodyPr>
          <a:lstStyle>
            <a:lvl1pPr marL="0" indent="0">
              <a:buNone/>
              <a:defRPr sz="1936">
                <a:solidFill>
                  <a:schemeClr val="tx1">
                    <a:lumMod val="75000"/>
                    <a:lumOff val="25000"/>
                  </a:schemeClr>
                </a:solidFill>
              </a:defRPr>
            </a:lvl1pPr>
            <a:lvl2pPr marL="368777" indent="0">
              <a:buNone/>
              <a:defRPr sz="1452">
                <a:solidFill>
                  <a:schemeClr val="tx1">
                    <a:tint val="75000"/>
                  </a:schemeClr>
                </a:solidFill>
              </a:defRPr>
            </a:lvl2pPr>
            <a:lvl3pPr marL="737554" indent="0">
              <a:buNone/>
              <a:defRPr sz="1291">
                <a:solidFill>
                  <a:schemeClr val="tx1">
                    <a:tint val="75000"/>
                  </a:schemeClr>
                </a:solidFill>
              </a:defRPr>
            </a:lvl3pPr>
            <a:lvl4pPr marL="1106332" indent="0">
              <a:buNone/>
              <a:defRPr sz="1129">
                <a:solidFill>
                  <a:schemeClr val="tx1">
                    <a:tint val="75000"/>
                  </a:schemeClr>
                </a:solidFill>
              </a:defRPr>
            </a:lvl4pPr>
            <a:lvl5pPr marL="1475110" indent="0">
              <a:buNone/>
              <a:defRPr sz="1129">
                <a:solidFill>
                  <a:schemeClr val="tx1">
                    <a:tint val="75000"/>
                  </a:schemeClr>
                </a:solidFill>
              </a:defRPr>
            </a:lvl5pPr>
            <a:lvl6pPr marL="1843887" indent="0">
              <a:buNone/>
              <a:defRPr sz="1129">
                <a:solidFill>
                  <a:schemeClr val="tx1">
                    <a:tint val="75000"/>
                  </a:schemeClr>
                </a:solidFill>
              </a:defRPr>
            </a:lvl6pPr>
            <a:lvl7pPr marL="2212664" indent="0">
              <a:buNone/>
              <a:defRPr sz="1129">
                <a:solidFill>
                  <a:schemeClr val="tx1">
                    <a:tint val="75000"/>
                  </a:schemeClr>
                </a:solidFill>
              </a:defRPr>
            </a:lvl7pPr>
            <a:lvl8pPr marL="2581441" indent="0">
              <a:buNone/>
              <a:defRPr sz="1129">
                <a:solidFill>
                  <a:schemeClr val="tx1">
                    <a:tint val="75000"/>
                  </a:schemeClr>
                </a:solidFill>
              </a:defRPr>
            </a:lvl8pPr>
            <a:lvl9pPr marL="2950219" indent="0">
              <a:buNone/>
              <a:defRPr sz="112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7/10/2018</a:t>
            </a:r>
          </a:p>
        </p:txBody>
      </p:sp>
      <p:sp>
        <p:nvSpPr>
          <p:cNvPr id="5" name="Footer Placeholder 4"/>
          <p:cNvSpPr>
            <a:spLocks noGrp="1"/>
          </p:cNvSpPr>
          <p:nvPr>
            <p:ph type="ftr" sz="quarter" idx="11"/>
          </p:nvPr>
        </p:nvSpPr>
        <p:spPr/>
        <p:txBody>
          <a:bodyPr/>
          <a:lstStyle/>
          <a:p>
            <a:r>
              <a:rPr lang="en-US"/>
              <a:t>Theoretically understanding deep learning</a:t>
            </a:r>
          </a:p>
        </p:txBody>
      </p:sp>
      <p:sp>
        <p:nvSpPr>
          <p:cNvPr id="6" name="Slide Number Placeholder 5"/>
          <p:cNvSpPr>
            <a:spLocks noGrp="1"/>
          </p:cNvSpPr>
          <p:nvPr>
            <p:ph type="sldNum" sz="quarter" idx="12"/>
          </p:nvPr>
        </p:nvSpPr>
        <p:spPr/>
        <p:txBody>
          <a:bodyPr/>
          <a:lstStyle/>
          <a:p>
            <a:fld id="{410E6D95-BD67-4955-AC2E-7779BFE1427F}" type="slidenum">
              <a:rPr lang="en-US" smtClean="0"/>
              <a:t>‹#›</a:t>
            </a:fld>
            <a:endParaRPr lang="en-US"/>
          </a:p>
        </p:txBody>
      </p:sp>
    </p:spTree>
    <p:extLst>
      <p:ext uri="{BB962C8B-B14F-4D97-AF65-F5344CB8AC3E}">
        <p14:creationId xmlns:p14="http://schemas.microsoft.com/office/powerpoint/2010/main" val="3715339699"/>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97229" y="1877485"/>
            <a:ext cx="4274820" cy="44671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92066" y="1877485"/>
            <a:ext cx="4274820" cy="44671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7/10/2018</a:t>
            </a:r>
          </a:p>
        </p:txBody>
      </p:sp>
      <p:sp>
        <p:nvSpPr>
          <p:cNvPr id="6" name="Footer Placeholder 5"/>
          <p:cNvSpPr>
            <a:spLocks noGrp="1"/>
          </p:cNvSpPr>
          <p:nvPr>
            <p:ph type="ftr" sz="quarter" idx="11"/>
          </p:nvPr>
        </p:nvSpPr>
        <p:spPr/>
        <p:txBody>
          <a:bodyPr/>
          <a:lstStyle/>
          <a:p>
            <a:r>
              <a:rPr lang="en-US"/>
              <a:t>Theoretically understanding deep learning</a:t>
            </a:r>
          </a:p>
        </p:txBody>
      </p:sp>
      <p:sp>
        <p:nvSpPr>
          <p:cNvPr id="7" name="Slide Number Placeholder 6"/>
          <p:cNvSpPr>
            <a:spLocks noGrp="1"/>
          </p:cNvSpPr>
          <p:nvPr>
            <p:ph type="sldNum" sz="quarter" idx="12"/>
          </p:nvPr>
        </p:nvSpPr>
        <p:spPr/>
        <p:txBody>
          <a:bodyPr/>
          <a:lstStyle/>
          <a:p>
            <a:fld id="{410E6D95-BD67-4955-AC2E-7779BFE1427F}" type="slidenum">
              <a:rPr lang="en-US" smtClean="0"/>
              <a:t>‹#›</a:t>
            </a:fld>
            <a:endParaRPr lang="en-US"/>
          </a:p>
        </p:txBody>
      </p:sp>
    </p:spTree>
    <p:extLst>
      <p:ext uri="{BB962C8B-B14F-4D97-AF65-F5344CB8AC3E}">
        <p14:creationId xmlns:p14="http://schemas.microsoft.com/office/powerpoint/2010/main" val="2896456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97229" y="1726624"/>
            <a:ext cx="4253866" cy="847679"/>
          </a:xfrm>
        </p:spPr>
        <p:txBody>
          <a:bodyPr anchor="b">
            <a:normAutofit/>
          </a:bodyPr>
          <a:lstStyle>
            <a:lvl1pPr marL="0" indent="0">
              <a:spcBef>
                <a:spcPts val="0"/>
              </a:spcBef>
              <a:buNone/>
              <a:defRPr sz="1936" b="1"/>
            </a:lvl1pPr>
            <a:lvl2pPr marL="368777" indent="0">
              <a:buNone/>
              <a:defRPr sz="1613" b="1"/>
            </a:lvl2pPr>
            <a:lvl3pPr marL="737554" indent="0">
              <a:buNone/>
              <a:defRPr sz="1452" b="1"/>
            </a:lvl3pPr>
            <a:lvl4pPr marL="1106332" indent="0">
              <a:buNone/>
              <a:defRPr sz="1291" b="1"/>
            </a:lvl4pPr>
            <a:lvl5pPr marL="1475110" indent="0">
              <a:buNone/>
              <a:defRPr sz="1291" b="1"/>
            </a:lvl5pPr>
            <a:lvl6pPr marL="1843887" indent="0">
              <a:buNone/>
              <a:defRPr sz="1291" b="1"/>
            </a:lvl6pPr>
            <a:lvl7pPr marL="2212664" indent="0">
              <a:buNone/>
              <a:defRPr sz="1291" b="1"/>
            </a:lvl7pPr>
            <a:lvl8pPr marL="2581441" indent="0">
              <a:buNone/>
              <a:defRPr sz="1291" b="1"/>
            </a:lvl8pPr>
            <a:lvl9pPr marL="2950219" indent="0">
              <a:buNone/>
              <a:defRPr sz="1291" b="1"/>
            </a:lvl9pPr>
          </a:lstStyle>
          <a:p>
            <a:pPr lvl="0"/>
            <a:r>
              <a:rPr lang="en-US"/>
              <a:t>Click to edit Master text styles</a:t>
            </a:r>
          </a:p>
        </p:txBody>
      </p:sp>
      <p:sp>
        <p:nvSpPr>
          <p:cNvPr id="4" name="Content Placeholder 3"/>
          <p:cNvSpPr>
            <a:spLocks noGrp="1"/>
          </p:cNvSpPr>
          <p:nvPr>
            <p:ph sz="half" idx="2"/>
          </p:nvPr>
        </p:nvSpPr>
        <p:spPr>
          <a:xfrm>
            <a:off x="697229" y="2574304"/>
            <a:ext cx="4253866" cy="37785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2066" y="1726623"/>
            <a:ext cx="4274821" cy="847678"/>
          </a:xfrm>
        </p:spPr>
        <p:txBody>
          <a:bodyPr anchor="b"/>
          <a:lstStyle>
            <a:lvl1pPr marL="0" indent="0">
              <a:spcBef>
                <a:spcPts val="0"/>
              </a:spcBef>
              <a:buNone/>
              <a:defRPr sz="1936" b="1"/>
            </a:lvl1pPr>
            <a:lvl2pPr marL="368777" indent="0">
              <a:buNone/>
              <a:defRPr sz="1613" b="1"/>
            </a:lvl2pPr>
            <a:lvl3pPr marL="737554" indent="0">
              <a:buNone/>
              <a:defRPr sz="1452" b="1"/>
            </a:lvl3pPr>
            <a:lvl4pPr marL="1106332" indent="0">
              <a:buNone/>
              <a:defRPr sz="1291" b="1"/>
            </a:lvl4pPr>
            <a:lvl5pPr marL="1475110" indent="0">
              <a:buNone/>
              <a:defRPr sz="1291" b="1"/>
            </a:lvl5pPr>
            <a:lvl6pPr marL="1843887" indent="0">
              <a:buNone/>
              <a:defRPr sz="1291" b="1"/>
            </a:lvl6pPr>
            <a:lvl7pPr marL="2212664" indent="0">
              <a:buNone/>
              <a:defRPr sz="1291" b="1"/>
            </a:lvl7pPr>
            <a:lvl8pPr marL="2581441" indent="0">
              <a:buNone/>
              <a:defRPr sz="1291" b="1"/>
            </a:lvl8pPr>
            <a:lvl9pPr marL="2950219" indent="0">
              <a:buNone/>
              <a:defRPr sz="1291" b="1"/>
            </a:lvl9pPr>
          </a:lstStyle>
          <a:p>
            <a:pPr lvl="0"/>
            <a:r>
              <a:rPr lang="en-US"/>
              <a:t>Click to edit Master text styles</a:t>
            </a:r>
          </a:p>
        </p:txBody>
      </p:sp>
      <p:sp>
        <p:nvSpPr>
          <p:cNvPr id="6" name="Content Placeholder 5"/>
          <p:cNvSpPr>
            <a:spLocks noGrp="1"/>
          </p:cNvSpPr>
          <p:nvPr>
            <p:ph sz="quarter" idx="4"/>
          </p:nvPr>
        </p:nvSpPr>
        <p:spPr>
          <a:xfrm>
            <a:off x="5092066" y="2574304"/>
            <a:ext cx="4274821" cy="37785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7/10/2018</a:t>
            </a:r>
          </a:p>
        </p:txBody>
      </p:sp>
      <p:sp>
        <p:nvSpPr>
          <p:cNvPr id="8" name="Footer Placeholder 7"/>
          <p:cNvSpPr>
            <a:spLocks noGrp="1"/>
          </p:cNvSpPr>
          <p:nvPr>
            <p:ph type="ftr" sz="quarter" idx="11"/>
          </p:nvPr>
        </p:nvSpPr>
        <p:spPr/>
        <p:txBody>
          <a:bodyPr/>
          <a:lstStyle/>
          <a:p>
            <a:r>
              <a:rPr lang="en-US"/>
              <a:t>Theoretically understanding deep learning</a:t>
            </a:r>
          </a:p>
        </p:txBody>
      </p:sp>
      <p:sp>
        <p:nvSpPr>
          <p:cNvPr id="9" name="Slide Number Placeholder 8"/>
          <p:cNvSpPr>
            <a:spLocks noGrp="1"/>
          </p:cNvSpPr>
          <p:nvPr>
            <p:ph type="sldNum" sz="quarter" idx="12"/>
          </p:nvPr>
        </p:nvSpPr>
        <p:spPr/>
        <p:txBody>
          <a:bodyPr/>
          <a:lstStyle/>
          <a:p>
            <a:fld id="{410E6D95-BD67-4955-AC2E-7779BFE1427F}"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3196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7/10/2018</a:t>
            </a:r>
          </a:p>
        </p:txBody>
      </p:sp>
      <p:sp>
        <p:nvSpPr>
          <p:cNvPr id="4" name="Footer Placeholder 3"/>
          <p:cNvSpPr>
            <a:spLocks noGrp="1"/>
          </p:cNvSpPr>
          <p:nvPr>
            <p:ph type="ftr" sz="quarter" idx="11"/>
          </p:nvPr>
        </p:nvSpPr>
        <p:spPr/>
        <p:txBody>
          <a:bodyPr/>
          <a:lstStyle/>
          <a:p>
            <a:r>
              <a:rPr lang="en-US"/>
              <a:t>Theoretically understanding deep learning</a:t>
            </a:r>
          </a:p>
        </p:txBody>
      </p:sp>
      <p:sp>
        <p:nvSpPr>
          <p:cNvPr id="5" name="Slide Number Placeholder 4"/>
          <p:cNvSpPr>
            <a:spLocks noGrp="1"/>
          </p:cNvSpPr>
          <p:nvPr>
            <p:ph type="sldNum" sz="quarter" idx="12"/>
          </p:nvPr>
        </p:nvSpPr>
        <p:spPr/>
        <p:txBody>
          <a:bodyPr/>
          <a:lstStyle/>
          <a:p>
            <a:fld id="{410E6D95-BD67-4955-AC2E-7779BFE1427F}"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11617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7/10/2018</a:t>
            </a:r>
          </a:p>
        </p:txBody>
      </p:sp>
      <p:sp>
        <p:nvSpPr>
          <p:cNvPr id="3" name="Footer Placeholder 2"/>
          <p:cNvSpPr>
            <a:spLocks noGrp="1"/>
          </p:cNvSpPr>
          <p:nvPr>
            <p:ph type="ftr" sz="quarter" idx="11"/>
          </p:nvPr>
        </p:nvSpPr>
        <p:spPr/>
        <p:txBody>
          <a:bodyPr/>
          <a:lstStyle/>
          <a:p>
            <a:r>
              <a:rPr lang="en-US"/>
              <a:t>Theoretically understanding deep learning</a:t>
            </a:r>
          </a:p>
        </p:txBody>
      </p:sp>
      <p:sp>
        <p:nvSpPr>
          <p:cNvPr id="4" name="Slide Number Placeholder 3"/>
          <p:cNvSpPr>
            <a:spLocks noGrp="1"/>
          </p:cNvSpPr>
          <p:nvPr>
            <p:ph type="sldNum" sz="quarter" idx="12"/>
          </p:nvPr>
        </p:nvSpPr>
        <p:spPr/>
        <p:txBody>
          <a:bodyPr/>
          <a:lstStyle/>
          <a:p>
            <a:fld id="{410E6D95-BD67-4955-AC2E-7779BFE1427F}" type="slidenum">
              <a:rPr lang="en-US" smtClean="0"/>
              <a:t>‹#›</a:t>
            </a:fld>
            <a:endParaRPr lang="en-US"/>
          </a:p>
        </p:txBody>
      </p:sp>
    </p:spTree>
    <p:extLst>
      <p:ext uri="{BB962C8B-B14F-4D97-AF65-F5344CB8AC3E}">
        <p14:creationId xmlns:p14="http://schemas.microsoft.com/office/powerpoint/2010/main" val="2650830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4030" y="469373"/>
            <a:ext cx="3243834" cy="1642795"/>
          </a:xfrm>
        </p:spPr>
        <p:txBody>
          <a:bodyPr anchor="b">
            <a:normAutofit/>
          </a:bodyPr>
          <a:lstStyle>
            <a:lvl1pPr>
              <a:defRPr sz="2581" b="0"/>
            </a:lvl1pPr>
          </a:lstStyle>
          <a:p>
            <a:r>
              <a:rPr lang="en-US"/>
              <a:t>Click to edit Master title style</a:t>
            </a:r>
            <a:endParaRPr lang="en-US" dirty="0"/>
          </a:p>
        </p:txBody>
      </p:sp>
      <p:sp>
        <p:nvSpPr>
          <p:cNvPr id="3" name="Content Placeholder 2"/>
          <p:cNvSpPr>
            <a:spLocks noGrp="1"/>
          </p:cNvSpPr>
          <p:nvPr>
            <p:ph idx="1"/>
          </p:nvPr>
        </p:nvSpPr>
        <p:spPr>
          <a:xfrm>
            <a:off x="4274820" y="1016971"/>
            <a:ext cx="5092066" cy="5006623"/>
          </a:xfrm>
        </p:spPr>
        <p:txBody>
          <a:bodyPr/>
          <a:lstStyle>
            <a:lvl1pPr>
              <a:defRPr sz="2581"/>
            </a:lvl1pPr>
            <a:lvl2pPr>
              <a:defRPr sz="2259"/>
            </a:lvl2pPr>
            <a:lvl3pPr>
              <a:defRPr sz="1936"/>
            </a:lvl3pPr>
            <a:lvl4pPr>
              <a:defRPr sz="1613"/>
            </a:lvl4pPr>
            <a:lvl5pPr>
              <a:defRPr sz="1613"/>
            </a:lvl5pPr>
            <a:lvl6pPr>
              <a:defRPr sz="1613"/>
            </a:lvl6pPr>
            <a:lvl7pPr>
              <a:defRPr sz="1613"/>
            </a:lvl7pPr>
            <a:lvl8pPr>
              <a:defRPr sz="1613"/>
            </a:lvl8pPr>
            <a:lvl9pPr>
              <a:defRPr sz="16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4030" y="2112168"/>
            <a:ext cx="3243834" cy="3911425"/>
          </a:xfrm>
        </p:spPr>
        <p:txBody>
          <a:bodyPr>
            <a:normAutofit/>
          </a:bodyPr>
          <a:lstStyle>
            <a:lvl1pPr marL="0" indent="0">
              <a:lnSpc>
                <a:spcPct val="90000"/>
              </a:lnSpc>
              <a:buNone/>
              <a:defRPr sz="1291"/>
            </a:lvl1pPr>
            <a:lvl2pPr marL="368777" indent="0">
              <a:buNone/>
              <a:defRPr sz="968"/>
            </a:lvl2pPr>
            <a:lvl3pPr marL="737554" indent="0">
              <a:buNone/>
              <a:defRPr sz="807"/>
            </a:lvl3pPr>
            <a:lvl4pPr marL="1106332" indent="0">
              <a:buNone/>
              <a:defRPr sz="726"/>
            </a:lvl4pPr>
            <a:lvl5pPr marL="1475110" indent="0">
              <a:buNone/>
              <a:defRPr sz="726"/>
            </a:lvl5pPr>
            <a:lvl6pPr marL="1843887" indent="0">
              <a:buNone/>
              <a:defRPr sz="726"/>
            </a:lvl6pPr>
            <a:lvl7pPr marL="2212664" indent="0">
              <a:buNone/>
              <a:defRPr sz="726"/>
            </a:lvl7pPr>
            <a:lvl8pPr marL="2581441" indent="0">
              <a:buNone/>
              <a:defRPr sz="726"/>
            </a:lvl8pPr>
            <a:lvl9pPr marL="2950219" indent="0">
              <a:buNone/>
              <a:defRPr sz="726"/>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7/10/2018</a:t>
            </a:r>
          </a:p>
        </p:txBody>
      </p:sp>
      <p:sp>
        <p:nvSpPr>
          <p:cNvPr id="6" name="Footer Placeholder 5"/>
          <p:cNvSpPr>
            <a:spLocks noGrp="1"/>
          </p:cNvSpPr>
          <p:nvPr>
            <p:ph type="ftr" sz="quarter" idx="11"/>
          </p:nvPr>
        </p:nvSpPr>
        <p:spPr/>
        <p:txBody>
          <a:bodyPr/>
          <a:lstStyle/>
          <a:p>
            <a:r>
              <a:rPr lang="en-US"/>
              <a:t>Theoretically understanding deep learning</a:t>
            </a:r>
          </a:p>
        </p:txBody>
      </p:sp>
      <p:sp>
        <p:nvSpPr>
          <p:cNvPr id="7" name="Slide Number Placeholder 6"/>
          <p:cNvSpPr>
            <a:spLocks noGrp="1"/>
          </p:cNvSpPr>
          <p:nvPr>
            <p:ph type="sldNum" sz="quarter" idx="12"/>
          </p:nvPr>
        </p:nvSpPr>
        <p:spPr/>
        <p:txBody>
          <a:bodyPr/>
          <a:lstStyle/>
          <a:p>
            <a:fld id="{410E6D95-BD67-4955-AC2E-7779BFE1427F}" type="slidenum">
              <a:rPr lang="en-US" smtClean="0"/>
              <a:t>‹#›</a:t>
            </a:fld>
            <a:endParaRPr lang="en-US"/>
          </a:p>
        </p:txBody>
      </p:sp>
    </p:spTree>
    <p:extLst>
      <p:ext uri="{BB962C8B-B14F-4D97-AF65-F5344CB8AC3E}">
        <p14:creationId xmlns:p14="http://schemas.microsoft.com/office/powerpoint/2010/main" val="577996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4030" y="469371"/>
            <a:ext cx="3243834" cy="1642798"/>
          </a:xfrm>
        </p:spPr>
        <p:txBody>
          <a:bodyPr anchor="b">
            <a:normAutofit/>
          </a:bodyPr>
          <a:lstStyle>
            <a:lvl1pPr>
              <a:defRPr sz="2581" b="0"/>
            </a:lvl1pPr>
          </a:lstStyle>
          <a:p>
            <a:r>
              <a:rPr lang="en-US"/>
              <a:t>Click to edit Master title style</a:t>
            </a:r>
            <a:endParaRPr lang="en-US" dirty="0"/>
          </a:p>
        </p:txBody>
      </p:sp>
      <p:sp>
        <p:nvSpPr>
          <p:cNvPr id="3" name="Picture Placeholder 2"/>
          <p:cNvSpPr>
            <a:spLocks noGrp="1"/>
          </p:cNvSpPr>
          <p:nvPr>
            <p:ph type="pic" idx="1"/>
          </p:nvPr>
        </p:nvSpPr>
        <p:spPr>
          <a:xfrm>
            <a:off x="4274820" y="1016971"/>
            <a:ext cx="5092066" cy="5006623"/>
          </a:xfrm>
        </p:spPr>
        <p:txBody>
          <a:bodyPr/>
          <a:lstStyle>
            <a:lvl1pPr marL="0" indent="0">
              <a:buNone/>
              <a:defRPr sz="2581"/>
            </a:lvl1pPr>
            <a:lvl2pPr marL="368777" indent="0">
              <a:buNone/>
              <a:defRPr sz="2259"/>
            </a:lvl2pPr>
            <a:lvl3pPr marL="737554" indent="0">
              <a:buNone/>
              <a:defRPr sz="1936"/>
            </a:lvl3pPr>
            <a:lvl4pPr marL="1106332" indent="0">
              <a:buNone/>
              <a:defRPr sz="1613"/>
            </a:lvl4pPr>
            <a:lvl5pPr marL="1475110" indent="0">
              <a:buNone/>
              <a:defRPr sz="1613"/>
            </a:lvl5pPr>
            <a:lvl6pPr marL="1843887" indent="0">
              <a:buNone/>
              <a:defRPr sz="1613"/>
            </a:lvl6pPr>
            <a:lvl7pPr marL="2212664" indent="0">
              <a:buNone/>
              <a:defRPr sz="1613"/>
            </a:lvl7pPr>
            <a:lvl8pPr marL="2581441" indent="0">
              <a:buNone/>
              <a:defRPr sz="1613"/>
            </a:lvl8pPr>
            <a:lvl9pPr marL="2950219" indent="0">
              <a:buNone/>
              <a:defRPr sz="1613"/>
            </a:lvl9pPr>
          </a:lstStyle>
          <a:p>
            <a:r>
              <a:rPr lang="en-US"/>
              <a:t>Click icon to add picture</a:t>
            </a:r>
            <a:endParaRPr lang="en-US" dirty="0"/>
          </a:p>
        </p:txBody>
      </p:sp>
      <p:sp>
        <p:nvSpPr>
          <p:cNvPr id="4" name="Text Placeholder 3"/>
          <p:cNvSpPr>
            <a:spLocks noGrp="1"/>
          </p:cNvSpPr>
          <p:nvPr>
            <p:ph type="body" sz="half" idx="2"/>
          </p:nvPr>
        </p:nvSpPr>
        <p:spPr>
          <a:xfrm>
            <a:off x="694030" y="2112169"/>
            <a:ext cx="3243834" cy="3911424"/>
          </a:xfrm>
        </p:spPr>
        <p:txBody>
          <a:bodyPr>
            <a:normAutofit/>
          </a:bodyPr>
          <a:lstStyle>
            <a:lvl1pPr marL="0" indent="0">
              <a:lnSpc>
                <a:spcPct val="90000"/>
              </a:lnSpc>
              <a:buNone/>
              <a:defRPr sz="1291"/>
            </a:lvl1pPr>
            <a:lvl2pPr marL="368777" indent="0">
              <a:buNone/>
              <a:defRPr sz="968"/>
            </a:lvl2pPr>
            <a:lvl3pPr marL="737554" indent="0">
              <a:buNone/>
              <a:defRPr sz="807"/>
            </a:lvl3pPr>
            <a:lvl4pPr marL="1106332" indent="0">
              <a:buNone/>
              <a:defRPr sz="726"/>
            </a:lvl4pPr>
            <a:lvl5pPr marL="1475110" indent="0">
              <a:buNone/>
              <a:defRPr sz="726"/>
            </a:lvl5pPr>
            <a:lvl6pPr marL="1843887" indent="0">
              <a:buNone/>
              <a:defRPr sz="726"/>
            </a:lvl6pPr>
            <a:lvl7pPr marL="2212664" indent="0">
              <a:buNone/>
              <a:defRPr sz="726"/>
            </a:lvl7pPr>
            <a:lvl8pPr marL="2581441" indent="0">
              <a:buNone/>
              <a:defRPr sz="726"/>
            </a:lvl8pPr>
            <a:lvl9pPr marL="2950219" indent="0">
              <a:buNone/>
              <a:defRPr sz="726"/>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7/10/2018</a:t>
            </a:r>
          </a:p>
        </p:txBody>
      </p:sp>
      <p:sp>
        <p:nvSpPr>
          <p:cNvPr id="6" name="Footer Placeholder 5"/>
          <p:cNvSpPr>
            <a:spLocks noGrp="1"/>
          </p:cNvSpPr>
          <p:nvPr>
            <p:ph type="ftr" sz="quarter" idx="11"/>
          </p:nvPr>
        </p:nvSpPr>
        <p:spPr/>
        <p:txBody>
          <a:bodyPr/>
          <a:lstStyle/>
          <a:p>
            <a:r>
              <a:rPr lang="en-US"/>
              <a:t>Theoretically understanding deep learning</a:t>
            </a:r>
          </a:p>
        </p:txBody>
      </p:sp>
      <p:sp>
        <p:nvSpPr>
          <p:cNvPr id="7" name="Slide Number Placeholder 6"/>
          <p:cNvSpPr>
            <a:spLocks noGrp="1"/>
          </p:cNvSpPr>
          <p:nvPr>
            <p:ph type="sldNum" sz="quarter" idx="12"/>
          </p:nvPr>
        </p:nvSpPr>
        <p:spPr/>
        <p:txBody>
          <a:bodyPr/>
          <a:lstStyle/>
          <a:p>
            <a:fld id="{410E6D95-BD67-4955-AC2E-7779BFE1427F}" type="slidenum">
              <a:rPr lang="en-US" smtClean="0"/>
              <a:t>‹#›</a:t>
            </a:fld>
            <a:endParaRPr lang="en-US"/>
          </a:p>
        </p:txBody>
      </p:sp>
    </p:spTree>
    <p:extLst>
      <p:ext uri="{BB962C8B-B14F-4D97-AF65-F5344CB8AC3E}">
        <p14:creationId xmlns:p14="http://schemas.microsoft.com/office/powerpoint/2010/main" val="2134153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7230" y="375498"/>
            <a:ext cx="8675370" cy="136084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97230" y="1877485"/>
            <a:ext cx="8675370" cy="44671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91516" y="6525561"/>
            <a:ext cx="2263140" cy="374845"/>
          </a:xfrm>
          <a:prstGeom prst="rect">
            <a:avLst/>
          </a:prstGeom>
        </p:spPr>
        <p:txBody>
          <a:bodyPr vert="horz" lIns="91440" tIns="45720" rIns="91440" bIns="45720" rtlCol="0" anchor="ctr"/>
          <a:lstStyle>
            <a:lvl1pPr algn="l">
              <a:defRPr sz="887">
                <a:solidFill>
                  <a:schemeClr val="tx1">
                    <a:lumMod val="65000"/>
                    <a:lumOff val="35000"/>
                  </a:schemeClr>
                </a:solidFill>
              </a:defRPr>
            </a:lvl1pPr>
          </a:lstStyle>
          <a:p>
            <a:r>
              <a:rPr lang="en-US"/>
              <a:t>7/10/2018</a:t>
            </a:r>
          </a:p>
        </p:txBody>
      </p:sp>
      <p:sp>
        <p:nvSpPr>
          <p:cNvPr id="5" name="Footer Placeholder 4"/>
          <p:cNvSpPr>
            <a:spLocks noGrp="1"/>
          </p:cNvSpPr>
          <p:nvPr>
            <p:ph type="ftr" sz="quarter" idx="3"/>
          </p:nvPr>
        </p:nvSpPr>
        <p:spPr>
          <a:xfrm>
            <a:off x="3331846" y="6525561"/>
            <a:ext cx="3394710" cy="374845"/>
          </a:xfrm>
          <a:prstGeom prst="rect">
            <a:avLst/>
          </a:prstGeom>
        </p:spPr>
        <p:txBody>
          <a:bodyPr vert="horz" lIns="91440" tIns="45720" rIns="91440" bIns="45720" rtlCol="0" anchor="ctr"/>
          <a:lstStyle>
            <a:lvl1pPr algn="ctr">
              <a:defRPr sz="887">
                <a:solidFill>
                  <a:schemeClr val="tx1">
                    <a:lumMod val="65000"/>
                    <a:lumOff val="35000"/>
                  </a:schemeClr>
                </a:solidFill>
              </a:defRPr>
            </a:lvl1pPr>
          </a:lstStyle>
          <a:p>
            <a:r>
              <a:rPr lang="en-US"/>
              <a:t>Theoretically understanding deep learning</a:t>
            </a:r>
          </a:p>
        </p:txBody>
      </p:sp>
      <p:sp>
        <p:nvSpPr>
          <p:cNvPr id="6" name="Slide Number Placeholder 5"/>
          <p:cNvSpPr>
            <a:spLocks noGrp="1"/>
          </p:cNvSpPr>
          <p:nvPr>
            <p:ph type="sldNum" sz="quarter" idx="4"/>
          </p:nvPr>
        </p:nvSpPr>
        <p:spPr>
          <a:xfrm>
            <a:off x="7109459" y="6525561"/>
            <a:ext cx="2263140" cy="374845"/>
          </a:xfrm>
          <a:prstGeom prst="rect">
            <a:avLst/>
          </a:prstGeom>
        </p:spPr>
        <p:txBody>
          <a:bodyPr vert="horz" lIns="91440" tIns="45720" rIns="91440" bIns="45720" rtlCol="0" anchor="ctr"/>
          <a:lstStyle>
            <a:lvl1pPr algn="r">
              <a:defRPr sz="887">
                <a:solidFill>
                  <a:schemeClr val="tx1">
                    <a:tint val="75000"/>
                  </a:schemeClr>
                </a:solidFill>
              </a:defRPr>
            </a:lvl1pPr>
          </a:lstStyle>
          <a:p>
            <a:fld id="{410E6D95-BD67-4955-AC2E-7779BFE1427F}" type="slidenum">
              <a:rPr lang="en-US" smtClean="0"/>
              <a:t>‹#›</a:t>
            </a:fld>
            <a:endParaRPr lang="en-US"/>
          </a:p>
        </p:txBody>
      </p:sp>
    </p:spTree>
    <p:extLst>
      <p:ext uri="{BB962C8B-B14F-4D97-AF65-F5344CB8AC3E}">
        <p14:creationId xmlns:p14="http://schemas.microsoft.com/office/powerpoint/2010/main" val="403452868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p:txStyles>
    <p:titleStyle>
      <a:lvl1pPr algn="l" defTabSz="737554" rtl="0" eaLnBrk="1" latinLnBrk="0" hangingPunct="1">
        <a:lnSpc>
          <a:spcPct val="90000"/>
        </a:lnSpc>
        <a:spcBef>
          <a:spcPct val="0"/>
        </a:spcBef>
        <a:buNone/>
        <a:defRPr sz="3549" kern="1200">
          <a:solidFill>
            <a:schemeClr val="tx1"/>
          </a:solidFill>
          <a:latin typeface="+mj-lt"/>
          <a:ea typeface="+mj-ea"/>
          <a:cs typeface="+mj-cs"/>
        </a:defRPr>
      </a:lvl1pPr>
    </p:titleStyle>
    <p:bodyStyle>
      <a:lvl1pPr marL="184389" indent="-184389" algn="l" defTabSz="737554" rtl="0" eaLnBrk="1" latinLnBrk="0" hangingPunct="1">
        <a:lnSpc>
          <a:spcPct val="90000"/>
        </a:lnSpc>
        <a:spcBef>
          <a:spcPts val="807"/>
        </a:spcBef>
        <a:buFont typeface="Wingdings 2" pitchFamily="18" charset="2"/>
        <a:buChar char=""/>
        <a:defRPr sz="2259" kern="1200">
          <a:solidFill>
            <a:schemeClr val="tx1"/>
          </a:solidFill>
          <a:latin typeface="+mn-lt"/>
          <a:ea typeface="+mn-ea"/>
          <a:cs typeface="+mn-cs"/>
        </a:defRPr>
      </a:lvl1pPr>
      <a:lvl2pPr marL="553166" indent="-184389" algn="l" defTabSz="737554" rtl="0" eaLnBrk="1" latinLnBrk="0" hangingPunct="1">
        <a:lnSpc>
          <a:spcPct val="90000"/>
        </a:lnSpc>
        <a:spcBef>
          <a:spcPts val="403"/>
        </a:spcBef>
        <a:buFont typeface="Wingdings 2" pitchFamily="18" charset="2"/>
        <a:buChar char=""/>
        <a:defRPr sz="1936" kern="1200">
          <a:solidFill>
            <a:schemeClr val="tx1"/>
          </a:solidFill>
          <a:latin typeface="+mn-lt"/>
          <a:ea typeface="+mn-ea"/>
          <a:cs typeface="+mn-cs"/>
        </a:defRPr>
      </a:lvl2pPr>
      <a:lvl3pPr marL="921944" indent="-184389" algn="l" defTabSz="737554" rtl="0" eaLnBrk="1" latinLnBrk="0" hangingPunct="1">
        <a:lnSpc>
          <a:spcPct val="90000"/>
        </a:lnSpc>
        <a:spcBef>
          <a:spcPts val="403"/>
        </a:spcBef>
        <a:buFont typeface="Wingdings 2" pitchFamily="18" charset="2"/>
        <a:buChar char=""/>
        <a:defRPr sz="1613" kern="1200">
          <a:solidFill>
            <a:schemeClr val="tx1"/>
          </a:solidFill>
          <a:latin typeface="+mn-lt"/>
          <a:ea typeface="+mn-ea"/>
          <a:cs typeface="+mn-cs"/>
        </a:defRPr>
      </a:lvl3pPr>
      <a:lvl4pPr marL="1290721" indent="-184389" algn="l" defTabSz="737554" rtl="0" eaLnBrk="1" latinLnBrk="0" hangingPunct="1">
        <a:lnSpc>
          <a:spcPct val="90000"/>
        </a:lnSpc>
        <a:spcBef>
          <a:spcPts val="403"/>
        </a:spcBef>
        <a:buFont typeface="Wingdings 2" pitchFamily="18" charset="2"/>
        <a:buChar char=""/>
        <a:defRPr sz="1452" kern="1200">
          <a:solidFill>
            <a:schemeClr val="tx1"/>
          </a:solidFill>
          <a:latin typeface="+mn-lt"/>
          <a:ea typeface="+mn-ea"/>
          <a:cs typeface="+mn-cs"/>
        </a:defRPr>
      </a:lvl4pPr>
      <a:lvl5pPr marL="1659498" indent="-184389" algn="l" defTabSz="737554" rtl="0" eaLnBrk="1" latinLnBrk="0" hangingPunct="1">
        <a:lnSpc>
          <a:spcPct val="90000"/>
        </a:lnSpc>
        <a:spcBef>
          <a:spcPts val="403"/>
        </a:spcBef>
        <a:buFont typeface="Wingdings 2" pitchFamily="18" charset="2"/>
        <a:buChar char=""/>
        <a:defRPr sz="1452" kern="1200">
          <a:solidFill>
            <a:schemeClr val="tx1"/>
          </a:solidFill>
          <a:latin typeface="+mn-lt"/>
          <a:ea typeface="+mn-ea"/>
          <a:cs typeface="+mn-cs"/>
        </a:defRPr>
      </a:lvl5pPr>
      <a:lvl6pPr marL="2028275" indent="-184389" algn="l" defTabSz="737554" rtl="0" eaLnBrk="1" latinLnBrk="0" hangingPunct="1">
        <a:spcBef>
          <a:spcPct val="20000"/>
        </a:spcBef>
        <a:buFont typeface="Wingdings 2" pitchFamily="18" charset="2"/>
        <a:buChar char=""/>
        <a:defRPr sz="1452" kern="1200">
          <a:solidFill>
            <a:schemeClr val="tx1"/>
          </a:solidFill>
          <a:latin typeface="+mn-lt"/>
          <a:ea typeface="+mn-ea"/>
          <a:cs typeface="+mn-cs"/>
        </a:defRPr>
      </a:lvl6pPr>
      <a:lvl7pPr marL="2397052" indent="-184389" algn="l" defTabSz="737554" rtl="0" eaLnBrk="1" latinLnBrk="0" hangingPunct="1">
        <a:spcBef>
          <a:spcPct val="20000"/>
        </a:spcBef>
        <a:buFont typeface="Wingdings 2" pitchFamily="18" charset="2"/>
        <a:buChar char=""/>
        <a:defRPr sz="1452" kern="1200">
          <a:solidFill>
            <a:schemeClr val="tx1"/>
          </a:solidFill>
          <a:latin typeface="+mn-lt"/>
          <a:ea typeface="+mn-ea"/>
          <a:cs typeface="+mn-cs"/>
        </a:defRPr>
      </a:lvl7pPr>
      <a:lvl8pPr marL="2765831" indent="-184389" algn="l" defTabSz="737554" rtl="0" eaLnBrk="1" latinLnBrk="0" hangingPunct="1">
        <a:spcBef>
          <a:spcPct val="20000"/>
        </a:spcBef>
        <a:buFont typeface="Wingdings 2" pitchFamily="18" charset="2"/>
        <a:buChar char=""/>
        <a:defRPr sz="1452" kern="1200">
          <a:solidFill>
            <a:schemeClr val="tx1"/>
          </a:solidFill>
          <a:latin typeface="+mn-lt"/>
          <a:ea typeface="+mn-ea"/>
          <a:cs typeface="+mn-cs"/>
        </a:defRPr>
      </a:lvl8pPr>
      <a:lvl9pPr marL="3134608" indent="-184389" algn="l" defTabSz="737554" rtl="0" eaLnBrk="1" latinLnBrk="0" hangingPunct="1">
        <a:spcBef>
          <a:spcPct val="20000"/>
        </a:spcBef>
        <a:buFont typeface="Wingdings 2" pitchFamily="18" charset="2"/>
        <a:buChar char=""/>
        <a:defRPr sz="1452" kern="1200">
          <a:solidFill>
            <a:schemeClr val="tx1"/>
          </a:solidFill>
          <a:latin typeface="+mn-lt"/>
          <a:ea typeface="+mn-ea"/>
          <a:cs typeface="+mn-cs"/>
        </a:defRPr>
      </a:lvl9pPr>
    </p:bodyStyle>
    <p:otherStyle>
      <a:defPPr>
        <a:defRPr lang="en-US"/>
      </a:defPPr>
      <a:lvl1pPr marL="0" algn="l" defTabSz="737554" rtl="0" eaLnBrk="1" latinLnBrk="0" hangingPunct="1">
        <a:defRPr sz="1452" kern="1200">
          <a:solidFill>
            <a:schemeClr val="tx1"/>
          </a:solidFill>
          <a:latin typeface="+mn-lt"/>
          <a:ea typeface="+mn-ea"/>
          <a:cs typeface="+mn-cs"/>
        </a:defRPr>
      </a:lvl1pPr>
      <a:lvl2pPr marL="368777" algn="l" defTabSz="737554" rtl="0" eaLnBrk="1" latinLnBrk="0" hangingPunct="1">
        <a:defRPr sz="1452" kern="1200">
          <a:solidFill>
            <a:schemeClr val="tx1"/>
          </a:solidFill>
          <a:latin typeface="+mn-lt"/>
          <a:ea typeface="+mn-ea"/>
          <a:cs typeface="+mn-cs"/>
        </a:defRPr>
      </a:lvl2pPr>
      <a:lvl3pPr marL="737554" algn="l" defTabSz="737554" rtl="0" eaLnBrk="1" latinLnBrk="0" hangingPunct="1">
        <a:defRPr sz="1452" kern="1200">
          <a:solidFill>
            <a:schemeClr val="tx1"/>
          </a:solidFill>
          <a:latin typeface="+mn-lt"/>
          <a:ea typeface="+mn-ea"/>
          <a:cs typeface="+mn-cs"/>
        </a:defRPr>
      </a:lvl3pPr>
      <a:lvl4pPr marL="1106332" algn="l" defTabSz="737554" rtl="0" eaLnBrk="1" latinLnBrk="0" hangingPunct="1">
        <a:defRPr sz="1452" kern="1200">
          <a:solidFill>
            <a:schemeClr val="tx1"/>
          </a:solidFill>
          <a:latin typeface="+mn-lt"/>
          <a:ea typeface="+mn-ea"/>
          <a:cs typeface="+mn-cs"/>
        </a:defRPr>
      </a:lvl4pPr>
      <a:lvl5pPr marL="1475110" algn="l" defTabSz="737554" rtl="0" eaLnBrk="1" latinLnBrk="0" hangingPunct="1">
        <a:defRPr sz="1452" kern="1200">
          <a:solidFill>
            <a:schemeClr val="tx1"/>
          </a:solidFill>
          <a:latin typeface="+mn-lt"/>
          <a:ea typeface="+mn-ea"/>
          <a:cs typeface="+mn-cs"/>
        </a:defRPr>
      </a:lvl5pPr>
      <a:lvl6pPr marL="1843887" algn="l" defTabSz="737554" rtl="0" eaLnBrk="1" latinLnBrk="0" hangingPunct="1">
        <a:defRPr sz="1452" kern="1200">
          <a:solidFill>
            <a:schemeClr val="tx1"/>
          </a:solidFill>
          <a:latin typeface="+mn-lt"/>
          <a:ea typeface="+mn-ea"/>
          <a:cs typeface="+mn-cs"/>
        </a:defRPr>
      </a:lvl6pPr>
      <a:lvl7pPr marL="2212664" algn="l" defTabSz="737554" rtl="0" eaLnBrk="1" latinLnBrk="0" hangingPunct="1">
        <a:defRPr sz="1452" kern="1200">
          <a:solidFill>
            <a:schemeClr val="tx1"/>
          </a:solidFill>
          <a:latin typeface="+mn-lt"/>
          <a:ea typeface="+mn-ea"/>
          <a:cs typeface="+mn-cs"/>
        </a:defRPr>
      </a:lvl7pPr>
      <a:lvl8pPr marL="2581441" algn="l" defTabSz="737554" rtl="0" eaLnBrk="1" latinLnBrk="0" hangingPunct="1">
        <a:defRPr sz="1452" kern="1200">
          <a:solidFill>
            <a:schemeClr val="tx1"/>
          </a:solidFill>
          <a:latin typeface="+mn-lt"/>
          <a:ea typeface="+mn-ea"/>
          <a:cs typeface="+mn-cs"/>
        </a:defRPr>
      </a:lvl8pPr>
      <a:lvl9pPr marL="2950219" algn="l" defTabSz="737554" rtl="0" eaLnBrk="1" latinLnBrk="0" hangingPunct="1">
        <a:defRPr sz="1452"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www.cs.sjtu.edu.cn/~chengfan/"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hyperlink" Target="mailto:chengfan@sjtu.edu.cn" TargetMode="External"/></Relationships>
</file>

<file path=ppt/slides/_rels/slide10.xml.rels><?xml version="1.0" encoding="UTF-8" standalone="yes"?>
<Relationships xmlns="http://schemas.openxmlformats.org/package/2006/relationships"><Relationship Id="rId7" Type="http://schemas.openxmlformats.org/officeDocument/2006/relationships/image" Target="../media/image6.tmp"/><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28.png"/></Relationships>
</file>

<file path=ppt/slides/_rels/slide11.xml.rels><?xml version="1.0" encoding="UTF-8" standalone="yes"?>
<Relationships xmlns="http://schemas.openxmlformats.org/package/2006/relationships"><Relationship Id="rId7"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32.png"/></Relationships>
</file>

<file path=ppt/slides/_rels/slide12.xml.rels><?xml version="1.0" encoding="UTF-8" standalone="yes"?>
<Relationships xmlns="http://schemas.openxmlformats.org/package/2006/relationships"><Relationship Id="rId7" Type="http://schemas.openxmlformats.org/officeDocument/2006/relationships/image" Target="../media/image210.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00.png"/><Relationship Id="rId5" Type="http://schemas.openxmlformats.org/officeDocument/2006/relationships/image" Target="../media/image36.png"/></Relationships>
</file>

<file path=ppt/slides/_rels/slide13.xml.rels><?xml version="1.0" encoding="UTF-8" standalone="yes"?>
<Relationships xmlns="http://schemas.openxmlformats.org/package/2006/relationships"><Relationship Id="rId3" Type="http://schemas.openxmlformats.org/officeDocument/2006/relationships/image" Target="../media/image110.png"/><Relationship Id="rId7" Type="http://schemas.openxmlformats.org/officeDocument/2006/relationships/image" Target="../media/image40.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8" Type="http://schemas.openxmlformats.org/officeDocument/2006/relationships/image" Target="../media/image45.png"/><Relationship Id="rId7" Type="http://schemas.openxmlformats.org/officeDocument/2006/relationships/image" Target="../media/image44.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43.png"/><Relationship Id="rId5" Type="http://schemas.openxmlformats.org/officeDocument/2006/relationships/image" Target="../media/image42.png"/><Relationship Id="rId9" Type="http://schemas.openxmlformats.org/officeDocument/2006/relationships/image" Target="../media/image4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0.png"/><Relationship Id="rId9" Type="http://schemas.openxmlformats.org/officeDocument/2006/relationships/image" Target="../media/image90.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2696" y="1360041"/>
            <a:ext cx="8906188" cy="784830"/>
          </a:xfrm>
          <a:prstGeom prst="rect">
            <a:avLst/>
          </a:prstGeom>
          <a:noFill/>
        </p:spPr>
        <p:txBody>
          <a:bodyPr wrap="square" rtlCol="0">
            <a:spAutoFit/>
          </a:bodyPr>
          <a:lstStyle/>
          <a:p>
            <a:pPr algn="ctr"/>
            <a:r>
              <a:rPr lang="en-US" sz="4500" dirty="0">
                <a:solidFill>
                  <a:schemeClr val="accent2">
                    <a:lumMod val="75000"/>
                  </a:schemeClr>
                </a:solidFill>
                <a:latin typeface="+mj-lt"/>
              </a:rPr>
              <a:t>CS258: Information T</a:t>
            </a:r>
            <a:r>
              <a:rPr lang="en-US" altLang="zh-CN" sz="4500" dirty="0">
                <a:solidFill>
                  <a:schemeClr val="accent2">
                    <a:lumMod val="75000"/>
                  </a:schemeClr>
                </a:solidFill>
                <a:latin typeface="+mj-lt"/>
              </a:rPr>
              <a:t>heory</a:t>
            </a:r>
            <a:endParaRPr lang="en-US" sz="4500" dirty="0">
              <a:solidFill>
                <a:schemeClr val="accent2">
                  <a:lumMod val="75000"/>
                </a:schemeClr>
              </a:solidFill>
              <a:latin typeface="+mj-lt"/>
            </a:endParaRPr>
          </a:p>
        </p:txBody>
      </p:sp>
      <p:sp>
        <p:nvSpPr>
          <p:cNvPr id="3" name="Rectangle 2">
            <a:extLst>
              <a:ext uri="{FF2B5EF4-FFF2-40B4-BE49-F238E27FC236}">
                <a16:creationId xmlns:a16="http://schemas.microsoft.com/office/drawing/2014/main" id="{9E54BBBD-B9BF-F54C-8B5E-5669E20BCF3B}"/>
              </a:ext>
            </a:extLst>
          </p:cNvPr>
          <p:cNvSpPr/>
          <p:nvPr/>
        </p:nvSpPr>
        <p:spPr>
          <a:xfrm>
            <a:off x="2580927" y="2944217"/>
            <a:ext cx="4917218" cy="1018997"/>
          </a:xfrm>
          <a:prstGeom prst="rect">
            <a:avLst/>
          </a:prstGeom>
        </p:spPr>
        <p:txBody>
          <a:bodyPr>
            <a:spAutoFit/>
          </a:bodyPr>
          <a:lstStyle/>
          <a:p>
            <a:pPr algn="ctr"/>
            <a:r>
              <a:rPr lang="en-US" sz="3011" dirty="0"/>
              <a:t>Fan Cheng</a:t>
            </a:r>
            <a:br>
              <a:rPr lang="en-US" sz="3011" dirty="0"/>
            </a:br>
            <a:r>
              <a:rPr lang="en-US" sz="3011" dirty="0">
                <a:solidFill>
                  <a:schemeClr val="accent3">
                    <a:lumMod val="75000"/>
                  </a:schemeClr>
                </a:solidFill>
              </a:rPr>
              <a:t>Shanghai Jiao Tong University </a:t>
            </a:r>
            <a:endParaRPr lang="en-US" sz="3011" dirty="0"/>
          </a:p>
        </p:txBody>
      </p:sp>
      <p:sp>
        <p:nvSpPr>
          <p:cNvPr id="5" name="Rectangle 4">
            <a:extLst>
              <a:ext uri="{FF2B5EF4-FFF2-40B4-BE49-F238E27FC236}">
                <a16:creationId xmlns:a16="http://schemas.microsoft.com/office/drawing/2014/main" id="{0C494AC4-83F7-A546-AA32-D9C97D2A9A6A}"/>
              </a:ext>
            </a:extLst>
          </p:cNvPr>
          <p:cNvSpPr/>
          <p:nvPr/>
        </p:nvSpPr>
        <p:spPr>
          <a:xfrm>
            <a:off x="2982563" y="5150631"/>
            <a:ext cx="4113947" cy="1021626"/>
          </a:xfrm>
          <a:prstGeom prst="rect">
            <a:avLst/>
          </a:prstGeom>
        </p:spPr>
        <p:txBody>
          <a:bodyPr wrap="none">
            <a:spAutoFit/>
          </a:bodyPr>
          <a:lstStyle/>
          <a:p>
            <a:r>
              <a:rPr lang="en-US" sz="2013" dirty="0">
                <a:hlinkClick r:id="rId3"/>
              </a:rPr>
              <a:t>http://www.cs.sjtu.edu.cn/~chengfan/</a:t>
            </a:r>
            <a:endParaRPr lang="en-US" sz="2013" dirty="0"/>
          </a:p>
          <a:p>
            <a:pPr algn="ctr"/>
            <a:r>
              <a:rPr lang="en-US" sz="2013" dirty="0">
                <a:hlinkClick r:id="rId4"/>
              </a:rPr>
              <a:t>chengfan@sjtu.edu.cn</a:t>
            </a:r>
            <a:endParaRPr lang="en-US" sz="2013" dirty="0"/>
          </a:p>
          <a:p>
            <a:pPr algn="ctr"/>
            <a:r>
              <a:rPr lang="en-US" sz="2013" dirty="0"/>
              <a:t>Spring</a:t>
            </a:r>
            <a:r>
              <a:rPr lang="en-US" sz="2013"/>
              <a:t>, </a:t>
            </a:r>
            <a:r>
              <a:rPr lang="en-US" altLang="zh-CN" sz="2013"/>
              <a:t>2023</a:t>
            </a:r>
            <a:endParaRPr lang="en-US" sz="2013" dirty="0"/>
          </a:p>
        </p:txBody>
      </p:sp>
    </p:spTree>
    <p:extLst>
      <p:ext uri="{BB962C8B-B14F-4D97-AF65-F5344CB8AC3E}">
        <p14:creationId xmlns:p14="http://schemas.microsoft.com/office/powerpoint/2010/main" val="2040243274"/>
      </p:ext>
    </p:extLst>
  </p:cSld>
  <p:clrMapOvr>
    <a:masterClrMapping/>
  </p:clrMapOvr>
  <mc:AlternateContent xmlns:mc="http://schemas.openxmlformats.org/markup-compatibility/2006" xmlns:p14="http://schemas.microsoft.com/office/powerpoint/2010/main">
    <mc:Choice Requires="p14">
      <p:transition spd="slow" p14:dur="2000" advTm="5315"/>
    </mc:Choice>
    <mc:Fallback xmlns="">
      <p:transition spd="slow" advTm="531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C2434E4-16B7-E540-A13C-960B63D56793}"/>
              </a:ext>
            </a:extLst>
          </p:cNvPr>
          <p:cNvSpPr txBox="1">
            <a:spLocks/>
          </p:cNvSpPr>
          <p:nvPr/>
        </p:nvSpPr>
        <p:spPr>
          <a:xfrm>
            <a:off x="348680" y="279921"/>
            <a:ext cx="8769040" cy="1065397"/>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sz="4301" dirty="0">
                <a:solidFill>
                  <a:schemeClr val="accent2">
                    <a:lumMod val="75000"/>
                  </a:schemeClr>
                </a:solidFill>
              </a:rPr>
              <a:t>Gaussian Channel: Converse</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04D6CF9-79E3-4100-A1E4-96B929E6F292}"/>
                  </a:ext>
                </a:extLst>
              </p:cNvPr>
              <p:cNvSpPr txBox="1"/>
              <p:nvPr/>
            </p:nvSpPr>
            <p:spPr>
              <a:xfrm>
                <a:off x="420688" y="1216025"/>
                <a:ext cx="4176464" cy="5457648"/>
              </a:xfrm>
              <a:prstGeom prst="rect">
                <a:avLst/>
              </a:prstGeom>
              <a:noFill/>
              <a:ln>
                <a:solidFill>
                  <a:srgbClr val="00B0F0"/>
                </a:solidFill>
              </a:ln>
            </p:spPr>
            <p:txBody>
              <a:bodyPr wrap="square" rtlCol="0">
                <a:spAutoFit/>
              </a:bodyPr>
              <a:lstStyle/>
              <a:p>
                <a:r>
                  <a:rPr lang="en-US" altLang="zh-CN" sz="1600" dirty="0"/>
                  <a:t>Let </a:t>
                </a:r>
                <a14:m>
                  <m:oMath xmlns:m="http://schemas.openxmlformats.org/officeDocument/2006/math">
                    <m:r>
                      <a:rPr lang="en-US" altLang="zh-CN" sz="1600" i="1" dirty="0" smtClean="0">
                        <a:latin typeface="Cambria Math" panose="02040503050406030204" pitchFamily="18" charset="0"/>
                      </a:rPr>
                      <m:t>𝑊</m:t>
                    </m:r>
                  </m:oMath>
                </a14:m>
                <a:r>
                  <a:rPr lang="en-US" altLang="zh-CN" sz="1600" i="1" dirty="0"/>
                  <a:t> </a:t>
                </a:r>
                <a:r>
                  <a:rPr lang="en-US" altLang="zh-CN" sz="1600" dirty="0"/>
                  <a:t>be distributed uniformly over </a:t>
                </a:r>
                <a14:m>
                  <m:oMath xmlns:m="http://schemas.openxmlformats.org/officeDocument/2006/math">
                    <m:r>
                      <a:rPr lang="en-US" altLang="zh-CN" sz="1600" i="1" dirty="0" smtClean="0">
                        <a:latin typeface="Cambria Math" panose="02040503050406030204" pitchFamily="18" charset="0"/>
                      </a:rPr>
                      <m:t>{1, 2, . . . , </m:t>
                    </m:r>
                    <m:sSup>
                      <m:sSupPr>
                        <m:ctrlPr>
                          <a:rPr lang="en-US" altLang="zh-CN" sz="1600" b="0" i="1" dirty="0" smtClean="0">
                            <a:latin typeface="Cambria Math" panose="02040503050406030204" pitchFamily="18" charset="0"/>
                          </a:rPr>
                        </m:ctrlPr>
                      </m:sSupPr>
                      <m:e>
                        <m:r>
                          <a:rPr lang="en-US" altLang="zh-CN" sz="1600" i="1" dirty="0" smtClean="0">
                            <a:latin typeface="Cambria Math" panose="02040503050406030204" pitchFamily="18" charset="0"/>
                          </a:rPr>
                          <m:t>2</m:t>
                        </m:r>
                      </m:e>
                      <m:sup>
                        <m:r>
                          <a:rPr lang="en-US" altLang="zh-CN" sz="1600" i="1" dirty="0" smtClean="0">
                            <a:latin typeface="Cambria Math" panose="02040503050406030204" pitchFamily="18" charset="0"/>
                          </a:rPr>
                          <m:t>𝑛𝑅</m:t>
                        </m:r>
                      </m:sup>
                    </m:sSup>
                    <m:r>
                      <a:rPr lang="en-US" altLang="zh-CN" sz="1600" i="1" dirty="0" smtClean="0">
                        <a:latin typeface="Cambria Math" panose="02040503050406030204" pitchFamily="18" charset="0"/>
                      </a:rPr>
                      <m:t>}</m:t>
                    </m:r>
                  </m:oMath>
                </a14:m>
                <a:r>
                  <a:rPr lang="en-US" altLang="zh-CN" sz="1600" dirty="0"/>
                  <a:t>.</a:t>
                </a:r>
              </a:p>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𝑊</m:t>
                      </m:r>
                      <m:r>
                        <a:rPr lang="en-US" altLang="zh-CN" sz="1600" b="0" i="1" smtClean="0">
                          <a:latin typeface="Cambria Math" panose="02040503050406030204" pitchFamily="18" charset="0"/>
                        </a:rPr>
                        <m:t>→</m:t>
                      </m:r>
                      <m:sSup>
                        <m:sSupPr>
                          <m:ctrlPr>
                            <a:rPr lang="en-US" altLang="zh-CN" sz="1600" b="0" i="1" smtClean="0">
                              <a:latin typeface="Cambria Math" panose="02040503050406030204" pitchFamily="18" charset="0"/>
                            </a:rPr>
                          </m:ctrlPr>
                        </m:sSupPr>
                        <m:e>
                          <m:r>
                            <a:rPr lang="en-US" altLang="zh-CN" sz="1600" b="0" i="1" smtClean="0">
                              <a:latin typeface="Cambria Math" panose="02040503050406030204" pitchFamily="18" charset="0"/>
                            </a:rPr>
                            <m:t>𝑋</m:t>
                          </m:r>
                        </m:e>
                        <m:sup>
                          <m:r>
                            <a:rPr lang="en-US" altLang="zh-CN" sz="1600" b="0" i="1" smtClean="0">
                              <a:latin typeface="Cambria Math" panose="02040503050406030204" pitchFamily="18" charset="0"/>
                            </a:rPr>
                            <m:t>𝑛</m:t>
                          </m:r>
                        </m:sup>
                      </m:sSup>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𝑊</m:t>
                          </m:r>
                        </m:e>
                      </m:d>
                      <m:r>
                        <a:rPr lang="en-US" altLang="zh-CN" sz="1600" b="0" i="1" smtClean="0">
                          <a:latin typeface="Cambria Math" panose="02040503050406030204" pitchFamily="18" charset="0"/>
                        </a:rPr>
                        <m:t>→</m:t>
                      </m:r>
                      <m:sSup>
                        <m:sSupPr>
                          <m:ctrlPr>
                            <a:rPr lang="en-US" altLang="zh-CN" sz="1600" b="0" i="1" smtClean="0">
                              <a:latin typeface="Cambria Math" panose="02040503050406030204" pitchFamily="18" charset="0"/>
                            </a:rPr>
                          </m:ctrlPr>
                        </m:sSupPr>
                        <m:e>
                          <m:r>
                            <a:rPr lang="en-US" altLang="zh-CN" sz="1600" b="0" i="1" smtClean="0">
                              <a:latin typeface="Cambria Math" panose="02040503050406030204" pitchFamily="18" charset="0"/>
                            </a:rPr>
                            <m:t>𝑌</m:t>
                          </m:r>
                        </m:e>
                        <m:sup>
                          <m:r>
                            <a:rPr lang="en-US" altLang="zh-CN" sz="1600" b="0" i="1" smtClean="0">
                              <a:latin typeface="Cambria Math" panose="02040503050406030204" pitchFamily="18" charset="0"/>
                            </a:rPr>
                            <m:t>𝑛</m:t>
                          </m:r>
                        </m:sup>
                      </m:sSup>
                      <m:r>
                        <a:rPr lang="en-US" altLang="zh-CN" sz="1600" b="0" i="1" smtClean="0">
                          <a:latin typeface="Cambria Math" panose="02040503050406030204" pitchFamily="18" charset="0"/>
                        </a:rPr>
                        <m:t>→</m:t>
                      </m:r>
                      <m:acc>
                        <m:accPr>
                          <m:chr m:val="̂"/>
                          <m:ctrlPr>
                            <a:rPr lang="en-US" altLang="zh-CN" sz="1600" b="0" i="1" smtClean="0">
                              <a:latin typeface="Cambria Math" panose="02040503050406030204" pitchFamily="18" charset="0"/>
                            </a:rPr>
                          </m:ctrlPr>
                        </m:accPr>
                        <m:e>
                          <m:r>
                            <a:rPr lang="en-US" altLang="zh-CN" sz="1600" b="0" i="1" smtClean="0">
                              <a:latin typeface="Cambria Math" panose="02040503050406030204" pitchFamily="18" charset="0"/>
                            </a:rPr>
                            <m:t>𝑊</m:t>
                          </m:r>
                        </m:e>
                      </m:acc>
                    </m:oMath>
                  </m:oMathPara>
                </a14:m>
                <a:endParaRPr lang="en-US" altLang="zh-CN" sz="1600" dirty="0"/>
              </a:p>
              <a:p>
                <a:r>
                  <a:rPr lang="en-US" altLang="zh-CN" sz="1600" dirty="0"/>
                  <a:t>By Fano’s inequality </a:t>
                </a:r>
              </a:p>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𝐻</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𝑊</m:t>
                          </m:r>
                        </m:e>
                        <m:e>
                          <m:acc>
                            <m:accPr>
                              <m:chr m:val="̂"/>
                              <m:ctrlPr>
                                <a:rPr lang="en-US" altLang="zh-CN" sz="1600" b="0" i="1" smtClean="0">
                                  <a:latin typeface="Cambria Math" panose="02040503050406030204" pitchFamily="18" charset="0"/>
                                </a:rPr>
                              </m:ctrlPr>
                            </m:accPr>
                            <m:e>
                              <m:r>
                                <a:rPr lang="en-US" altLang="zh-CN" sz="1600" b="0" i="1" smtClean="0">
                                  <a:latin typeface="Cambria Math" panose="02040503050406030204" pitchFamily="18" charset="0"/>
                                </a:rPr>
                                <m:t>𝑊</m:t>
                              </m:r>
                            </m:e>
                          </m:acc>
                        </m:e>
                      </m:d>
                      <m:r>
                        <a:rPr lang="en-US" altLang="zh-CN" sz="1600" b="0" i="1" smtClean="0">
                          <a:latin typeface="Cambria Math" panose="02040503050406030204" pitchFamily="18" charset="0"/>
                        </a:rPr>
                        <m:t>≤1+</m:t>
                      </m:r>
                      <m:r>
                        <a:rPr lang="en-US" altLang="zh-CN" sz="1600" b="0" i="1" smtClean="0">
                          <a:latin typeface="Cambria Math" panose="02040503050406030204" pitchFamily="18" charset="0"/>
                        </a:rPr>
                        <m:t>𝑛𝑅</m:t>
                      </m:r>
                      <m:sSubSup>
                        <m:sSubSupPr>
                          <m:ctrlPr>
                            <a:rPr lang="en-US" altLang="zh-CN" sz="1600" b="0" i="1" smtClean="0">
                              <a:latin typeface="Cambria Math" panose="02040503050406030204" pitchFamily="18" charset="0"/>
                            </a:rPr>
                          </m:ctrlPr>
                        </m:sSubSupPr>
                        <m:e>
                          <m:r>
                            <a:rPr lang="en-US" altLang="zh-CN" sz="1600" b="0" i="1" smtClean="0">
                              <a:latin typeface="Cambria Math" panose="02040503050406030204" pitchFamily="18" charset="0"/>
                            </a:rPr>
                            <m:t>𝑃</m:t>
                          </m:r>
                        </m:e>
                        <m:sub>
                          <m:r>
                            <a:rPr lang="en-US" altLang="zh-CN" sz="1600" b="0" i="1" smtClean="0">
                              <a:latin typeface="Cambria Math" panose="02040503050406030204" pitchFamily="18" charset="0"/>
                            </a:rPr>
                            <m:t>𝑒</m:t>
                          </m:r>
                        </m:sub>
                        <m:sup>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𝑛</m:t>
                              </m:r>
                            </m:e>
                          </m:d>
                        </m:sup>
                      </m:sSubSup>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𝑛</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𝜖</m:t>
                          </m:r>
                        </m:e>
                        <m:sub>
                          <m:r>
                            <a:rPr lang="en-US" altLang="zh-CN" sz="1600" b="0" i="1" smtClean="0">
                              <a:latin typeface="Cambria Math" panose="02040503050406030204" pitchFamily="18" charset="0"/>
                            </a:rPr>
                            <m:t>𝑛</m:t>
                          </m:r>
                        </m:sub>
                      </m:sSub>
                    </m:oMath>
                  </m:oMathPara>
                </a14:m>
                <a:endParaRPr lang="en-US" altLang="zh-CN" sz="1600" dirty="0"/>
              </a:p>
              <a:p>
                <a:r>
                  <a:rPr lang="en-US" altLang="zh-CN" sz="1600" dirty="0"/>
                  <a:t>where </a:t>
                </a:r>
                <a14:m>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𝜖</m:t>
                        </m:r>
                      </m:e>
                      <m:sub>
                        <m:r>
                          <a:rPr lang="en-US" altLang="zh-CN" sz="1600" b="0" i="1" smtClean="0">
                            <a:latin typeface="Cambria Math" panose="02040503050406030204" pitchFamily="18" charset="0"/>
                          </a:rPr>
                          <m:t>𝑛</m:t>
                        </m:r>
                      </m:sub>
                    </m:sSub>
                    <m:r>
                      <a:rPr lang="en-US" altLang="zh-CN" sz="1600" b="0" i="1" smtClean="0">
                        <a:latin typeface="Cambria Math" panose="02040503050406030204" pitchFamily="18" charset="0"/>
                      </a:rPr>
                      <m:t>→0</m:t>
                    </m:r>
                  </m:oMath>
                </a14:m>
                <a:r>
                  <a:rPr lang="en-US" altLang="zh-CN" sz="1600" dirty="0"/>
                  <a:t> as </a:t>
                </a:r>
                <a14:m>
                  <m:oMath xmlns:m="http://schemas.openxmlformats.org/officeDocument/2006/math">
                    <m:sSubSup>
                      <m:sSubSupPr>
                        <m:ctrlPr>
                          <a:rPr lang="en-US" altLang="zh-CN" sz="1600" b="0" i="1" smtClean="0">
                            <a:latin typeface="Cambria Math" panose="02040503050406030204" pitchFamily="18" charset="0"/>
                          </a:rPr>
                        </m:ctrlPr>
                      </m:sSubSupPr>
                      <m:e>
                        <m:r>
                          <a:rPr lang="en-US" altLang="zh-CN" sz="1600" b="0" i="1" smtClean="0">
                            <a:latin typeface="Cambria Math" panose="02040503050406030204" pitchFamily="18" charset="0"/>
                          </a:rPr>
                          <m:t>𝑃</m:t>
                        </m:r>
                      </m:e>
                      <m:sub>
                        <m:r>
                          <a:rPr lang="en-US" altLang="zh-CN" sz="1600" b="0" i="1" smtClean="0">
                            <a:latin typeface="Cambria Math" panose="02040503050406030204" pitchFamily="18" charset="0"/>
                          </a:rPr>
                          <m:t>𝑒</m:t>
                        </m:r>
                      </m:sub>
                      <m:sup>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𝑛</m:t>
                        </m:r>
                        <m:r>
                          <a:rPr lang="en-US" altLang="zh-CN" sz="1600" b="0" i="1" smtClean="0">
                            <a:latin typeface="Cambria Math" panose="02040503050406030204" pitchFamily="18" charset="0"/>
                          </a:rPr>
                          <m:t>)</m:t>
                        </m:r>
                      </m:sup>
                    </m:sSubSup>
                    <m:r>
                      <a:rPr lang="en-US" altLang="zh-CN" sz="1600" b="0" i="1" smtClean="0">
                        <a:latin typeface="Cambria Math" panose="02040503050406030204" pitchFamily="18" charset="0"/>
                      </a:rPr>
                      <m:t>→0</m:t>
                    </m:r>
                  </m:oMath>
                </a14:m>
                <a:r>
                  <a:rPr lang="en-US" altLang="zh-CN" sz="1600" dirty="0"/>
                  <a:t>.</a:t>
                </a:r>
              </a:p>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𝑛𝑅</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𝐻</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𝑊</m:t>
                          </m:r>
                        </m:e>
                      </m:d>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𝐼</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𝑊</m:t>
                          </m:r>
                          <m:r>
                            <a:rPr lang="en-US" altLang="zh-CN" sz="1600" b="0" i="1" smtClean="0">
                              <a:latin typeface="Cambria Math" panose="02040503050406030204" pitchFamily="18" charset="0"/>
                            </a:rPr>
                            <m:t>;</m:t>
                          </m:r>
                          <m:acc>
                            <m:accPr>
                              <m:chr m:val="̂"/>
                              <m:ctrlPr>
                                <a:rPr lang="en-US" altLang="zh-CN" sz="1600" b="0" i="1" smtClean="0">
                                  <a:latin typeface="Cambria Math" panose="02040503050406030204" pitchFamily="18" charset="0"/>
                                </a:rPr>
                              </m:ctrlPr>
                            </m:accPr>
                            <m:e>
                              <m:r>
                                <a:rPr lang="en-US" altLang="zh-CN" sz="1600" b="0" i="1" smtClean="0">
                                  <a:latin typeface="Cambria Math" panose="02040503050406030204" pitchFamily="18" charset="0"/>
                                </a:rPr>
                                <m:t>𝑊</m:t>
                              </m:r>
                            </m:e>
                          </m:acc>
                        </m:e>
                      </m:d>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𝐻</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𝑊</m:t>
                          </m:r>
                        </m:e>
                        <m:e>
                          <m:acc>
                            <m:accPr>
                              <m:chr m:val="̂"/>
                              <m:ctrlPr>
                                <a:rPr lang="en-US" altLang="zh-CN" sz="1600" b="0" i="1" smtClean="0">
                                  <a:latin typeface="Cambria Math" panose="02040503050406030204" pitchFamily="18" charset="0"/>
                                </a:rPr>
                              </m:ctrlPr>
                            </m:accPr>
                            <m:e>
                              <m:r>
                                <a:rPr lang="en-US" altLang="zh-CN" sz="1600" b="0" i="1" smtClean="0">
                                  <a:latin typeface="Cambria Math" panose="02040503050406030204" pitchFamily="18" charset="0"/>
                                </a:rPr>
                                <m:t>𝑊</m:t>
                              </m:r>
                            </m:e>
                          </m:acc>
                        </m:e>
                      </m:d>
                    </m:oMath>
                  </m:oMathPara>
                </a14:m>
                <a:endParaRPr lang="en-US" altLang="zh-CN" sz="1600" b="0" dirty="0"/>
              </a:p>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𝐼</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𝑊</m:t>
                          </m:r>
                          <m:r>
                            <a:rPr lang="en-US" altLang="zh-CN" sz="1600" b="0" i="1" smtClean="0">
                              <a:latin typeface="Cambria Math" panose="02040503050406030204" pitchFamily="18" charset="0"/>
                            </a:rPr>
                            <m:t>;</m:t>
                          </m:r>
                          <m:acc>
                            <m:accPr>
                              <m:chr m:val="̂"/>
                              <m:ctrlPr>
                                <a:rPr lang="en-US" altLang="zh-CN" sz="1600" b="0" i="1" smtClean="0">
                                  <a:latin typeface="Cambria Math" panose="02040503050406030204" pitchFamily="18" charset="0"/>
                                </a:rPr>
                              </m:ctrlPr>
                            </m:accPr>
                            <m:e>
                              <m:r>
                                <a:rPr lang="en-US" altLang="zh-CN" sz="1600" b="0" i="1" smtClean="0">
                                  <a:latin typeface="Cambria Math" panose="02040503050406030204" pitchFamily="18" charset="0"/>
                                </a:rPr>
                                <m:t>𝑊</m:t>
                              </m:r>
                            </m:e>
                          </m:acc>
                        </m:e>
                      </m:d>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𝑛</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𝜖</m:t>
                          </m:r>
                        </m:e>
                        <m:sub>
                          <m:r>
                            <a:rPr lang="en-US" altLang="zh-CN" sz="1600" b="0" i="1" smtClean="0">
                              <a:latin typeface="Cambria Math" panose="02040503050406030204" pitchFamily="18" charset="0"/>
                            </a:rPr>
                            <m:t>𝑛</m:t>
                          </m:r>
                        </m:sub>
                      </m:sSub>
                      <m:r>
                        <a:rPr lang="en-US" altLang="zh-CN" sz="1600" b="0" i="1" smtClean="0">
                          <a:latin typeface="Cambria Math" panose="02040503050406030204" pitchFamily="18" charset="0"/>
                        </a:rPr>
                        <m:t>                      </m:t>
                      </m:r>
                    </m:oMath>
                  </m:oMathPara>
                </a14:m>
                <a:endParaRPr lang="en-US" altLang="zh-CN" sz="1600" b="0" dirty="0"/>
              </a:p>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𝐼</m:t>
                      </m:r>
                      <m:d>
                        <m:dPr>
                          <m:ctrlPr>
                            <a:rPr lang="en-US" altLang="zh-CN" sz="1600" b="0" i="1" smtClean="0">
                              <a:latin typeface="Cambria Math" panose="02040503050406030204" pitchFamily="18" charset="0"/>
                            </a:rPr>
                          </m:ctrlPr>
                        </m:dPr>
                        <m:e>
                          <m:sSup>
                            <m:sSupPr>
                              <m:ctrlPr>
                                <a:rPr lang="en-US" altLang="zh-CN" sz="1600" b="0" i="1" smtClean="0">
                                  <a:latin typeface="Cambria Math" panose="02040503050406030204" pitchFamily="18" charset="0"/>
                                </a:rPr>
                              </m:ctrlPr>
                            </m:sSupPr>
                            <m:e>
                              <m:r>
                                <a:rPr lang="en-US" altLang="zh-CN" sz="1600" b="0" i="1" smtClean="0">
                                  <a:latin typeface="Cambria Math" panose="02040503050406030204" pitchFamily="18" charset="0"/>
                                </a:rPr>
                                <m:t>𝑋</m:t>
                              </m:r>
                            </m:e>
                            <m:sup>
                              <m:r>
                                <a:rPr lang="en-US" altLang="zh-CN" sz="1600" b="0" i="1" smtClean="0">
                                  <a:latin typeface="Cambria Math" panose="02040503050406030204" pitchFamily="18" charset="0"/>
                                </a:rPr>
                                <m:t>𝑛</m:t>
                              </m:r>
                            </m:sup>
                          </m:sSup>
                          <m:r>
                            <a:rPr lang="en-US" altLang="zh-CN" sz="1600" b="0" i="1" smtClean="0">
                              <a:latin typeface="Cambria Math" panose="02040503050406030204" pitchFamily="18" charset="0"/>
                            </a:rPr>
                            <m:t>;</m:t>
                          </m:r>
                          <m:sSup>
                            <m:sSupPr>
                              <m:ctrlPr>
                                <a:rPr lang="en-US" altLang="zh-CN" sz="1600" b="0" i="1" smtClean="0">
                                  <a:latin typeface="Cambria Math" panose="02040503050406030204" pitchFamily="18" charset="0"/>
                                </a:rPr>
                              </m:ctrlPr>
                            </m:sSupPr>
                            <m:e>
                              <m:r>
                                <a:rPr lang="en-US" altLang="zh-CN" sz="1600" b="0" i="1" smtClean="0">
                                  <a:latin typeface="Cambria Math" panose="02040503050406030204" pitchFamily="18" charset="0"/>
                                </a:rPr>
                                <m:t>𝑌</m:t>
                              </m:r>
                            </m:e>
                            <m:sup>
                              <m:r>
                                <a:rPr lang="en-US" altLang="zh-CN" sz="1600" b="0" i="1" smtClean="0">
                                  <a:latin typeface="Cambria Math" panose="02040503050406030204" pitchFamily="18" charset="0"/>
                                </a:rPr>
                                <m:t>𝑛</m:t>
                              </m:r>
                            </m:sup>
                          </m:sSup>
                        </m:e>
                      </m:d>
                      <m:r>
                        <a:rPr lang="en-US" altLang="zh-CN" sz="1600" i="1">
                          <a:latin typeface="Cambria Math" panose="02040503050406030204" pitchFamily="18" charset="0"/>
                        </a:rPr>
                        <m:t>+</m:t>
                      </m:r>
                      <m:r>
                        <a:rPr lang="en-US" altLang="zh-CN" sz="1600" i="1">
                          <a:latin typeface="Cambria Math" panose="02040503050406030204" pitchFamily="18" charset="0"/>
                        </a:rPr>
                        <m:t>𝑛</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𝜖</m:t>
                          </m:r>
                        </m:e>
                        <m:sub>
                          <m:r>
                            <a:rPr lang="en-US" altLang="zh-CN" sz="1600" i="1">
                              <a:latin typeface="Cambria Math" panose="02040503050406030204" pitchFamily="18" charset="0"/>
                            </a:rPr>
                            <m:t>𝑛</m:t>
                          </m:r>
                        </m:sub>
                      </m:sSub>
                      <m:r>
                        <a:rPr lang="en-US" altLang="zh-CN" sz="1600" b="0" i="1" smtClean="0">
                          <a:latin typeface="Cambria Math" panose="02040503050406030204" pitchFamily="18" charset="0"/>
                        </a:rPr>
                        <m:t>                    </m:t>
                      </m:r>
                    </m:oMath>
                  </m:oMathPara>
                </a14:m>
                <a:endParaRPr lang="en-US" altLang="zh-CN" sz="1600" dirty="0"/>
              </a:p>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h</m:t>
                      </m:r>
                      <m:d>
                        <m:dPr>
                          <m:ctrlPr>
                            <a:rPr lang="en-US" altLang="zh-CN" sz="1600" b="0" i="1" smtClean="0">
                              <a:latin typeface="Cambria Math" panose="02040503050406030204" pitchFamily="18" charset="0"/>
                            </a:rPr>
                          </m:ctrlPr>
                        </m:dPr>
                        <m:e>
                          <m:sSup>
                            <m:sSupPr>
                              <m:ctrlPr>
                                <a:rPr lang="en-US" altLang="zh-CN" sz="1600" b="0" i="1" smtClean="0">
                                  <a:latin typeface="Cambria Math" panose="02040503050406030204" pitchFamily="18" charset="0"/>
                                </a:rPr>
                              </m:ctrlPr>
                            </m:sSupPr>
                            <m:e>
                              <m:r>
                                <a:rPr lang="en-US" altLang="zh-CN" sz="1600" b="0" i="1" smtClean="0">
                                  <a:latin typeface="Cambria Math" panose="02040503050406030204" pitchFamily="18" charset="0"/>
                                </a:rPr>
                                <m:t>𝑌</m:t>
                              </m:r>
                            </m:e>
                            <m:sup>
                              <m:r>
                                <a:rPr lang="en-US" altLang="zh-CN" sz="1600" b="0" i="1" smtClean="0">
                                  <a:latin typeface="Cambria Math" panose="02040503050406030204" pitchFamily="18" charset="0"/>
                                </a:rPr>
                                <m:t>𝑛</m:t>
                              </m:r>
                            </m:sup>
                          </m:sSup>
                        </m:e>
                      </m:d>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h</m:t>
                      </m:r>
                      <m:d>
                        <m:dPr>
                          <m:ctrlPr>
                            <a:rPr lang="en-US" altLang="zh-CN" sz="1600" b="0" i="1" smtClean="0">
                              <a:latin typeface="Cambria Math" panose="02040503050406030204" pitchFamily="18" charset="0"/>
                            </a:rPr>
                          </m:ctrlPr>
                        </m:dPr>
                        <m:e>
                          <m:sSup>
                            <m:sSupPr>
                              <m:ctrlPr>
                                <a:rPr lang="en-US" altLang="zh-CN" sz="1600" b="0" i="1" smtClean="0">
                                  <a:latin typeface="Cambria Math" panose="02040503050406030204" pitchFamily="18" charset="0"/>
                                </a:rPr>
                              </m:ctrlPr>
                            </m:sSupPr>
                            <m:e>
                              <m:r>
                                <a:rPr lang="en-US" altLang="zh-CN" sz="1600" b="0" i="1" smtClean="0">
                                  <a:latin typeface="Cambria Math" panose="02040503050406030204" pitchFamily="18" charset="0"/>
                                </a:rPr>
                                <m:t>𝑌</m:t>
                              </m:r>
                            </m:e>
                            <m:sup>
                              <m:r>
                                <a:rPr lang="en-US" altLang="zh-CN" sz="1600" b="0" i="1" smtClean="0">
                                  <a:latin typeface="Cambria Math" panose="02040503050406030204" pitchFamily="18" charset="0"/>
                                </a:rPr>
                                <m:t>𝑛</m:t>
                              </m:r>
                            </m:sup>
                          </m:sSup>
                        </m:e>
                        <m:e>
                          <m:sSup>
                            <m:sSupPr>
                              <m:ctrlPr>
                                <a:rPr lang="en-US" altLang="zh-CN" sz="1600" b="0" i="1" smtClean="0">
                                  <a:latin typeface="Cambria Math" panose="02040503050406030204" pitchFamily="18" charset="0"/>
                                </a:rPr>
                              </m:ctrlPr>
                            </m:sSupPr>
                            <m:e>
                              <m:r>
                                <a:rPr lang="en-US" altLang="zh-CN" sz="1600" b="0" i="1" smtClean="0">
                                  <a:latin typeface="Cambria Math" panose="02040503050406030204" pitchFamily="18" charset="0"/>
                                </a:rPr>
                                <m:t>𝑋</m:t>
                              </m:r>
                            </m:e>
                            <m:sup>
                              <m:r>
                                <a:rPr lang="en-US" altLang="zh-CN" sz="1600" b="0" i="1" smtClean="0">
                                  <a:latin typeface="Cambria Math" panose="02040503050406030204" pitchFamily="18" charset="0"/>
                                </a:rPr>
                                <m:t>𝑛</m:t>
                              </m:r>
                            </m:sup>
                          </m:sSup>
                        </m:e>
                      </m:d>
                      <m:r>
                        <a:rPr lang="en-US" altLang="zh-CN" sz="1600" b="0" i="1" smtClean="0">
                          <a:latin typeface="Cambria Math" panose="02040503050406030204" pitchFamily="18" charset="0"/>
                        </a:rPr>
                        <m:t>+</m:t>
                      </m:r>
                      <m:r>
                        <a:rPr lang="en-US" altLang="zh-CN" sz="1600" i="1">
                          <a:latin typeface="Cambria Math" panose="02040503050406030204" pitchFamily="18" charset="0"/>
                        </a:rPr>
                        <m:t>𝑛</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𝜖</m:t>
                          </m:r>
                        </m:e>
                        <m:sub>
                          <m:r>
                            <a:rPr lang="en-US" altLang="zh-CN" sz="1600" i="1">
                              <a:latin typeface="Cambria Math" panose="02040503050406030204" pitchFamily="18" charset="0"/>
                            </a:rPr>
                            <m:t>𝑛</m:t>
                          </m:r>
                        </m:sub>
                      </m:sSub>
                      <m:r>
                        <a:rPr lang="en-US" altLang="zh-CN" sz="1600" b="0" i="1" smtClean="0">
                          <a:latin typeface="Cambria Math" panose="02040503050406030204" pitchFamily="18" charset="0"/>
                        </a:rPr>
                        <m:t>    </m:t>
                      </m:r>
                    </m:oMath>
                  </m:oMathPara>
                </a14:m>
                <a:endParaRPr lang="en-US" altLang="zh-CN" sz="1600" dirty="0"/>
              </a:p>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m:t>
                      </m:r>
                      <m:r>
                        <a:rPr lang="en-US" altLang="zh-CN" sz="1600" i="1">
                          <a:latin typeface="Cambria Math" panose="02040503050406030204" pitchFamily="18" charset="0"/>
                        </a:rPr>
                        <m:t>h</m:t>
                      </m:r>
                      <m:d>
                        <m:dPr>
                          <m:ctrlPr>
                            <a:rPr lang="en-US" altLang="zh-CN" sz="1600" i="1">
                              <a:latin typeface="Cambria Math" panose="02040503050406030204" pitchFamily="18" charset="0"/>
                            </a:rPr>
                          </m:ctrlPr>
                        </m:dPr>
                        <m:e>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𝑌</m:t>
                              </m:r>
                            </m:e>
                            <m:sup>
                              <m:r>
                                <a:rPr lang="en-US" altLang="zh-CN" sz="1600" i="1">
                                  <a:latin typeface="Cambria Math" panose="02040503050406030204" pitchFamily="18" charset="0"/>
                                </a:rPr>
                                <m:t>𝑛</m:t>
                              </m:r>
                            </m:sup>
                          </m:sSup>
                        </m:e>
                      </m:d>
                      <m:r>
                        <a:rPr lang="en-US" altLang="zh-CN" sz="1600" i="1">
                          <a:latin typeface="Cambria Math" panose="02040503050406030204" pitchFamily="18" charset="0"/>
                        </a:rPr>
                        <m:t>−</m:t>
                      </m:r>
                      <m:r>
                        <a:rPr lang="en-US" altLang="zh-CN" sz="1600" i="1">
                          <a:latin typeface="Cambria Math" panose="02040503050406030204" pitchFamily="18" charset="0"/>
                        </a:rPr>
                        <m:t>h</m:t>
                      </m:r>
                      <m:d>
                        <m:dPr>
                          <m:ctrlPr>
                            <a:rPr lang="en-US" altLang="zh-CN" sz="1600" b="0" i="1" smtClean="0">
                              <a:latin typeface="Cambria Math" panose="02040503050406030204" pitchFamily="18" charset="0"/>
                            </a:rPr>
                          </m:ctrlPr>
                        </m:dPr>
                        <m:e>
                          <m:sSup>
                            <m:sSupPr>
                              <m:ctrlPr>
                                <a:rPr lang="en-US" altLang="zh-CN" sz="1600" b="0" i="1" smtClean="0">
                                  <a:latin typeface="Cambria Math" panose="02040503050406030204" pitchFamily="18" charset="0"/>
                                </a:rPr>
                              </m:ctrlPr>
                            </m:sSupPr>
                            <m:e>
                              <m:r>
                                <a:rPr lang="en-US" altLang="zh-CN" sz="1600" b="0" i="1" smtClean="0">
                                  <a:latin typeface="Cambria Math" panose="02040503050406030204" pitchFamily="18" charset="0"/>
                                </a:rPr>
                                <m:t>𝑍</m:t>
                              </m:r>
                            </m:e>
                            <m:sup>
                              <m:r>
                                <a:rPr lang="en-US" altLang="zh-CN" sz="1600" b="0" i="1" smtClean="0">
                                  <a:latin typeface="Cambria Math" panose="02040503050406030204" pitchFamily="18" charset="0"/>
                                </a:rPr>
                                <m:t>𝑛</m:t>
                              </m:r>
                            </m:sup>
                          </m:sSup>
                        </m:e>
                      </m:d>
                      <m:r>
                        <a:rPr lang="en-US" altLang="zh-CN" sz="1600" i="1">
                          <a:latin typeface="Cambria Math" panose="02040503050406030204" pitchFamily="18" charset="0"/>
                        </a:rPr>
                        <m:t>+</m:t>
                      </m:r>
                      <m:r>
                        <a:rPr lang="en-US" altLang="zh-CN" sz="1600" i="1">
                          <a:latin typeface="Cambria Math" panose="02040503050406030204" pitchFamily="18" charset="0"/>
                        </a:rPr>
                        <m:t>𝑛</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𝜖</m:t>
                          </m:r>
                        </m:e>
                        <m:sub>
                          <m:r>
                            <a:rPr lang="en-US" altLang="zh-CN" sz="1600" i="1">
                              <a:latin typeface="Cambria Math" panose="02040503050406030204" pitchFamily="18" charset="0"/>
                            </a:rPr>
                            <m:t>𝑛</m:t>
                          </m:r>
                        </m:sub>
                      </m:sSub>
                      <m:r>
                        <a:rPr lang="en-US" altLang="zh-CN" sz="1600" b="0" i="1" smtClean="0">
                          <a:latin typeface="Cambria Math" panose="02040503050406030204" pitchFamily="18" charset="0"/>
                        </a:rPr>
                        <m:t>           </m:t>
                      </m:r>
                    </m:oMath>
                  </m:oMathPara>
                </a14:m>
                <a:endParaRPr lang="en-US" altLang="zh-CN" sz="1600" dirty="0"/>
              </a:p>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m:t>
                      </m:r>
                      <m:nary>
                        <m:naryPr>
                          <m:chr m:val="∑"/>
                          <m:ctrlPr>
                            <a:rPr lang="en-US" altLang="zh-CN" sz="1600" b="0" i="1" smtClean="0">
                              <a:solidFill>
                                <a:srgbClr val="7030A0"/>
                              </a:solidFill>
                              <a:latin typeface="Cambria Math" panose="02040503050406030204" pitchFamily="18" charset="0"/>
                            </a:rPr>
                          </m:ctrlPr>
                        </m:naryPr>
                        <m:sub>
                          <m:r>
                            <a:rPr lang="en-US" altLang="zh-CN" sz="1600" b="0" i="1" smtClean="0">
                              <a:solidFill>
                                <a:srgbClr val="7030A0"/>
                              </a:solidFill>
                              <a:latin typeface="Cambria Math" panose="02040503050406030204" pitchFamily="18" charset="0"/>
                            </a:rPr>
                            <m:t>𝑖</m:t>
                          </m:r>
                          <m:r>
                            <a:rPr lang="en-US" altLang="zh-CN" sz="1600" b="0" i="1" smtClean="0">
                              <a:solidFill>
                                <a:srgbClr val="7030A0"/>
                              </a:solidFill>
                              <a:latin typeface="Cambria Math" panose="02040503050406030204" pitchFamily="18" charset="0"/>
                            </a:rPr>
                            <m:t>=1</m:t>
                          </m:r>
                        </m:sub>
                        <m:sup>
                          <m:r>
                            <a:rPr lang="en-US" altLang="zh-CN" sz="1600" b="0" i="1" smtClean="0">
                              <a:solidFill>
                                <a:srgbClr val="7030A0"/>
                              </a:solidFill>
                              <a:latin typeface="Cambria Math" panose="02040503050406030204" pitchFamily="18" charset="0"/>
                            </a:rPr>
                            <m:t>𝑛</m:t>
                          </m:r>
                        </m:sup>
                        <m:e>
                          <m:r>
                            <a:rPr lang="en-US" altLang="zh-CN" sz="1600" i="1">
                              <a:solidFill>
                                <a:srgbClr val="7030A0"/>
                              </a:solidFill>
                              <a:latin typeface="Cambria Math" panose="02040503050406030204" pitchFamily="18" charset="0"/>
                            </a:rPr>
                            <m:t>h</m:t>
                          </m:r>
                          <m:d>
                            <m:dPr>
                              <m:ctrlPr>
                                <a:rPr lang="en-US" altLang="zh-CN" sz="1600" i="1">
                                  <a:solidFill>
                                    <a:srgbClr val="7030A0"/>
                                  </a:solidFill>
                                  <a:latin typeface="Cambria Math" panose="02040503050406030204" pitchFamily="18" charset="0"/>
                                </a:rPr>
                              </m:ctrlPr>
                            </m:dPr>
                            <m:e>
                              <m:sSub>
                                <m:sSubPr>
                                  <m:ctrlPr>
                                    <a:rPr lang="en-US" altLang="zh-CN" sz="1600" i="1">
                                      <a:solidFill>
                                        <a:srgbClr val="7030A0"/>
                                      </a:solidFill>
                                      <a:latin typeface="Cambria Math" panose="02040503050406030204" pitchFamily="18" charset="0"/>
                                    </a:rPr>
                                  </m:ctrlPr>
                                </m:sSubPr>
                                <m:e>
                                  <m:r>
                                    <a:rPr lang="en-US" altLang="zh-CN" sz="1600" i="1">
                                      <a:solidFill>
                                        <a:srgbClr val="7030A0"/>
                                      </a:solidFill>
                                      <a:latin typeface="Cambria Math" panose="02040503050406030204" pitchFamily="18" charset="0"/>
                                    </a:rPr>
                                    <m:t>𝑌</m:t>
                                  </m:r>
                                </m:e>
                                <m:sub>
                                  <m:r>
                                    <a:rPr lang="en-US" altLang="zh-CN" sz="1600" i="1">
                                      <a:solidFill>
                                        <a:srgbClr val="7030A0"/>
                                      </a:solidFill>
                                      <a:latin typeface="Cambria Math" panose="02040503050406030204" pitchFamily="18" charset="0"/>
                                    </a:rPr>
                                    <m:t>𝑖</m:t>
                                  </m:r>
                                </m:sub>
                              </m:sSub>
                            </m:e>
                          </m:d>
                        </m:e>
                      </m:nary>
                      <m:r>
                        <a:rPr lang="en-US" altLang="zh-CN" sz="1600" i="1">
                          <a:solidFill>
                            <a:srgbClr val="7030A0"/>
                          </a:solidFill>
                          <a:latin typeface="Cambria Math" panose="02040503050406030204" pitchFamily="18" charset="0"/>
                        </a:rPr>
                        <m:t>−</m:t>
                      </m:r>
                      <m:nary>
                        <m:naryPr>
                          <m:chr m:val="∑"/>
                          <m:ctrlPr>
                            <a:rPr lang="en-US" altLang="zh-CN" sz="1600" b="0" i="1" smtClean="0">
                              <a:solidFill>
                                <a:srgbClr val="7030A0"/>
                              </a:solidFill>
                              <a:latin typeface="Cambria Math" panose="02040503050406030204" pitchFamily="18" charset="0"/>
                            </a:rPr>
                          </m:ctrlPr>
                        </m:naryPr>
                        <m:sub>
                          <m:r>
                            <m:rPr>
                              <m:brk m:alnAt="23"/>
                            </m:rPr>
                            <a:rPr lang="en-US" altLang="zh-CN" sz="1600" b="0" i="1" smtClean="0">
                              <a:solidFill>
                                <a:srgbClr val="7030A0"/>
                              </a:solidFill>
                              <a:latin typeface="Cambria Math" panose="02040503050406030204" pitchFamily="18" charset="0"/>
                            </a:rPr>
                            <m:t>𝑖</m:t>
                          </m:r>
                          <m:r>
                            <a:rPr lang="en-US" altLang="zh-CN" sz="1600" b="0" i="1" smtClean="0">
                              <a:solidFill>
                                <a:srgbClr val="7030A0"/>
                              </a:solidFill>
                              <a:latin typeface="Cambria Math" panose="02040503050406030204" pitchFamily="18" charset="0"/>
                            </a:rPr>
                            <m:t>=1</m:t>
                          </m:r>
                        </m:sub>
                        <m:sup>
                          <m:r>
                            <a:rPr lang="en-US" altLang="zh-CN" sz="1600" b="0" i="1" smtClean="0">
                              <a:solidFill>
                                <a:srgbClr val="7030A0"/>
                              </a:solidFill>
                              <a:latin typeface="Cambria Math" panose="02040503050406030204" pitchFamily="18" charset="0"/>
                            </a:rPr>
                            <m:t>𝑛</m:t>
                          </m:r>
                        </m:sup>
                        <m:e>
                          <m:r>
                            <a:rPr lang="en-US" altLang="zh-CN" sz="1600" i="1">
                              <a:solidFill>
                                <a:srgbClr val="7030A0"/>
                              </a:solidFill>
                              <a:latin typeface="Cambria Math" panose="02040503050406030204" pitchFamily="18" charset="0"/>
                            </a:rPr>
                            <m:t>h</m:t>
                          </m:r>
                          <m:d>
                            <m:dPr>
                              <m:ctrlPr>
                                <a:rPr lang="en-US" altLang="zh-CN" sz="1600" i="1">
                                  <a:solidFill>
                                    <a:srgbClr val="7030A0"/>
                                  </a:solidFill>
                                  <a:latin typeface="Cambria Math" panose="02040503050406030204" pitchFamily="18" charset="0"/>
                                </a:rPr>
                              </m:ctrlPr>
                            </m:dPr>
                            <m:e>
                              <m:sSub>
                                <m:sSubPr>
                                  <m:ctrlPr>
                                    <a:rPr lang="en-US" altLang="zh-CN" sz="1600" b="0" i="1" smtClean="0">
                                      <a:solidFill>
                                        <a:srgbClr val="7030A0"/>
                                      </a:solidFill>
                                      <a:latin typeface="Cambria Math" panose="02040503050406030204" pitchFamily="18" charset="0"/>
                                    </a:rPr>
                                  </m:ctrlPr>
                                </m:sSubPr>
                                <m:e>
                                  <m:r>
                                    <a:rPr lang="en-US" altLang="zh-CN" sz="1600" b="0" i="1" smtClean="0">
                                      <a:solidFill>
                                        <a:srgbClr val="7030A0"/>
                                      </a:solidFill>
                                      <a:latin typeface="Cambria Math" panose="02040503050406030204" pitchFamily="18" charset="0"/>
                                    </a:rPr>
                                    <m:t>𝑍</m:t>
                                  </m:r>
                                </m:e>
                                <m:sub>
                                  <m:r>
                                    <a:rPr lang="en-US" altLang="zh-CN" sz="1600" b="0" i="1" smtClean="0">
                                      <a:solidFill>
                                        <a:srgbClr val="7030A0"/>
                                      </a:solidFill>
                                      <a:latin typeface="Cambria Math" panose="02040503050406030204" pitchFamily="18" charset="0"/>
                                    </a:rPr>
                                    <m:t>𝑖</m:t>
                                  </m:r>
                                </m:sub>
                              </m:sSub>
                            </m:e>
                          </m:d>
                        </m:e>
                      </m:nary>
                      <m:r>
                        <a:rPr lang="en-US" altLang="zh-CN" sz="1600" i="1">
                          <a:solidFill>
                            <a:srgbClr val="7030A0"/>
                          </a:solidFill>
                          <a:latin typeface="Cambria Math" panose="02040503050406030204" pitchFamily="18" charset="0"/>
                        </a:rPr>
                        <m:t>+</m:t>
                      </m:r>
                      <m:r>
                        <a:rPr lang="en-US" altLang="zh-CN" sz="1600" i="1">
                          <a:solidFill>
                            <a:srgbClr val="7030A0"/>
                          </a:solidFill>
                          <a:latin typeface="Cambria Math" panose="02040503050406030204" pitchFamily="18" charset="0"/>
                        </a:rPr>
                        <m:t>𝑛</m:t>
                      </m:r>
                      <m:sSub>
                        <m:sSubPr>
                          <m:ctrlPr>
                            <a:rPr lang="en-US" altLang="zh-CN" sz="1600" i="1">
                              <a:solidFill>
                                <a:srgbClr val="7030A0"/>
                              </a:solidFill>
                              <a:latin typeface="Cambria Math" panose="02040503050406030204" pitchFamily="18" charset="0"/>
                            </a:rPr>
                          </m:ctrlPr>
                        </m:sSubPr>
                        <m:e>
                          <m:r>
                            <a:rPr lang="en-US" altLang="zh-CN" sz="1600" i="1">
                              <a:solidFill>
                                <a:srgbClr val="7030A0"/>
                              </a:solidFill>
                              <a:latin typeface="Cambria Math" panose="02040503050406030204" pitchFamily="18" charset="0"/>
                            </a:rPr>
                            <m:t>𝜖</m:t>
                          </m:r>
                        </m:e>
                        <m:sub>
                          <m:r>
                            <a:rPr lang="en-US" altLang="zh-CN" sz="1600" i="1">
                              <a:solidFill>
                                <a:srgbClr val="7030A0"/>
                              </a:solidFill>
                              <a:latin typeface="Cambria Math" panose="02040503050406030204" pitchFamily="18" charset="0"/>
                            </a:rPr>
                            <m:t>𝑛</m:t>
                          </m:r>
                        </m:sub>
                      </m:sSub>
                      <m:r>
                        <a:rPr lang="en-US" altLang="zh-CN" sz="1600" b="0" i="1" smtClean="0">
                          <a:solidFill>
                            <a:srgbClr val="7030A0"/>
                          </a:solidFill>
                          <a:latin typeface="Cambria Math" panose="02040503050406030204" pitchFamily="18" charset="0"/>
                        </a:rPr>
                        <m:t> </m:t>
                      </m:r>
                    </m:oMath>
                  </m:oMathPara>
                </a14:m>
                <a:endParaRPr lang="en-US" altLang="zh-CN" sz="1600" dirty="0">
                  <a:solidFill>
                    <a:srgbClr val="7030A0"/>
                  </a:solidFill>
                </a:endParaRPr>
              </a:p>
              <a:p>
                <a:r>
                  <a:rPr lang="en-US" altLang="zh-CN" sz="1600" dirty="0"/>
                  <a:t>Let </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𝑃</m:t>
                        </m:r>
                      </m:e>
                      <m:sub>
                        <m:r>
                          <a:rPr lang="en-US" altLang="zh-CN" sz="1600" i="1">
                            <a:latin typeface="Cambria Math" panose="02040503050406030204" pitchFamily="18" charset="0"/>
                          </a:rPr>
                          <m:t>𝑖</m:t>
                        </m:r>
                      </m:sub>
                    </m:sSub>
                  </m:oMath>
                </a14:m>
                <a:r>
                  <a:rPr lang="en-US" altLang="zh-CN" sz="1600" dirty="0"/>
                  <a:t> be the average power of </a:t>
                </a:r>
                <a:r>
                  <a:rPr lang="en-US" altLang="zh-CN" sz="1600" dirty="0">
                    <a:solidFill>
                      <a:srgbClr val="7030A0"/>
                    </a:solidFill>
                  </a:rPr>
                  <a:t>the </a:t>
                </a:r>
                <a14:m>
                  <m:oMath xmlns:m="http://schemas.openxmlformats.org/officeDocument/2006/math">
                    <m:r>
                      <a:rPr lang="en-US" altLang="zh-CN" sz="1600" i="1" dirty="0">
                        <a:solidFill>
                          <a:srgbClr val="7030A0"/>
                        </a:solidFill>
                        <a:latin typeface="Cambria Math" panose="02040503050406030204" pitchFamily="18" charset="0"/>
                      </a:rPr>
                      <m:t>𝑖</m:t>
                    </m:r>
                  </m:oMath>
                </a14:m>
                <a:r>
                  <a:rPr lang="en-US" altLang="zh-CN" sz="1600" dirty="0">
                    <a:solidFill>
                      <a:srgbClr val="7030A0"/>
                    </a:solidFill>
                  </a:rPr>
                  <a:t>th column </a:t>
                </a:r>
                <a:r>
                  <a:rPr lang="en-US" altLang="zh-CN" sz="1600" dirty="0"/>
                  <a:t>of the codebook</a:t>
                </a:r>
              </a:p>
              <a:p>
                <a:pP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𝑃</m:t>
                          </m:r>
                        </m:e>
                        <m:sub>
                          <m:r>
                            <a:rPr lang="en-US" altLang="zh-CN" sz="1600" i="1">
                              <a:latin typeface="Cambria Math" panose="02040503050406030204" pitchFamily="18" charset="0"/>
                            </a:rPr>
                            <m:t>𝑖</m:t>
                          </m:r>
                        </m:sub>
                      </m:sSub>
                      <m:r>
                        <a:rPr lang="en-US" altLang="zh-CN" sz="1600" i="1">
                          <a:latin typeface="Cambria Math" panose="02040503050406030204" pitchFamily="18" charset="0"/>
                        </a:rPr>
                        <m:t>=</m:t>
                      </m:r>
                      <m:f>
                        <m:fPr>
                          <m:ctrlPr>
                            <a:rPr lang="en-US" altLang="zh-CN" sz="1600" i="1">
                              <a:latin typeface="Cambria Math" panose="02040503050406030204" pitchFamily="18" charset="0"/>
                            </a:rPr>
                          </m:ctrlPr>
                        </m:fPr>
                        <m:num>
                          <m:r>
                            <a:rPr lang="en-US" altLang="zh-CN" sz="1600" i="1">
                              <a:latin typeface="Cambria Math" panose="02040503050406030204" pitchFamily="18" charset="0"/>
                            </a:rPr>
                            <m:t>1</m:t>
                          </m:r>
                        </m:num>
                        <m:den>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2</m:t>
                              </m:r>
                            </m:e>
                            <m:sup>
                              <m:r>
                                <a:rPr lang="en-US" altLang="zh-CN" sz="1600" i="1">
                                  <a:latin typeface="Cambria Math" panose="02040503050406030204" pitchFamily="18" charset="0"/>
                                </a:rPr>
                                <m:t>𝑛𝑅</m:t>
                              </m:r>
                            </m:sup>
                          </m:sSup>
                        </m:den>
                      </m:f>
                      <m:nary>
                        <m:naryPr>
                          <m:chr m:val="∑"/>
                          <m:supHide m:val="on"/>
                          <m:ctrlPr>
                            <a:rPr lang="en-US" altLang="zh-CN" sz="1600" i="1">
                              <a:latin typeface="Cambria Math" panose="02040503050406030204" pitchFamily="18" charset="0"/>
                            </a:rPr>
                          </m:ctrlPr>
                        </m:naryPr>
                        <m:sub>
                          <m:r>
                            <a:rPr lang="en-US" altLang="zh-CN" sz="1600" i="1">
                              <a:latin typeface="Cambria Math" panose="02040503050406030204" pitchFamily="18" charset="0"/>
                            </a:rPr>
                            <m:t>𝑤</m:t>
                          </m:r>
                        </m:sub>
                        <m:sup/>
                        <m:e>
                          <m:sSubSup>
                            <m:sSubSupPr>
                              <m:ctrlPr>
                                <a:rPr lang="en-US" altLang="zh-CN" sz="1600" i="1">
                                  <a:latin typeface="Cambria Math" panose="02040503050406030204" pitchFamily="18" charset="0"/>
                                </a:rPr>
                              </m:ctrlPr>
                            </m:sSubSup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up>
                              <m:r>
                                <a:rPr lang="en-US" altLang="zh-CN" sz="1600" i="1">
                                  <a:latin typeface="Cambria Math" panose="02040503050406030204" pitchFamily="18" charset="0"/>
                                </a:rPr>
                                <m:t>2</m:t>
                              </m:r>
                            </m:sup>
                          </m:sSubSup>
                          <m:r>
                            <a:rPr lang="en-US" altLang="zh-CN" sz="1600" i="1">
                              <a:latin typeface="Cambria Math" panose="02040503050406030204" pitchFamily="18" charset="0"/>
                            </a:rPr>
                            <m:t>(</m:t>
                          </m:r>
                          <m:r>
                            <a:rPr lang="en-US" altLang="zh-CN" sz="1600" i="1">
                              <a:latin typeface="Cambria Math" panose="02040503050406030204" pitchFamily="18" charset="0"/>
                            </a:rPr>
                            <m:t>𝑤</m:t>
                          </m:r>
                          <m:r>
                            <a:rPr lang="en-US" altLang="zh-CN" sz="1600" i="1">
                              <a:latin typeface="Cambria Math" panose="02040503050406030204" pitchFamily="18" charset="0"/>
                            </a:rPr>
                            <m:t>)</m:t>
                          </m:r>
                        </m:e>
                      </m:nary>
                      <m:r>
                        <a:rPr lang="en-US" altLang="zh-CN" sz="1600">
                          <a:latin typeface="Cambria Math" panose="02040503050406030204" pitchFamily="18" charset="0"/>
                        </a:rPr>
                        <m:t>   </m:t>
                      </m:r>
                      <m:r>
                        <m:rPr>
                          <m:sty m:val="p"/>
                        </m:rPr>
                        <a:rPr lang="en-US" altLang="zh-CN" sz="1600">
                          <a:latin typeface="Cambria Math" panose="02040503050406030204" pitchFamily="18" charset="0"/>
                        </a:rPr>
                        <m:t>and</m:t>
                      </m:r>
                      <m:r>
                        <a:rPr lang="en-US" altLang="zh-CN" sz="1600">
                          <a:latin typeface="Cambria Math" panose="02040503050406030204" pitchFamily="18" charset="0"/>
                        </a:rPr>
                        <m:t>      </m:t>
                      </m:r>
                      <m:f>
                        <m:fPr>
                          <m:ctrlPr>
                            <a:rPr lang="en-US" altLang="zh-CN" sz="1600" i="1" smtClean="0">
                              <a:solidFill>
                                <a:srgbClr val="7030A0"/>
                              </a:solidFill>
                              <a:latin typeface="Cambria Math" panose="02040503050406030204" pitchFamily="18" charset="0"/>
                            </a:rPr>
                          </m:ctrlPr>
                        </m:fPr>
                        <m:num>
                          <m:r>
                            <a:rPr lang="en-US" altLang="zh-CN" sz="1600" i="1">
                              <a:solidFill>
                                <a:srgbClr val="7030A0"/>
                              </a:solidFill>
                              <a:latin typeface="Cambria Math" panose="02040503050406030204" pitchFamily="18" charset="0"/>
                            </a:rPr>
                            <m:t>1</m:t>
                          </m:r>
                        </m:num>
                        <m:den>
                          <m:r>
                            <a:rPr lang="en-US" altLang="zh-CN" sz="1600" i="1">
                              <a:solidFill>
                                <a:srgbClr val="7030A0"/>
                              </a:solidFill>
                              <a:latin typeface="Cambria Math" panose="02040503050406030204" pitchFamily="18" charset="0"/>
                            </a:rPr>
                            <m:t>𝑛</m:t>
                          </m:r>
                        </m:den>
                      </m:f>
                      <m:nary>
                        <m:naryPr>
                          <m:chr m:val="∑"/>
                          <m:supHide m:val="on"/>
                          <m:ctrlPr>
                            <a:rPr lang="en-US" altLang="zh-CN" sz="1600" i="1">
                              <a:solidFill>
                                <a:srgbClr val="7030A0"/>
                              </a:solidFill>
                              <a:latin typeface="Cambria Math" panose="02040503050406030204" pitchFamily="18" charset="0"/>
                            </a:rPr>
                          </m:ctrlPr>
                        </m:naryPr>
                        <m:sub>
                          <m:r>
                            <a:rPr lang="en-US" altLang="zh-CN" sz="1600" i="1">
                              <a:solidFill>
                                <a:srgbClr val="7030A0"/>
                              </a:solidFill>
                              <a:latin typeface="Cambria Math" panose="02040503050406030204" pitchFamily="18" charset="0"/>
                            </a:rPr>
                            <m:t>𝑖</m:t>
                          </m:r>
                        </m:sub>
                        <m:sup/>
                        <m:e>
                          <m:sSub>
                            <m:sSubPr>
                              <m:ctrlPr>
                                <a:rPr lang="en-US" altLang="zh-CN" sz="1600" i="1">
                                  <a:solidFill>
                                    <a:srgbClr val="7030A0"/>
                                  </a:solidFill>
                                  <a:latin typeface="Cambria Math" panose="02040503050406030204" pitchFamily="18" charset="0"/>
                                </a:rPr>
                              </m:ctrlPr>
                            </m:sSubPr>
                            <m:e>
                              <m:r>
                                <a:rPr lang="en-US" altLang="zh-CN" sz="1600" i="1">
                                  <a:solidFill>
                                    <a:srgbClr val="7030A0"/>
                                  </a:solidFill>
                                  <a:latin typeface="Cambria Math" panose="02040503050406030204" pitchFamily="18" charset="0"/>
                                </a:rPr>
                                <m:t>𝑃</m:t>
                              </m:r>
                            </m:e>
                            <m:sub>
                              <m:r>
                                <a:rPr lang="en-US" altLang="zh-CN" sz="1600" i="1">
                                  <a:solidFill>
                                    <a:srgbClr val="7030A0"/>
                                  </a:solidFill>
                                  <a:latin typeface="Cambria Math" panose="02040503050406030204" pitchFamily="18" charset="0"/>
                                </a:rPr>
                                <m:t>𝑖</m:t>
                              </m:r>
                            </m:sub>
                          </m:sSub>
                          <m:r>
                            <a:rPr lang="en-US" altLang="zh-CN" sz="1600" i="1">
                              <a:solidFill>
                                <a:srgbClr val="7030A0"/>
                              </a:solidFill>
                              <a:latin typeface="Cambria Math" panose="02040503050406030204" pitchFamily="18" charset="0"/>
                            </a:rPr>
                            <m:t>≤</m:t>
                          </m:r>
                          <m:r>
                            <a:rPr lang="en-US" altLang="zh-CN" sz="1600" i="1">
                              <a:solidFill>
                                <a:srgbClr val="7030A0"/>
                              </a:solidFill>
                              <a:latin typeface="Cambria Math" panose="02040503050406030204" pitchFamily="18" charset="0"/>
                            </a:rPr>
                            <m:t>𝑃</m:t>
                          </m:r>
                        </m:e>
                      </m:nary>
                    </m:oMath>
                  </m:oMathPara>
                </a14:m>
                <a:endParaRPr lang="en-US" altLang="zh-CN" sz="1600" dirty="0"/>
              </a:p>
              <a:p>
                <a:r>
                  <a:rPr lang="en-US" altLang="zh-CN" sz="1600" dirty="0"/>
                  <a:t>Since </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𝑋</m:t>
                        </m:r>
                      </m:e>
                      <m:sub>
                        <m:r>
                          <a:rPr lang="en-US" altLang="zh-CN" sz="1600" i="1">
                            <a:latin typeface="Cambria Math" panose="02040503050406030204" pitchFamily="18" charset="0"/>
                          </a:rPr>
                          <m:t>𝑖</m:t>
                        </m:r>
                      </m:sub>
                    </m:sSub>
                  </m:oMath>
                </a14:m>
                <a:r>
                  <a:rPr lang="en-US" altLang="zh-CN" sz="1600" dirty="0"/>
                  <a:t> and </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𝑍</m:t>
                        </m:r>
                      </m:e>
                      <m:sub>
                        <m:r>
                          <a:rPr lang="en-US" altLang="zh-CN" sz="1600" i="1">
                            <a:latin typeface="Cambria Math" panose="02040503050406030204" pitchFamily="18" charset="0"/>
                          </a:rPr>
                          <m:t>𝑖</m:t>
                        </m:r>
                      </m:sub>
                    </m:sSub>
                  </m:oMath>
                </a14:m>
                <a:r>
                  <a:rPr lang="en-US" altLang="zh-CN" sz="1600" dirty="0"/>
                  <a:t> are independent, then </a:t>
                </a:r>
              </a:p>
              <a:p>
                <a:pPr/>
                <a14:m>
                  <m:oMathPara xmlns:m="http://schemas.openxmlformats.org/officeDocument/2006/math">
                    <m:oMathParaPr>
                      <m:jc m:val="centerGroup"/>
                    </m:oMathParaPr>
                    <m:oMath xmlns:m="http://schemas.openxmlformats.org/officeDocument/2006/math">
                      <m:r>
                        <a:rPr lang="en-US" altLang="zh-CN" sz="1600" i="1">
                          <a:latin typeface="Cambria Math" panose="02040503050406030204" pitchFamily="18" charset="0"/>
                        </a:rPr>
                        <m:t>𝐸</m:t>
                      </m:r>
                      <m:sSubSup>
                        <m:sSubSupPr>
                          <m:ctrlPr>
                            <a:rPr lang="en-US" altLang="zh-CN" sz="1600" i="1">
                              <a:latin typeface="Cambria Math" panose="02040503050406030204" pitchFamily="18" charset="0"/>
                            </a:rPr>
                          </m:ctrlPr>
                        </m:sSubSupPr>
                        <m:e>
                          <m:r>
                            <a:rPr lang="en-US" altLang="zh-CN" sz="1600" i="1">
                              <a:latin typeface="Cambria Math" panose="02040503050406030204" pitchFamily="18" charset="0"/>
                            </a:rPr>
                            <m:t>𝑌</m:t>
                          </m:r>
                        </m:e>
                        <m:sub>
                          <m:r>
                            <a:rPr lang="en-US" altLang="zh-CN" sz="1600" i="1">
                              <a:latin typeface="Cambria Math" panose="02040503050406030204" pitchFamily="18" charset="0"/>
                            </a:rPr>
                            <m:t>𝑖</m:t>
                          </m:r>
                        </m:sub>
                        <m:sup>
                          <m:r>
                            <a:rPr lang="en-US" altLang="zh-CN" sz="1600" i="1">
                              <a:latin typeface="Cambria Math" panose="02040503050406030204" pitchFamily="18" charset="0"/>
                            </a:rPr>
                            <m:t>2</m:t>
                          </m:r>
                        </m:sup>
                      </m:sSubSup>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𝑃</m:t>
                          </m:r>
                        </m:e>
                        <m:sub>
                          <m:r>
                            <a:rPr lang="en-US" altLang="zh-CN" sz="1600" i="1">
                              <a:latin typeface="Cambria Math" panose="02040503050406030204" pitchFamily="18" charset="0"/>
                            </a:rPr>
                            <m:t>𝑖</m:t>
                          </m:r>
                        </m:sub>
                      </m:sSub>
                      <m:r>
                        <a:rPr lang="en-US" altLang="zh-CN" sz="1600" i="1">
                          <a:latin typeface="Cambria Math" panose="02040503050406030204" pitchFamily="18" charset="0"/>
                        </a:rPr>
                        <m:t>+</m:t>
                      </m:r>
                      <m:r>
                        <a:rPr lang="en-US" altLang="zh-CN" sz="1600" i="1">
                          <a:latin typeface="Cambria Math" panose="02040503050406030204" pitchFamily="18" charset="0"/>
                        </a:rPr>
                        <m:t>𝑁</m:t>
                      </m:r>
                      <m:r>
                        <a:rPr lang="en-US" altLang="zh-CN" sz="1600">
                          <a:latin typeface="Cambria Math" panose="02040503050406030204" pitchFamily="18" charset="0"/>
                        </a:rPr>
                        <m:t>, </m:t>
                      </m:r>
                      <m:r>
                        <a:rPr lang="en-US" altLang="zh-CN" sz="1600" i="1">
                          <a:solidFill>
                            <a:srgbClr val="7030A0"/>
                          </a:solidFill>
                          <a:latin typeface="Cambria Math" panose="02040503050406030204" pitchFamily="18" charset="0"/>
                        </a:rPr>
                        <m:t>h</m:t>
                      </m:r>
                      <m:d>
                        <m:dPr>
                          <m:ctrlPr>
                            <a:rPr lang="en-US" altLang="zh-CN" sz="1600" i="1">
                              <a:solidFill>
                                <a:srgbClr val="7030A0"/>
                              </a:solidFill>
                              <a:latin typeface="Cambria Math" panose="02040503050406030204" pitchFamily="18" charset="0"/>
                            </a:rPr>
                          </m:ctrlPr>
                        </m:dPr>
                        <m:e>
                          <m:sSub>
                            <m:sSubPr>
                              <m:ctrlPr>
                                <a:rPr lang="en-US" altLang="zh-CN" sz="1600" i="1">
                                  <a:solidFill>
                                    <a:srgbClr val="7030A0"/>
                                  </a:solidFill>
                                  <a:latin typeface="Cambria Math" panose="02040503050406030204" pitchFamily="18" charset="0"/>
                                </a:rPr>
                              </m:ctrlPr>
                            </m:sSubPr>
                            <m:e>
                              <m:r>
                                <a:rPr lang="en-US" altLang="zh-CN" sz="1600" i="1">
                                  <a:solidFill>
                                    <a:srgbClr val="7030A0"/>
                                  </a:solidFill>
                                  <a:latin typeface="Cambria Math" panose="02040503050406030204" pitchFamily="18" charset="0"/>
                                </a:rPr>
                                <m:t>𝑌</m:t>
                              </m:r>
                            </m:e>
                            <m:sub>
                              <m:r>
                                <a:rPr lang="en-US" altLang="zh-CN" sz="1600" i="1">
                                  <a:solidFill>
                                    <a:srgbClr val="7030A0"/>
                                  </a:solidFill>
                                  <a:latin typeface="Cambria Math" panose="02040503050406030204" pitchFamily="18" charset="0"/>
                                </a:rPr>
                                <m:t>𝑖</m:t>
                              </m:r>
                            </m:sub>
                          </m:sSub>
                        </m:e>
                      </m:d>
                      <m:r>
                        <a:rPr lang="en-US" altLang="zh-CN" sz="1600" i="1">
                          <a:solidFill>
                            <a:srgbClr val="7030A0"/>
                          </a:solidFill>
                          <a:latin typeface="Cambria Math" panose="02040503050406030204" pitchFamily="18" charset="0"/>
                        </a:rPr>
                        <m:t>≤</m:t>
                      </m:r>
                      <m:f>
                        <m:fPr>
                          <m:ctrlPr>
                            <a:rPr lang="en-US" altLang="zh-CN" sz="1600" i="1">
                              <a:solidFill>
                                <a:srgbClr val="7030A0"/>
                              </a:solidFill>
                              <a:latin typeface="Cambria Math" panose="02040503050406030204" pitchFamily="18" charset="0"/>
                            </a:rPr>
                          </m:ctrlPr>
                        </m:fPr>
                        <m:num>
                          <m:r>
                            <a:rPr lang="en-US" altLang="zh-CN" sz="1600" i="1">
                              <a:solidFill>
                                <a:srgbClr val="7030A0"/>
                              </a:solidFill>
                              <a:latin typeface="Cambria Math" panose="02040503050406030204" pitchFamily="18" charset="0"/>
                            </a:rPr>
                            <m:t>1</m:t>
                          </m:r>
                        </m:num>
                        <m:den>
                          <m:r>
                            <a:rPr lang="en-US" altLang="zh-CN" sz="1600" i="1">
                              <a:solidFill>
                                <a:srgbClr val="7030A0"/>
                              </a:solidFill>
                              <a:latin typeface="Cambria Math" panose="02040503050406030204" pitchFamily="18" charset="0"/>
                            </a:rPr>
                            <m:t>2</m:t>
                          </m:r>
                        </m:den>
                      </m:f>
                      <m:func>
                        <m:funcPr>
                          <m:ctrlPr>
                            <a:rPr lang="en-US" altLang="zh-CN" sz="1600" i="1">
                              <a:solidFill>
                                <a:srgbClr val="7030A0"/>
                              </a:solidFill>
                              <a:latin typeface="Cambria Math" panose="02040503050406030204" pitchFamily="18" charset="0"/>
                            </a:rPr>
                          </m:ctrlPr>
                        </m:funcPr>
                        <m:fName>
                          <m:r>
                            <m:rPr>
                              <m:sty m:val="p"/>
                            </m:rPr>
                            <a:rPr lang="en-US" altLang="zh-CN" sz="1600">
                              <a:solidFill>
                                <a:srgbClr val="7030A0"/>
                              </a:solidFill>
                              <a:latin typeface="Cambria Math" panose="02040503050406030204" pitchFamily="18" charset="0"/>
                            </a:rPr>
                            <m:t>log</m:t>
                          </m:r>
                        </m:fName>
                        <m:e>
                          <m:r>
                            <a:rPr lang="en-US" altLang="zh-CN" sz="1600" i="1">
                              <a:solidFill>
                                <a:srgbClr val="7030A0"/>
                              </a:solidFill>
                              <a:latin typeface="Cambria Math" panose="02040503050406030204" pitchFamily="18" charset="0"/>
                            </a:rPr>
                            <m:t>2</m:t>
                          </m:r>
                          <m:r>
                            <a:rPr lang="en-US" altLang="zh-CN" sz="1600" i="1">
                              <a:solidFill>
                                <a:srgbClr val="7030A0"/>
                              </a:solidFill>
                              <a:latin typeface="Cambria Math" panose="02040503050406030204" pitchFamily="18" charset="0"/>
                            </a:rPr>
                            <m:t>𝜋</m:t>
                          </m:r>
                          <m:r>
                            <a:rPr lang="en-US" altLang="zh-CN" sz="1600" i="1">
                              <a:solidFill>
                                <a:srgbClr val="7030A0"/>
                              </a:solidFill>
                              <a:latin typeface="Cambria Math" panose="02040503050406030204" pitchFamily="18" charset="0"/>
                            </a:rPr>
                            <m:t>𝑒</m:t>
                          </m:r>
                          <m:d>
                            <m:dPr>
                              <m:ctrlPr>
                                <a:rPr lang="en-US" altLang="zh-CN" sz="1600" i="1">
                                  <a:solidFill>
                                    <a:srgbClr val="7030A0"/>
                                  </a:solidFill>
                                  <a:latin typeface="Cambria Math" panose="02040503050406030204" pitchFamily="18" charset="0"/>
                                </a:rPr>
                              </m:ctrlPr>
                            </m:dPr>
                            <m:e>
                              <m:sSub>
                                <m:sSubPr>
                                  <m:ctrlPr>
                                    <a:rPr lang="en-US" altLang="zh-CN" sz="1600" i="1">
                                      <a:solidFill>
                                        <a:srgbClr val="7030A0"/>
                                      </a:solidFill>
                                      <a:latin typeface="Cambria Math" panose="02040503050406030204" pitchFamily="18" charset="0"/>
                                    </a:rPr>
                                  </m:ctrlPr>
                                </m:sSubPr>
                                <m:e>
                                  <m:r>
                                    <a:rPr lang="en-US" altLang="zh-CN" sz="1600" i="1">
                                      <a:solidFill>
                                        <a:srgbClr val="7030A0"/>
                                      </a:solidFill>
                                      <a:latin typeface="Cambria Math" panose="02040503050406030204" pitchFamily="18" charset="0"/>
                                    </a:rPr>
                                    <m:t>𝑃</m:t>
                                  </m:r>
                                </m:e>
                                <m:sub>
                                  <m:r>
                                    <a:rPr lang="en-US" altLang="zh-CN" sz="1600" i="1">
                                      <a:solidFill>
                                        <a:srgbClr val="7030A0"/>
                                      </a:solidFill>
                                      <a:latin typeface="Cambria Math" panose="02040503050406030204" pitchFamily="18" charset="0"/>
                                    </a:rPr>
                                    <m:t>𝑖</m:t>
                                  </m:r>
                                </m:sub>
                              </m:sSub>
                              <m:r>
                                <a:rPr lang="en-US" altLang="zh-CN" sz="1600" i="1">
                                  <a:solidFill>
                                    <a:srgbClr val="7030A0"/>
                                  </a:solidFill>
                                  <a:latin typeface="Cambria Math" panose="02040503050406030204" pitchFamily="18" charset="0"/>
                                </a:rPr>
                                <m:t>+</m:t>
                              </m:r>
                              <m:r>
                                <a:rPr lang="en-US" altLang="zh-CN" sz="1600" i="1">
                                  <a:solidFill>
                                    <a:srgbClr val="7030A0"/>
                                  </a:solidFill>
                                  <a:latin typeface="Cambria Math" panose="02040503050406030204" pitchFamily="18" charset="0"/>
                                </a:rPr>
                                <m:t>𝑁</m:t>
                              </m:r>
                            </m:e>
                          </m:d>
                        </m:e>
                      </m:func>
                    </m:oMath>
                  </m:oMathPara>
                </a14:m>
                <a:endParaRPr lang="en-US" altLang="zh-CN" sz="1600" dirty="0"/>
              </a:p>
            </p:txBody>
          </p:sp>
        </mc:Choice>
        <mc:Fallback xmlns="">
          <p:sp>
            <p:nvSpPr>
              <p:cNvPr id="2" name="TextBox 1">
                <a:extLst>
                  <a:ext uri="{FF2B5EF4-FFF2-40B4-BE49-F238E27FC236}">
                    <a16:creationId xmlns:a16="http://schemas.microsoft.com/office/drawing/2014/main" id="{304D6CF9-79E3-4100-A1E4-96B929E6F292}"/>
                  </a:ext>
                </a:extLst>
              </p:cNvPr>
              <p:cNvSpPr txBox="1">
                <a:spLocks noRot="1" noChangeAspect="1" noMove="1" noResize="1" noEditPoints="1" noAdjustHandles="1" noChangeArrowheads="1" noChangeShapeType="1" noTextEdit="1"/>
              </p:cNvSpPr>
              <p:nvPr/>
            </p:nvSpPr>
            <p:spPr>
              <a:xfrm>
                <a:off x="420688" y="1216025"/>
                <a:ext cx="4176464" cy="5457648"/>
              </a:xfrm>
              <a:prstGeom prst="rect">
                <a:avLst/>
              </a:prstGeom>
              <a:blipFill>
                <a:blip r:embed="rId5"/>
                <a:stretch>
                  <a:fillRect l="-582" t="-111" r="-1601"/>
                </a:stretch>
              </a:blipFill>
              <a:ln>
                <a:solidFill>
                  <a:srgbClr val="00B0F0"/>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3305AD3-E7E2-449E-826B-741E46FFEBF7}"/>
                  </a:ext>
                </a:extLst>
              </p:cNvPr>
              <p:cNvSpPr txBox="1"/>
              <p:nvPr/>
            </p:nvSpPr>
            <p:spPr>
              <a:xfrm>
                <a:off x="4813176" y="1216025"/>
                <a:ext cx="4968552" cy="3859967"/>
              </a:xfrm>
              <a:prstGeom prst="rect">
                <a:avLst/>
              </a:prstGeom>
              <a:noFill/>
              <a:ln>
                <a:solidFill>
                  <a:srgbClr val="7030A0"/>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𝑛𝑅</m:t>
                      </m:r>
                      <m:r>
                        <a:rPr lang="en-US" altLang="zh-CN" sz="1600" b="0" i="1" smtClean="0">
                          <a:latin typeface="Cambria Math" panose="02040503050406030204" pitchFamily="18" charset="0"/>
                        </a:rPr>
                        <m:t>≤</m:t>
                      </m:r>
                      <m:nary>
                        <m:naryPr>
                          <m:chr m:val="∑"/>
                          <m:ctrlPr>
                            <a:rPr lang="en-US" altLang="zh-CN" sz="1600" i="1">
                              <a:latin typeface="Cambria Math" panose="02040503050406030204" pitchFamily="18" charset="0"/>
                            </a:rPr>
                          </m:ctrlPr>
                        </m:naryPr>
                        <m:sub>
                          <m: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i="1">
                              <a:latin typeface="Cambria Math" panose="02040503050406030204" pitchFamily="18" charset="0"/>
                            </a:rPr>
                            <m:t>𝑛</m:t>
                          </m:r>
                        </m:sup>
                        <m:e>
                          <m:r>
                            <a:rPr lang="en-US" altLang="zh-CN" sz="1600" i="1">
                              <a:latin typeface="Cambria Math" panose="02040503050406030204" pitchFamily="18" charset="0"/>
                            </a:rPr>
                            <m:t>h</m:t>
                          </m:r>
                          <m:d>
                            <m:dPr>
                              <m:ctrlPr>
                                <a:rPr lang="en-US" altLang="zh-CN" sz="1600" i="1">
                                  <a:latin typeface="Cambria Math" panose="02040503050406030204" pitchFamily="18" charset="0"/>
                                </a:rPr>
                              </m:ctrlPr>
                            </m:dPr>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𝑌</m:t>
                                  </m:r>
                                </m:e>
                                <m:sub>
                                  <m:r>
                                    <a:rPr lang="en-US" altLang="zh-CN" sz="1600" i="1">
                                      <a:latin typeface="Cambria Math" panose="02040503050406030204" pitchFamily="18" charset="0"/>
                                    </a:rPr>
                                    <m:t>𝑖</m:t>
                                  </m:r>
                                </m:sub>
                              </m:sSub>
                            </m:e>
                          </m:d>
                        </m:e>
                      </m:nary>
                      <m:r>
                        <a:rPr lang="en-US" altLang="zh-CN" sz="1600" i="1">
                          <a:latin typeface="Cambria Math" panose="02040503050406030204" pitchFamily="18" charset="0"/>
                        </a:rPr>
                        <m:t>−</m:t>
                      </m:r>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i="1">
                              <a:latin typeface="Cambria Math" panose="02040503050406030204" pitchFamily="18" charset="0"/>
                            </a:rPr>
                            <m:t>𝑛</m:t>
                          </m:r>
                        </m:sup>
                        <m:e>
                          <m:r>
                            <a:rPr lang="en-US" altLang="zh-CN" sz="1600" i="1">
                              <a:latin typeface="Cambria Math" panose="02040503050406030204" pitchFamily="18" charset="0"/>
                            </a:rPr>
                            <m:t>h</m:t>
                          </m:r>
                          <m:d>
                            <m:dPr>
                              <m:ctrlPr>
                                <a:rPr lang="en-US" altLang="zh-CN" sz="1600" i="1">
                                  <a:latin typeface="Cambria Math" panose="02040503050406030204" pitchFamily="18" charset="0"/>
                                </a:rPr>
                              </m:ctrlPr>
                            </m:dPr>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𝑍</m:t>
                                  </m:r>
                                </m:e>
                                <m:sub>
                                  <m:r>
                                    <a:rPr lang="en-US" altLang="zh-CN" sz="1600" i="1">
                                      <a:latin typeface="Cambria Math" panose="02040503050406030204" pitchFamily="18" charset="0"/>
                                    </a:rPr>
                                    <m:t>𝑖</m:t>
                                  </m:r>
                                </m:sub>
                              </m:sSub>
                            </m:e>
                          </m:d>
                        </m:e>
                      </m:nary>
                      <m:r>
                        <a:rPr lang="en-US" altLang="zh-CN" sz="1600" i="1">
                          <a:latin typeface="Cambria Math" panose="02040503050406030204" pitchFamily="18" charset="0"/>
                        </a:rPr>
                        <m:t>+</m:t>
                      </m:r>
                      <m:r>
                        <a:rPr lang="en-US" altLang="zh-CN" sz="1600" i="1">
                          <a:latin typeface="Cambria Math" panose="02040503050406030204" pitchFamily="18" charset="0"/>
                        </a:rPr>
                        <m:t>𝑛</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𝜖</m:t>
                          </m:r>
                        </m:e>
                        <m:sub>
                          <m:r>
                            <a:rPr lang="en-US" altLang="zh-CN" sz="1600" i="1">
                              <a:latin typeface="Cambria Math" panose="02040503050406030204" pitchFamily="18" charset="0"/>
                            </a:rPr>
                            <m:t>𝑛</m:t>
                          </m:r>
                        </m:sub>
                      </m:sSub>
                      <m:r>
                        <a:rPr lang="en-US" altLang="zh-CN" sz="1600" b="0" i="1" smtClean="0">
                          <a:latin typeface="Cambria Math" panose="02040503050406030204" pitchFamily="18" charset="0"/>
                        </a:rPr>
                        <m:t>                       </m:t>
                      </m:r>
                    </m:oMath>
                  </m:oMathPara>
                </a14:m>
                <a:endParaRPr lang="en-US" altLang="zh-CN" sz="1600" dirty="0"/>
              </a:p>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m:t>
                      </m:r>
                      <m:d>
                        <m:dPr>
                          <m:ctrlPr>
                            <a:rPr lang="en-US" altLang="zh-CN" sz="1600" b="0" i="1" smtClean="0">
                              <a:latin typeface="Cambria Math" panose="02040503050406030204" pitchFamily="18" charset="0"/>
                            </a:rPr>
                          </m:ctrlPr>
                        </m:dPr>
                        <m:e>
                          <m:f>
                            <m:fPr>
                              <m:ctrlPr>
                                <a:rPr lang="en-US" altLang="zh-CN" sz="1600" i="1">
                                  <a:latin typeface="Cambria Math" panose="02040503050406030204" pitchFamily="18" charset="0"/>
                                </a:rPr>
                              </m:ctrlPr>
                            </m:fPr>
                            <m:num>
                              <m:r>
                                <a:rPr lang="en-US" altLang="zh-CN" sz="1600" i="1">
                                  <a:latin typeface="Cambria Math" panose="02040503050406030204" pitchFamily="18" charset="0"/>
                                </a:rPr>
                                <m:t>1</m:t>
                              </m:r>
                            </m:num>
                            <m:den>
                              <m:r>
                                <a:rPr lang="en-US" altLang="zh-CN" sz="1600" i="1">
                                  <a:latin typeface="Cambria Math" panose="02040503050406030204" pitchFamily="18" charset="0"/>
                                </a:rPr>
                                <m:t>2</m:t>
                              </m:r>
                            </m:den>
                          </m:f>
                          <m:func>
                            <m:funcPr>
                              <m:ctrlPr>
                                <a:rPr lang="en-US" altLang="zh-CN" sz="1600" i="1">
                                  <a:latin typeface="Cambria Math" panose="02040503050406030204" pitchFamily="18" charset="0"/>
                                </a:rPr>
                              </m:ctrlPr>
                            </m:funcPr>
                            <m:fName>
                              <m:r>
                                <m:rPr>
                                  <m:sty m:val="p"/>
                                </m:rPr>
                                <a:rPr lang="en-US" altLang="zh-CN" sz="1600">
                                  <a:latin typeface="Cambria Math" panose="02040503050406030204" pitchFamily="18" charset="0"/>
                                </a:rPr>
                                <m:t>log</m:t>
                              </m:r>
                            </m:fName>
                            <m:e>
                              <m:r>
                                <a:rPr lang="en-US" altLang="zh-CN" sz="1600" i="1">
                                  <a:latin typeface="Cambria Math" panose="02040503050406030204" pitchFamily="18" charset="0"/>
                                </a:rPr>
                                <m:t>2</m:t>
                              </m:r>
                              <m:r>
                                <a:rPr lang="en-US" altLang="zh-CN" sz="1600" i="1">
                                  <a:latin typeface="Cambria Math" panose="02040503050406030204" pitchFamily="18" charset="0"/>
                                </a:rPr>
                                <m:t>𝜋</m:t>
                              </m:r>
                              <m:r>
                                <a:rPr lang="en-US" altLang="zh-CN" sz="1600" i="1">
                                  <a:latin typeface="Cambria Math" panose="02040503050406030204" pitchFamily="18" charset="0"/>
                                </a:rPr>
                                <m:t>𝑒</m:t>
                              </m:r>
                              <m:d>
                                <m:dPr>
                                  <m:ctrlPr>
                                    <a:rPr lang="en-US" altLang="zh-CN" sz="1600" i="1">
                                      <a:latin typeface="Cambria Math" panose="02040503050406030204" pitchFamily="18" charset="0"/>
                                    </a:rPr>
                                  </m:ctrlPr>
                                </m:dPr>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𝑃</m:t>
                                      </m:r>
                                    </m:e>
                                    <m:sub>
                                      <m:r>
                                        <a:rPr lang="en-US" altLang="zh-CN" sz="1600" i="1">
                                          <a:latin typeface="Cambria Math" panose="02040503050406030204" pitchFamily="18" charset="0"/>
                                        </a:rPr>
                                        <m:t>𝑖</m:t>
                                      </m:r>
                                    </m:sub>
                                  </m:sSub>
                                  <m:r>
                                    <a:rPr lang="en-US" altLang="zh-CN" sz="1600" i="1">
                                      <a:latin typeface="Cambria Math" panose="02040503050406030204" pitchFamily="18" charset="0"/>
                                    </a:rPr>
                                    <m:t>+</m:t>
                                  </m:r>
                                  <m:r>
                                    <a:rPr lang="en-US" altLang="zh-CN" sz="1600" i="1">
                                      <a:latin typeface="Cambria Math" panose="02040503050406030204" pitchFamily="18" charset="0"/>
                                    </a:rPr>
                                    <m:t>𝑁</m:t>
                                  </m:r>
                                </m:e>
                              </m:d>
                            </m:e>
                          </m:func>
                          <m:r>
                            <a:rPr lang="en-US" altLang="zh-CN" sz="1600" b="0" i="1" smtClean="0">
                              <a:latin typeface="Cambria Math" panose="02040503050406030204" pitchFamily="18" charset="0"/>
                            </a:rPr>
                            <m:t>−</m:t>
                          </m:r>
                          <m:f>
                            <m:fPr>
                              <m:ctrlPr>
                                <a:rPr lang="en-US" altLang="zh-CN" sz="1600" i="1">
                                  <a:latin typeface="Cambria Math" panose="02040503050406030204" pitchFamily="18" charset="0"/>
                                </a:rPr>
                              </m:ctrlPr>
                            </m:fPr>
                            <m:num>
                              <m:r>
                                <a:rPr lang="en-US" altLang="zh-CN" sz="1600" i="1">
                                  <a:latin typeface="Cambria Math" panose="02040503050406030204" pitchFamily="18" charset="0"/>
                                </a:rPr>
                                <m:t>1</m:t>
                              </m:r>
                            </m:num>
                            <m:den>
                              <m:r>
                                <a:rPr lang="en-US" altLang="zh-CN" sz="1600" i="1">
                                  <a:latin typeface="Cambria Math" panose="02040503050406030204" pitchFamily="18" charset="0"/>
                                </a:rPr>
                                <m:t>2</m:t>
                              </m:r>
                            </m:den>
                          </m:f>
                          <m:func>
                            <m:funcPr>
                              <m:ctrlPr>
                                <a:rPr lang="en-US" altLang="zh-CN" sz="1600" i="1">
                                  <a:latin typeface="Cambria Math" panose="02040503050406030204" pitchFamily="18" charset="0"/>
                                </a:rPr>
                              </m:ctrlPr>
                            </m:funcPr>
                            <m:fName>
                              <m:r>
                                <m:rPr>
                                  <m:sty m:val="p"/>
                                </m:rPr>
                                <a:rPr lang="en-US" altLang="zh-CN" sz="1600">
                                  <a:latin typeface="Cambria Math" panose="02040503050406030204" pitchFamily="18" charset="0"/>
                                </a:rPr>
                                <m:t>log</m:t>
                              </m:r>
                            </m:fName>
                            <m:e>
                              <m:r>
                                <a:rPr lang="en-US" altLang="zh-CN" sz="1600" i="1">
                                  <a:latin typeface="Cambria Math" panose="02040503050406030204" pitchFamily="18" charset="0"/>
                                </a:rPr>
                                <m:t>2</m:t>
                              </m:r>
                              <m:r>
                                <a:rPr lang="en-US" altLang="zh-CN" sz="1600" i="1">
                                  <a:latin typeface="Cambria Math" panose="02040503050406030204" pitchFamily="18" charset="0"/>
                                </a:rPr>
                                <m:t>𝜋</m:t>
                              </m:r>
                              <m:r>
                                <a:rPr lang="en-US" altLang="zh-CN" sz="1600" i="1">
                                  <a:latin typeface="Cambria Math" panose="02040503050406030204" pitchFamily="18" charset="0"/>
                                </a:rPr>
                                <m:t>𝑒𝑁</m:t>
                              </m:r>
                            </m:e>
                          </m:func>
                        </m:e>
                      </m:d>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𝑛</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𝜖</m:t>
                          </m:r>
                        </m:e>
                        <m:sub>
                          <m:r>
                            <a:rPr lang="en-US" altLang="zh-CN" sz="1600" b="0" i="1" smtClean="0">
                              <a:latin typeface="Cambria Math" panose="02040503050406030204" pitchFamily="18" charset="0"/>
                            </a:rPr>
                            <m:t>𝑛</m:t>
                          </m:r>
                        </m:sub>
                      </m:sSub>
                    </m:oMath>
                  </m:oMathPara>
                </a14:m>
                <a:endParaRPr lang="en-US" altLang="zh-CN" sz="1600" dirty="0"/>
              </a:p>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m:t>
                      </m:r>
                      <m:f>
                        <m:fPr>
                          <m:ctrlPr>
                            <a:rPr lang="en-US" altLang="zh-CN" sz="1600" i="1">
                              <a:latin typeface="Cambria Math" panose="02040503050406030204" pitchFamily="18" charset="0"/>
                            </a:rPr>
                          </m:ctrlPr>
                        </m:fPr>
                        <m:num>
                          <m:r>
                            <a:rPr lang="en-US" altLang="zh-CN" sz="1600" i="1">
                              <a:latin typeface="Cambria Math" panose="02040503050406030204" pitchFamily="18" charset="0"/>
                            </a:rPr>
                            <m:t>1</m:t>
                          </m:r>
                        </m:num>
                        <m:den>
                          <m:r>
                            <a:rPr lang="en-US" altLang="zh-CN" sz="1600" i="1">
                              <a:latin typeface="Cambria Math" panose="02040503050406030204" pitchFamily="18" charset="0"/>
                            </a:rPr>
                            <m:t>2</m:t>
                          </m:r>
                        </m:den>
                      </m:f>
                      <m:func>
                        <m:funcPr>
                          <m:ctrlPr>
                            <a:rPr lang="en-US" altLang="zh-CN" sz="1600" i="1" smtClean="0">
                              <a:solidFill>
                                <a:srgbClr val="7030A0"/>
                              </a:solidFill>
                              <a:latin typeface="Cambria Math" panose="02040503050406030204" pitchFamily="18" charset="0"/>
                            </a:rPr>
                          </m:ctrlPr>
                        </m:funcPr>
                        <m:fName>
                          <m:r>
                            <m:rPr>
                              <m:sty m:val="p"/>
                            </m:rPr>
                            <a:rPr lang="en-US" altLang="zh-CN" sz="1600">
                              <a:solidFill>
                                <a:srgbClr val="7030A0"/>
                              </a:solidFill>
                              <a:latin typeface="Cambria Math" panose="02040503050406030204" pitchFamily="18" charset="0"/>
                            </a:rPr>
                            <m:t>log</m:t>
                          </m:r>
                        </m:fName>
                        <m:e>
                          <m:d>
                            <m:dPr>
                              <m:ctrlPr>
                                <a:rPr lang="en-US" altLang="zh-CN" sz="1600" i="1">
                                  <a:solidFill>
                                    <a:srgbClr val="7030A0"/>
                                  </a:solidFill>
                                  <a:latin typeface="Cambria Math" panose="02040503050406030204" pitchFamily="18" charset="0"/>
                                </a:rPr>
                              </m:ctrlPr>
                            </m:dPr>
                            <m:e>
                              <m:r>
                                <a:rPr lang="en-US" altLang="zh-CN" sz="1600" b="0" i="1" smtClean="0">
                                  <a:solidFill>
                                    <a:srgbClr val="7030A0"/>
                                  </a:solidFill>
                                  <a:latin typeface="Cambria Math" panose="02040503050406030204" pitchFamily="18" charset="0"/>
                                </a:rPr>
                                <m:t>1</m:t>
                              </m:r>
                              <m:r>
                                <a:rPr lang="en-US" altLang="zh-CN" sz="1600" i="1">
                                  <a:solidFill>
                                    <a:srgbClr val="7030A0"/>
                                  </a:solidFill>
                                  <a:latin typeface="Cambria Math" panose="02040503050406030204" pitchFamily="18" charset="0"/>
                                </a:rPr>
                                <m:t>+</m:t>
                              </m:r>
                              <m:f>
                                <m:fPr>
                                  <m:ctrlPr>
                                    <a:rPr lang="en-US" altLang="zh-CN" sz="1600" b="0" i="1" smtClean="0">
                                      <a:solidFill>
                                        <a:srgbClr val="7030A0"/>
                                      </a:solidFill>
                                      <a:latin typeface="Cambria Math" panose="02040503050406030204" pitchFamily="18" charset="0"/>
                                    </a:rPr>
                                  </m:ctrlPr>
                                </m:fPr>
                                <m:num>
                                  <m:sSub>
                                    <m:sSubPr>
                                      <m:ctrlPr>
                                        <a:rPr lang="en-US" altLang="zh-CN" sz="1600" b="0" i="1" smtClean="0">
                                          <a:solidFill>
                                            <a:srgbClr val="7030A0"/>
                                          </a:solidFill>
                                          <a:latin typeface="Cambria Math" panose="02040503050406030204" pitchFamily="18" charset="0"/>
                                        </a:rPr>
                                      </m:ctrlPr>
                                    </m:sSubPr>
                                    <m:e>
                                      <m:r>
                                        <a:rPr lang="en-US" altLang="zh-CN" sz="1600" b="0" i="1" smtClean="0">
                                          <a:solidFill>
                                            <a:srgbClr val="7030A0"/>
                                          </a:solidFill>
                                          <a:latin typeface="Cambria Math" panose="02040503050406030204" pitchFamily="18" charset="0"/>
                                        </a:rPr>
                                        <m:t>𝑃</m:t>
                                      </m:r>
                                    </m:e>
                                    <m:sub>
                                      <m:r>
                                        <a:rPr lang="en-US" altLang="zh-CN" sz="1600" b="0" i="1" smtClean="0">
                                          <a:solidFill>
                                            <a:srgbClr val="7030A0"/>
                                          </a:solidFill>
                                          <a:latin typeface="Cambria Math" panose="02040503050406030204" pitchFamily="18" charset="0"/>
                                        </a:rPr>
                                        <m:t>𝑖</m:t>
                                      </m:r>
                                    </m:sub>
                                  </m:sSub>
                                </m:num>
                                <m:den>
                                  <m:r>
                                    <a:rPr lang="en-US" altLang="zh-CN" sz="1600" b="0" i="1" smtClean="0">
                                      <a:solidFill>
                                        <a:srgbClr val="7030A0"/>
                                      </a:solidFill>
                                      <a:latin typeface="Cambria Math" panose="02040503050406030204" pitchFamily="18" charset="0"/>
                                    </a:rPr>
                                    <m:t>𝑁</m:t>
                                  </m:r>
                                </m:den>
                              </m:f>
                            </m:e>
                          </m:d>
                        </m:e>
                      </m:func>
                      <m:r>
                        <a:rPr lang="en-US" altLang="zh-CN" sz="1600" i="1">
                          <a:latin typeface="Cambria Math" panose="02040503050406030204" pitchFamily="18" charset="0"/>
                        </a:rPr>
                        <m:t>+</m:t>
                      </m:r>
                      <m:r>
                        <a:rPr lang="en-US" altLang="zh-CN" sz="1600" i="1">
                          <a:latin typeface="Cambria Math" panose="02040503050406030204" pitchFamily="18" charset="0"/>
                        </a:rPr>
                        <m:t>𝑛</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𝜖</m:t>
                          </m:r>
                        </m:e>
                        <m:sub>
                          <m:r>
                            <a:rPr lang="en-US" altLang="zh-CN" sz="1600" i="1">
                              <a:latin typeface="Cambria Math" panose="02040503050406030204" pitchFamily="18" charset="0"/>
                            </a:rPr>
                            <m:t>𝑛</m:t>
                          </m:r>
                        </m:sub>
                      </m:sSub>
                      <m:r>
                        <a:rPr lang="en-US" altLang="zh-CN" sz="1600" b="0" i="1" smtClean="0">
                          <a:latin typeface="Cambria Math" panose="02040503050406030204" pitchFamily="18" charset="0"/>
                        </a:rPr>
                        <m:t>                              </m:t>
                      </m:r>
                    </m:oMath>
                  </m:oMathPara>
                </a14:m>
                <a:endParaRPr lang="en-US" altLang="zh-CN" sz="1600" dirty="0"/>
              </a:p>
              <a:p>
                <a14:m>
                  <m:oMath xmlns:m="http://schemas.openxmlformats.org/officeDocument/2006/math">
                    <m:r>
                      <a:rPr lang="en-US" altLang="zh-CN" sz="1600" b="0" i="1" smtClean="0">
                        <a:latin typeface="Cambria Math" panose="02040503050406030204" pitchFamily="18" charset="0"/>
                      </a:rPr>
                      <m:t>𝑓</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𝑥</m:t>
                        </m:r>
                      </m:e>
                    </m:d>
                    <m:r>
                      <a:rPr lang="en-US" altLang="zh-CN" sz="1600" b="0" i="1" smtClean="0">
                        <a:latin typeface="Cambria Math" panose="02040503050406030204" pitchFamily="18" charset="0"/>
                      </a:rPr>
                      <m:t>=</m:t>
                    </m:r>
                    <m:f>
                      <m:fPr>
                        <m:ctrlPr>
                          <a:rPr lang="en-US" altLang="zh-CN" sz="1600" b="0" i="1" smtClean="0">
                            <a:latin typeface="Cambria Math" panose="02040503050406030204" pitchFamily="18" charset="0"/>
                          </a:rPr>
                        </m:ctrlPr>
                      </m:fPr>
                      <m:num>
                        <m:r>
                          <a:rPr lang="en-US" altLang="zh-CN" sz="1600" b="0" i="1" smtClean="0">
                            <a:latin typeface="Cambria Math" panose="02040503050406030204" pitchFamily="18" charset="0"/>
                          </a:rPr>
                          <m:t>1</m:t>
                        </m:r>
                      </m:num>
                      <m:den>
                        <m:r>
                          <a:rPr lang="en-US" altLang="zh-CN" sz="1600" b="0" i="1" smtClean="0">
                            <a:latin typeface="Cambria Math" panose="02040503050406030204" pitchFamily="18" charset="0"/>
                          </a:rPr>
                          <m:t>2</m:t>
                        </m:r>
                      </m:den>
                    </m:f>
                    <m:func>
                      <m:funcPr>
                        <m:ctrlPr>
                          <a:rPr lang="en-US" altLang="zh-CN" sz="1600" b="0" i="1" smtClean="0">
                            <a:latin typeface="Cambria Math" panose="02040503050406030204" pitchFamily="18" charset="0"/>
                          </a:rPr>
                        </m:ctrlPr>
                      </m:funcPr>
                      <m:fName>
                        <m:r>
                          <m:rPr>
                            <m:sty m:val="p"/>
                          </m:rPr>
                          <a:rPr lang="en-US" altLang="zh-CN" sz="1600" b="0" i="0" smtClean="0">
                            <a:latin typeface="Cambria Math" panose="02040503050406030204" pitchFamily="18" charset="0"/>
                          </a:rPr>
                          <m:t>log</m:t>
                        </m:r>
                      </m:fName>
                      <m:e>
                        <m:r>
                          <a:rPr lang="en-US" altLang="zh-CN" sz="1600" b="0" i="1" smtClean="0">
                            <a:latin typeface="Cambria Math" panose="02040503050406030204" pitchFamily="18" charset="0"/>
                          </a:rPr>
                          <m:t>(1+</m:t>
                        </m:r>
                        <m:r>
                          <a:rPr lang="en-US" altLang="zh-CN" sz="1600" b="0" i="1" smtClean="0">
                            <a:latin typeface="Cambria Math" panose="02040503050406030204" pitchFamily="18" charset="0"/>
                          </a:rPr>
                          <m:t>𝑥</m:t>
                        </m:r>
                        <m:r>
                          <a:rPr lang="en-US" altLang="zh-CN" sz="1600" b="0" i="1" smtClean="0">
                            <a:latin typeface="Cambria Math" panose="02040503050406030204" pitchFamily="18" charset="0"/>
                          </a:rPr>
                          <m:t>)</m:t>
                        </m:r>
                      </m:e>
                    </m:func>
                  </m:oMath>
                </a14:m>
                <a:r>
                  <a:rPr lang="en-US" altLang="zh-CN" sz="1600" dirty="0"/>
                  <a:t> is concave</a:t>
                </a:r>
              </a:p>
              <a:p>
                <a:pPr/>
                <a14:m>
                  <m:oMathPara xmlns:m="http://schemas.openxmlformats.org/officeDocument/2006/math">
                    <m:oMathParaPr>
                      <m:jc m:val="centerGroup"/>
                    </m:oMathParaPr>
                    <m:oMath xmlns:m="http://schemas.openxmlformats.org/officeDocument/2006/math">
                      <m:f>
                        <m:fPr>
                          <m:ctrlPr>
                            <a:rPr lang="en-US" altLang="zh-CN" sz="1600" b="0" i="1" smtClean="0">
                              <a:latin typeface="Cambria Math" panose="02040503050406030204" pitchFamily="18" charset="0"/>
                            </a:rPr>
                          </m:ctrlPr>
                        </m:fPr>
                        <m:num>
                          <m:r>
                            <a:rPr lang="en-US" altLang="zh-CN" sz="1600" b="0" i="1" smtClean="0">
                              <a:latin typeface="Cambria Math" panose="02040503050406030204" pitchFamily="18" charset="0"/>
                            </a:rPr>
                            <m:t>1</m:t>
                          </m:r>
                        </m:num>
                        <m:den>
                          <m:r>
                            <a:rPr lang="en-US" altLang="zh-CN" sz="1600" b="0" i="1" smtClean="0">
                              <a:latin typeface="Cambria Math" panose="02040503050406030204" pitchFamily="18" charset="0"/>
                            </a:rPr>
                            <m:t>𝑛</m:t>
                          </m:r>
                        </m:den>
                      </m:f>
                      <m:nary>
                        <m:naryPr>
                          <m:chr m:val="∑"/>
                          <m:ctrlPr>
                            <a:rPr lang="en-US" altLang="zh-CN" sz="1600" b="0" i="1" smtClean="0">
                              <a:latin typeface="Cambria Math" panose="02040503050406030204" pitchFamily="18" charset="0"/>
                            </a:rPr>
                          </m:ctrlPr>
                        </m:naryPr>
                        <m:sub>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=1</m:t>
                          </m:r>
                        </m:sub>
                        <m:sup>
                          <m:r>
                            <a:rPr lang="en-US" altLang="zh-CN" sz="1600" b="0" i="1" smtClean="0">
                              <a:latin typeface="Cambria Math" panose="02040503050406030204" pitchFamily="18" charset="0"/>
                            </a:rPr>
                            <m:t>𝑛</m:t>
                          </m:r>
                        </m:sup>
                        <m:e>
                          <m:f>
                            <m:fPr>
                              <m:ctrlPr>
                                <a:rPr lang="en-US" altLang="zh-CN" sz="1600" b="0" i="1" smtClean="0">
                                  <a:latin typeface="Cambria Math" panose="02040503050406030204" pitchFamily="18" charset="0"/>
                                </a:rPr>
                              </m:ctrlPr>
                            </m:fPr>
                            <m:num>
                              <m:r>
                                <a:rPr lang="en-US" altLang="zh-CN" sz="1600" b="0" i="1" smtClean="0">
                                  <a:latin typeface="Cambria Math" panose="02040503050406030204" pitchFamily="18" charset="0"/>
                                </a:rPr>
                                <m:t>1</m:t>
                              </m:r>
                            </m:num>
                            <m:den>
                              <m:r>
                                <a:rPr lang="en-US" altLang="zh-CN" sz="1600" b="0" i="1" smtClean="0">
                                  <a:latin typeface="Cambria Math" panose="02040503050406030204" pitchFamily="18" charset="0"/>
                                </a:rPr>
                                <m:t>2</m:t>
                              </m:r>
                            </m:den>
                          </m:f>
                          <m:func>
                            <m:funcPr>
                              <m:ctrlPr>
                                <a:rPr lang="en-US" altLang="zh-CN" sz="1600" b="0" i="1" smtClean="0">
                                  <a:latin typeface="Cambria Math" panose="02040503050406030204" pitchFamily="18" charset="0"/>
                                </a:rPr>
                              </m:ctrlPr>
                            </m:funcPr>
                            <m:fName>
                              <m:r>
                                <m:rPr>
                                  <m:sty m:val="p"/>
                                </m:rPr>
                                <a:rPr lang="en-US" altLang="zh-CN" sz="1600" b="0" i="0" smtClean="0">
                                  <a:latin typeface="Cambria Math" panose="02040503050406030204" pitchFamily="18" charset="0"/>
                                </a:rPr>
                                <m:t>log</m:t>
                              </m:r>
                            </m:fName>
                            <m:e>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1+</m:t>
                                  </m:r>
                                  <m:f>
                                    <m:fPr>
                                      <m:ctrlPr>
                                        <a:rPr lang="en-US" altLang="zh-CN" sz="1600" b="0" i="1" smtClean="0">
                                          <a:latin typeface="Cambria Math" panose="02040503050406030204" pitchFamily="18" charset="0"/>
                                        </a:rPr>
                                      </m:ctrlPr>
                                    </m:fPr>
                                    <m:num>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𝑃</m:t>
                                          </m:r>
                                        </m:e>
                                        <m:sub>
                                          <m:r>
                                            <a:rPr lang="en-US" altLang="zh-CN" sz="1600" b="0" i="1" smtClean="0">
                                              <a:latin typeface="Cambria Math" panose="02040503050406030204" pitchFamily="18" charset="0"/>
                                            </a:rPr>
                                            <m:t>𝑖</m:t>
                                          </m:r>
                                        </m:sub>
                                      </m:sSub>
                                    </m:num>
                                    <m:den>
                                      <m:r>
                                        <a:rPr lang="en-US" altLang="zh-CN" sz="1600" b="0" i="1" smtClean="0">
                                          <a:latin typeface="Cambria Math" panose="02040503050406030204" pitchFamily="18" charset="0"/>
                                        </a:rPr>
                                        <m:t>𝑁</m:t>
                                      </m:r>
                                    </m:den>
                                  </m:f>
                                </m:e>
                              </m:d>
                            </m:e>
                          </m:func>
                        </m:e>
                      </m:nary>
                      <m:r>
                        <a:rPr lang="en-US" altLang="zh-CN" sz="1600" b="0" i="1" smtClean="0">
                          <a:latin typeface="Cambria Math" panose="02040503050406030204" pitchFamily="18" charset="0"/>
                        </a:rPr>
                        <m:t>                                      </m:t>
                      </m:r>
                    </m:oMath>
                  </m:oMathPara>
                </a14:m>
                <a:endParaRPr lang="en-US" altLang="zh-CN" sz="16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m:t>
                      </m:r>
                      <m:f>
                        <m:fPr>
                          <m:ctrlPr>
                            <a:rPr lang="en-US" altLang="zh-CN" sz="1600" b="0" i="1" smtClean="0">
                              <a:latin typeface="Cambria Math" panose="02040503050406030204" pitchFamily="18" charset="0"/>
                            </a:rPr>
                          </m:ctrlPr>
                        </m:fPr>
                        <m:num>
                          <m:r>
                            <a:rPr lang="en-US" altLang="zh-CN" sz="1600" b="0" i="1" smtClean="0">
                              <a:latin typeface="Cambria Math" panose="02040503050406030204" pitchFamily="18" charset="0"/>
                            </a:rPr>
                            <m:t>1</m:t>
                          </m:r>
                        </m:num>
                        <m:den>
                          <m:r>
                            <a:rPr lang="en-US" altLang="zh-CN" sz="1600" b="0" i="1" smtClean="0">
                              <a:latin typeface="Cambria Math" panose="02040503050406030204" pitchFamily="18" charset="0"/>
                            </a:rPr>
                            <m:t>2</m:t>
                          </m:r>
                        </m:den>
                      </m:f>
                      <m:func>
                        <m:funcPr>
                          <m:ctrlPr>
                            <a:rPr lang="en-US" altLang="zh-CN" sz="1600" b="0" i="1" smtClean="0">
                              <a:latin typeface="Cambria Math" panose="02040503050406030204" pitchFamily="18" charset="0"/>
                            </a:rPr>
                          </m:ctrlPr>
                        </m:funcPr>
                        <m:fName>
                          <m:r>
                            <m:rPr>
                              <m:sty m:val="p"/>
                            </m:rPr>
                            <a:rPr lang="en-US" altLang="zh-CN" sz="1600" b="0" i="0" smtClean="0">
                              <a:latin typeface="Cambria Math" panose="02040503050406030204" pitchFamily="18" charset="0"/>
                            </a:rPr>
                            <m:t>log</m:t>
                          </m:r>
                        </m:fName>
                        <m:e>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1+</m:t>
                              </m:r>
                              <m:f>
                                <m:fPr>
                                  <m:ctrlPr>
                                    <a:rPr lang="en-US" altLang="zh-CN" sz="1600" b="0" i="1" smtClean="0">
                                      <a:latin typeface="Cambria Math" panose="02040503050406030204" pitchFamily="18" charset="0"/>
                                    </a:rPr>
                                  </m:ctrlPr>
                                </m:fPr>
                                <m:num>
                                  <m:r>
                                    <a:rPr lang="en-US" altLang="zh-CN" sz="1600" b="0" i="1" smtClean="0">
                                      <a:latin typeface="Cambria Math" panose="02040503050406030204" pitchFamily="18" charset="0"/>
                                    </a:rPr>
                                    <m:t>1</m:t>
                                  </m:r>
                                </m:num>
                                <m:den>
                                  <m:r>
                                    <a:rPr lang="en-US" altLang="zh-CN" sz="1600" b="0" i="1" smtClean="0">
                                      <a:latin typeface="Cambria Math" panose="02040503050406030204" pitchFamily="18" charset="0"/>
                                    </a:rPr>
                                    <m:t>𝑛</m:t>
                                  </m:r>
                                </m:den>
                              </m:f>
                              <m:nary>
                                <m:naryPr>
                                  <m:chr m:val="∑"/>
                                  <m:ctrlPr>
                                    <a:rPr lang="en-US" altLang="zh-CN" sz="1600" b="0" i="1" smtClean="0">
                                      <a:latin typeface="Cambria Math" panose="02040503050406030204" pitchFamily="18" charset="0"/>
                                    </a:rPr>
                                  </m:ctrlPr>
                                </m:naryPr>
                                <m:sub>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=1</m:t>
                                  </m:r>
                                </m:sub>
                                <m:sup>
                                  <m:r>
                                    <a:rPr lang="en-US" altLang="zh-CN" sz="1600" b="0" i="1" smtClean="0">
                                      <a:latin typeface="Cambria Math" panose="02040503050406030204" pitchFamily="18" charset="0"/>
                                    </a:rPr>
                                    <m:t>𝑛</m:t>
                                  </m:r>
                                </m:sup>
                                <m:e>
                                  <m:f>
                                    <m:fPr>
                                      <m:ctrlPr>
                                        <a:rPr lang="en-US" altLang="zh-CN" sz="1600" b="0" i="1" smtClean="0">
                                          <a:latin typeface="Cambria Math" panose="02040503050406030204" pitchFamily="18" charset="0"/>
                                        </a:rPr>
                                      </m:ctrlPr>
                                    </m:fPr>
                                    <m:num>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𝑃</m:t>
                                          </m:r>
                                        </m:e>
                                        <m:sub>
                                          <m:r>
                                            <a:rPr lang="en-US" altLang="zh-CN" sz="1600" b="0" i="1" smtClean="0">
                                              <a:latin typeface="Cambria Math" panose="02040503050406030204" pitchFamily="18" charset="0"/>
                                            </a:rPr>
                                            <m:t>𝑖</m:t>
                                          </m:r>
                                        </m:sub>
                                      </m:sSub>
                                    </m:num>
                                    <m:den>
                                      <m:r>
                                        <a:rPr lang="en-US" altLang="zh-CN" sz="1600" b="0" i="1" smtClean="0">
                                          <a:latin typeface="Cambria Math" panose="02040503050406030204" pitchFamily="18" charset="0"/>
                                        </a:rPr>
                                        <m:t>𝑁</m:t>
                                      </m:r>
                                    </m:den>
                                  </m:f>
                                </m:e>
                              </m:nary>
                            </m:e>
                          </m:d>
                          <m:r>
                            <a:rPr lang="en-US" altLang="zh-CN" sz="1600" b="0" i="1" smtClean="0">
                              <a:latin typeface="Cambria Math" panose="02040503050406030204" pitchFamily="18" charset="0"/>
                            </a:rPr>
                            <m:t>≤</m:t>
                          </m:r>
                          <m:f>
                            <m:fPr>
                              <m:ctrlPr>
                                <a:rPr lang="en-US" altLang="zh-CN" sz="1600" b="0" i="1" smtClean="0">
                                  <a:latin typeface="Cambria Math" panose="02040503050406030204" pitchFamily="18" charset="0"/>
                                </a:rPr>
                              </m:ctrlPr>
                            </m:fPr>
                            <m:num>
                              <m:r>
                                <a:rPr lang="en-US" altLang="zh-CN" sz="1600" b="0" i="1" smtClean="0">
                                  <a:latin typeface="Cambria Math" panose="02040503050406030204" pitchFamily="18" charset="0"/>
                                </a:rPr>
                                <m:t>1</m:t>
                              </m:r>
                            </m:num>
                            <m:den>
                              <m:r>
                                <a:rPr lang="en-US" altLang="zh-CN" sz="1600" b="0" i="1" smtClean="0">
                                  <a:latin typeface="Cambria Math" panose="02040503050406030204" pitchFamily="18" charset="0"/>
                                </a:rPr>
                                <m:t>2</m:t>
                              </m:r>
                            </m:den>
                          </m:f>
                          <m:func>
                            <m:funcPr>
                              <m:ctrlPr>
                                <a:rPr lang="en-US" altLang="zh-CN" sz="1600" b="0" i="1" smtClean="0">
                                  <a:latin typeface="Cambria Math" panose="02040503050406030204" pitchFamily="18" charset="0"/>
                                </a:rPr>
                              </m:ctrlPr>
                            </m:funcPr>
                            <m:fName>
                              <m:r>
                                <m:rPr>
                                  <m:sty m:val="p"/>
                                </m:rPr>
                                <a:rPr lang="en-US" altLang="zh-CN" sz="1600" b="0" i="0" smtClean="0">
                                  <a:latin typeface="Cambria Math" panose="02040503050406030204" pitchFamily="18" charset="0"/>
                                </a:rPr>
                                <m:t>log</m:t>
                              </m:r>
                            </m:fName>
                            <m:e>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1+</m:t>
                                  </m:r>
                                  <m:f>
                                    <m:fPr>
                                      <m:ctrlPr>
                                        <a:rPr lang="en-US" altLang="zh-CN" sz="1600" b="0" i="1" smtClean="0">
                                          <a:latin typeface="Cambria Math" panose="02040503050406030204" pitchFamily="18" charset="0"/>
                                        </a:rPr>
                                      </m:ctrlPr>
                                    </m:fPr>
                                    <m:num>
                                      <m:r>
                                        <a:rPr lang="en-US" altLang="zh-CN" sz="1600" b="0" i="1" smtClean="0">
                                          <a:latin typeface="Cambria Math" panose="02040503050406030204" pitchFamily="18" charset="0"/>
                                        </a:rPr>
                                        <m:t>𝑃</m:t>
                                      </m:r>
                                    </m:num>
                                    <m:den>
                                      <m:r>
                                        <a:rPr lang="en-US" altLang="zh-CN" sz="1600" b="0" i="1" smtClean="0">
                                          <a:latin typeface="Cambria Math" panose="02040503050406030204" pitchFamily="18" charset="0"/>
                                        </a:rPr>
                                        <m:t>𝑁</m:t>
                                      </m:r>
                                    </m:den>
                                  </m:f>
                                </m:e>
                              </m:d>
                            </m:e>
                          </m:func>
                        </m:e>
                      </m:func>
                    </m:oMath>
                  </m:oMathPara>
                </a14:m>
                <a:endParaRPr lang="en-US" altLang="zh-CN" sz="1600" dirty="0"/>
              </a:p>
              <a:p>
                <a:pPr/>
                <a14:m>
                  <m:oMathPara xmlns:m="http://schemas.openxmlformats.org/officeDocument/2006/math">
                    <m:oMathParaPr>
                      <m:jc m:val="centerGroup"/>
                    </m:oMathParaPr>
                    <m:oMath xmlns:m="http://schemas.openxmlformats.org/officeDocument/2006/math">
                      <m:r>
                        <a:rPr lang="en-US" altLang="zh-CN" sz="1600" b="1" i="1" smtClean="0">
                          <a:solidFill>
                            <a:srgbClr val="7030A0"/>
                          </a:solidFill>
                          <a:effectLst>
                            <a:outerShdw blurRad="38100" dist="38100" dir="2700000" algn="tl">
                              <a:srgbClr val="000000">
                                <a:alpha val="43137"/>
                              </a:srgbClr>
                            </a:outerShdw>
                          </a:effectLst>
                          <a:latin typeface="Cambria Math" panose="02040503050406030204" pitchFamily="18" charset="0"/>
                        </a:rPr>
                        <m:t>𝑹</m:t>
                      </m:r>
                      <m:r>
                        <a:rPr lang="en-US" altLang="zh-CN" sz="1600" b="1" i="1" smtClean="0">
                          <a:solidFill>
                            <a:srgbClr val="7030A0"/>
                          </a:solidFill>
                          <a:effectLst>
                            <a:outerShdw blurRad="38100" dist="38100" dir="2700000" algn="tl">
                              <a:srgbClr val="000000">
                                <a:alpha val="43137"/>
                              </a:srgbClr>
                            </a:outerShdw>
                          </a:effectLst>
                          <a:latin typeface="Cambria Math" panose="02040503050406030204" pitchFamily="18" charset="0"/>
                        </a:rPr>
                        <m:t>≤</m:t>
                      </m:r>
                      <m:f>
                        <m:fPr>
                          <m:ctrlPr>
                            <a:rPr lang="en-US" altLang="zh-CN" sz="1600" b="1" i="1" smtClean="0">
                              <a:solidFill>
                                <a:srgbClr val="7030A0"/>
                              </a:solidFill>
                              <a:effectLst>
                                <a:outerShdw blurRad="38100" dist="38100" dir="2700000" algn="tl">
                                  <a:srgbClr val="000000">
                                    <a:alpha val="43137"/>
                                  </a:srgbClr>
                                </a:outerShdw>
                              </a:effectLst>
                              <a:latin typeface="Cambria Math" panose="02040503050406030204" pitchFamily="18" charset="0"/>
                            </a:rPr>
                          </m:ctrlPr>
                        </m:fPr>
                        <m:num>
                          <m:r>
                            <a:rPr lang="en-US" altLang="zh-CN" sz="1600" b="1" i="1" smtClean="0">
                              <a:solidFill>
                                <a:srgbClr val="7030A0"/>
                              </a:solidFill>
                              <a:effectLst>
                                <a:outerShdw blurRad="38100" dist="38100" dir="2700000" algn="tl">
                                  <a:srgbClr val="000000">
                                    <a:alpha val="43137"/>
                                  </a:srgbClr>
                                </a:outerShdw>
                              </a:effectLst>
                              <a:latin typeface="Cambria Math" panose="02040503050406030204" pitchFamily="18" charset="0"/>
                            </a:rPr>
                            <m:t>𝟏</m:t>
                          </m:r>
                        </m:num>
                        <m:den>
                          <m:r>
                            <a:rPr lang="en-US" altLang="zh-CN" sz="1600" b="1" i="1" smtClean="0">
                              <a:solidFill>
                                <a:srgbClr val="7030A0"/>
                              </a:solidFill>
                              <a:effectLst>
                                <a:outerShdw blurRad="38100" dist="38100" dir="2700000" algn="tl">
                                  <a:srgbClr val="000000">
                                    <a:alpha val="43137"/>
                                  </a:srgbClr>
                                </a:outerShdw>
                              </a:effectLst>
                              <a:latin typeface="Cambria Math" panose="02040503050406030204" pitchFamily="18" charset="0"/>
                            </a:rPr>
                            <m:t>𝟐</m:t>
                          </m:r>
                        </m:den>
                      </m:f>
                      <m:func>
                        <m:funcPr>
                          <m:ctrlPr>
                            <a:rPr lang="en-US" altLang="zh-CN" sz="1600" b="1" i="1" smtClean="0">
                              <a:solidFill>
                                <a:srgbClr val="7030A0"/>
                              </a:solidFill>
                              <a:effectLst>
                                <a:outerShdw blurRad="38100" dist="38100" dir="2700000" algn="tl">
                                  <a:srgbClr val="000000">
                                    <a:alpha val="43137"/>
                                  </a:srgbClr>
                                </a:outerShdw>
                              </a:effectLst>
                              <a:latin typeface="Cambria Math" panose="02040503050406030204" pitchFamily="18" charset="0"/>
                            </a:rPr>
                          </m:ctrlPr>
                        </m:funcPr>
                        <m:fName>
                          <m:r>
                            <a:rPr lang="en-US" altLang="zh-CN" sz="1600" b="1" i="0" smtClean="0">
                              <a:solidFill>
                                <a:srgbClr val="7030A0"/>
                              </a:solidFill>
                              <a:effectLst>
                                <a:outerShdw blurRad="38100" dist="38100" dir="2700000" algn="tl">
                                  <a:srgbClr val="000000">
                                    <a:alpha val="43137"/>
                                  </a:srgbClr>
                                </a:outerShdw>
                              </a:effectLst>
                              <a:latin typeface="Cambria Math" panose="02040503050406030204" pitchFamily="18" charset="0"/>
                            </a:rPr>
                            <m:t>𝐥𝐨𝐠</m:t>
                          </m:r>
                        </m:fName>
                        <m:e>
                          <m:d>
                            <m:dPr>
                              <m:ctrlPr>
                                <a:rPr lang="en-US" altLang="zh-CN" sz="1600" b="1" i="1" smtClean="0">
                                  <a:solidFill>
                                    <a:srgbClr val="7030A0"/>
                                  </a:solidFill>
                                  <a:effectLst>
                                    <a:outerShdw blurRad="38100" dist="38100" dir="2700000" algn="tl">
                                      <a:srgbClr val="000000">
                                        <a:alpha val="43137"/>
                                      </a:srgbClr>
                                    </a:outerShdw>
                                  </a:effectLst>
                                  <a:latin typeface="Cambria Math" panose="02040503050406030204" pitchFamily="18" charset="0"/>
                                </a:rPr>
                              </m:ctrlPr>
                            </m:dPr>
                            <m:e>
                              <m:r>
                                <a:rPr lang="en-US" altLang="zh-CN" sz="1600" b="1" i="1" smtClean="0">
                                  <a:solidFill>
                                    <a:srgbClr val="7030A0"/>
                                  </a:solidFill>
                                  <a:effectLst>
                                    <a:outerShdw blurRad="38100" dist="38100" dir="2700000" algn="tl">
                                      <a:srgbClr val="000000">
                                        <a:alpha val="43137"/>
                                      </a:srgbClr>
                                    </a:outerShdw>
                                  </a:effectLst>
                                  <a:latin typeface="Cambria Math" panose="02040503050406030204" pitchFamily="18" charset="0"/>
                                </a:rPr>
                                <m:t>𝟏</m:t>
                              </m:r>
                              <m:r>
                                <a:rPr lang="en-US" altLang="zh-CN" sz="1600" b="1" i="1" smtClean="0">
                                  <a:solidFill>
                                    <a:srgbClr val="7030A0"/>
                                  </a:solidFill>
                                  <a:effectLst>
                                    <a:outerShdw blurRad="38100" dist="38100" dir="2700000" algn="tl">
                                      <a:srgbClr val="000000">
                                        <a:alpha val="43137"/>
                                      </a:srgbClr>
                                    </a:outerShdw>
                                  </a:effectLst>
                                  <a:latin typeface="Cambria Math" panose="02040503050406030204" pitchFamily="18" charset="0"/>
                                </a:rPr>
                                <m:t>+</m:t>
                              </m:r>
                              <m:f>
                                <m:fPr>
                                  <m:ctrlPr>
                                    <a:rPr lang="en-US" altLang="zh-CN" sz="1600" b="1" i="1" smtClean="0">
                                      <a:solidFill>
                                        <a:srgbClr val="7030A0"/>
                                      </a:solidFill>
                                      <a:effectLst>
                                        <a:outerShdw blurRad="38100" dist="38100" dir="2700000" algn="tl">
                                          <a:srgbClr val="000000">
                                            <a:alpha val="43137"/>
                                          </a:srgbClr>
                                        </a:outerShdw>
                                      </a:effectLst>
                                      <a:latin typeface="Cambria Math" panose="02040503050406030204" pitchFamily="18" charset="0"/>
                                    </a:rPr>
                                  </m:ctrlPr>
                                </m:fPr>
                                <m:num>
                                  <m:r>
                                    <a:rPr lang="en-US" altLang="zh-CN" sz="1600" b="1" i="1" smtClean="0">
                                      <a:solidFill>
                                        <a:srgbClr val="7030A0"/>
                                      </a:solidFill>
                                      <a:effectLst>
                                        <a:outerShdw blurRad="38100" dist="38100" dir="2700000" algn="tl">
                                          <a:srgbClr val="000000">
                                            <a:alpha val="43137"/>
                                          </a:srgbClr>
                                        </a:outerShdw>
                                      </a:effectLst>
                                      <a:latin typeface="Cambria Math" panose="02040503050406030204" pitchFamily="18" charset="0"/>
                                    </a:rPr>
                                    <m:t>𝑷</m:t>
                                  </m:r>
                                </m:num>
                                <m:den>
                                  <m:r>
                                    <a:rPr lang="en-US" altLang="zh-CN" sz="1600" b="1" i="1" smtClean="0">
                                      <a:solidFill>
                                        <a:srgbClr val="7030A0"/>
                                      </a:solidFill>
                                      <a:effectLst>
                                        <a:outerShdw blurRad="38100" dist="38100" dir="2700000" algn="tl">
                                          <a:srgbClr val="000000">
                                            <a:alpha val="43137"/>
                                          </a:srgbClr>
                                        </a:outerShdw>
                                      </a:effectLst>
                                      <a:latin typeface="Cambria Math" panose="02040503050406030204" pitchFamily="18" charset="0"/>
                                    </a:rPr>
                                    <m:t>𝑵</m:t>
                                  </m:r>
                                </m:den>
                              </m:f>
                            </m:e>
                          </m:d>
                          <m:r>
                            <a:rPr lang="en-US" altLang="zh-CN" sz="1600" b="1" i="1" smtClean="0">
                              <a:solidFill>
                                <a:srgbClr val="7030A0"/>
                              </a:solidFill>
                              <a:effectLst>
                                <a:outerShdw blurRad="38100" dist="38100" dir="2700000" algn="tl">
                                  <a:srgbClr val="000000">
                                    <a:alpha val="43137"/>
                                  </a:srgbClr>
                                </a:outerShdw>
                              </a:effectLst>
                              <a:latin typeface="Cambria Math" panose="02040503050406030204" pitchFamily="18" charset="0"/>
                            </a:rPr>
                            <m:t>+</m:t>
                          </m:r>
                          <m:sSub>
                            <m:sSubPr>
                              <m:ctrlPr>
                                <a:rPr lang="en-US" altLang="zh-CN" sz="1600" b="1" i="1" smtClean="0">
                                  <a:solidFill>
                                    <a:srgbClr val="7030A0"/>
                                  </a:solidFill>
                                  <a:effectLst>
                                    <a:outerShdw blurRad="38100" dist="38100" dir="2700000" algn="tl">
                                      <a:srgbClr val="000000">
                                        <a:alpha val="43137"/>
                                      </a:srgbClr>
                                    </a:outerShdw>
                                  </a:effectLst>
                                  <a:latin typeface="Cambria Math" panose="02040503050406030204" pitchFamily="18" charset="0"/>
                                </a:rPr>
                              </m:ctrlPr>
                            </m:sSubPr>
                            <m:e>
                              <m:r>
                                <a:rPr lang="en-US" altLang="zh-CN" sz="1600" b="1" i="1" smtClean="0">
                                  <a:solidFill>
                                    <a:srgbClr val="7030A0"/>
                                  </a:solidFill>
                                  <a:effectLst>
                                    <a:outerShdw blurRad="38100" dist="38100" dir="2700000" algn="tl">
                                      <a:srgbClr val="000000">
                                        <a:alpha val="43137"/>
                                      </a:srgbClr>
                                    </a:outerShdw>
                                  </a:effectLst>
                                  <a:latin typeface="Cambria Math" panose="02040503050406030204" pitchFamily="18" charset="0"/>
                                </a:rPr>
                                <m:t>𝝐</m:t>
                              </m:r>
                            </m:e>
                            <m:sub>
                              <m:r>
                                <a:rPr lang="en-US" altLang="zh-CN" sz="1600" b="1" i="1" smtClean="0">
                                  <a:solidFill>
                                    <a:srgbClr val="7030A0"/>
                                  </a:solidFill>
                                  <a:effectLst>
                                    <a:outerShdw blurRad="38100" dist="38100" dir="2700000" algn="tl">
                                      <a:srgbClr val="000000">
                                        <a:alpha val="43137"/>
                                      </a:srgbClr>
                                    </a:outerShdw>
                                  </a:effectLst>
                                  <a:latin typeface="Cambria Math" panose="02040503050406030204" pitchFamily="18" charset="0"/>
                                </a:rPr>
                                <m:t>𝒏</m:t>
                              </m:r>
                            </m:sub>
                          </m:sSub>
                        </m:e>
                      </m:func>
                    </m:oMath>
                  </m:oMathPara>
                </a14:m>
                <a:endParaRPr lang="en-US" altLang="zh-CN" sz="1600" b="1" dirty="0">
                  <a:effectLst>
                    <a:outerShdw blurRad="38100" dist="38100" dir="2700000" algn="tl">
                      <a:srgbClr val="000000">
                        <a:alpha val="43137"/>
                      </a:srgbClr>
                    </a:outerShdw>
                  </a:effectLst>
                </a:endParaRPr>
              </a:p>
            </p:txBody>
          </p:sp>
        </mc:Choice>
        <mc:Fallback xmlns="">
          <p:sp>
            <p:nvSpPr>
              <p:cNvPr id="5" name="TextBox 4">
                <a:extLst>
                  <a:ext uri="{FF2B5EF4-FFF2-40B4-BE49-F238E27FC236}">
                    <a16:creationId xmlns:a16="http://schemas.microsoft.com/office/drawing/2014/main" id="{43305AD3-E7E2-449E-826B-741E46FFEBF7}"/>
                  </a:ext>
                </a:extLst>
              </p:cNvPr>
              <p:cNvSpPr txBox="1">
                <a:spLocks noRot="1" noChangeAspect="1" noMove="1" noResize="1" noEditPoints="1" noAdjustHandles="1" noChangeArrowheads="1" noChangeShapeType="1" noTextEdit="1"/>
              </p:cNvSpPr>
              <p:nvPr/>
            </p:nvSpPr>
            <p:spPr>
              <a:xfrm>
                <a:off x="4813176" y="1216025"/>
                <a:ext cx="4968552" cy="3859967"/>
              </a:xfrm>
              <a:prstGeom prst="rect">
                <a:avLst/>
              </a:prstGeom>
              <a:blipFill>
                <a:blip r:embed="rId6"/>
                <a:stretch>
                  <a:fillRect t="-19935" b="-18301"/>
                </a:stretch>
              </a:blipFill>
              <a:ln>
                <a:solidFill>
                  <a:srgbClr val="7030A0"/>
                </a:solidFill>
              </a:ln>
            </p:spPr>
            <p:txBody>
              <a:bodyPr/>
              <a:lstStyle/>
              <a:p>
                <a:r>
                  <a:rPr lang="zh-CN" altLang="en-US">
                    <a:noFill/>
                  </a:rPr>
                  <a:t> </a:t>
                </a:r>
              </a:p>
            </p:txBody>
          </p:sp>
        </mc:Fallback>
      </mc:AlternateContent>
      <p:pic>
        <p:nvPicPr>
          <p:cNvPr id="7" name="Picture 6">
            <a:extLst>
              <a:ext uri="{FF2B5EF4-FFF2-40B4-BE49-F238E27FC236}">
                <a16:creationId xmlns:a16="http://schemas.microsoft.com/office/drawing/2014/main" id="{F5675F16-2922-4026-B6B5-6B01C4CC2BA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447309" y="5622449"/>
            <a:ext cx="3810294" cy="1051224"/>
          </a:xfrm>
          <a:prstGeom prst="rect">
            <a:avLst/>
          </a:prstGeom>
          <a:ln>
            <a:noFill/>
          </a:ln>
          <a:effectLst>
            <a:outerShdw blurRad="292100" dist="139700" dir="2700000" algn="tl" rotWithShape="0">
              <a:srgbClr val="333333">
                <a:alpha val="65000"/>
              </a:srgbClr>
            </a:outerShdw>
          </a:effectLst>
        </p:spPr>
      </p:pic>
      <p:sp>
        <p:nvSpPr>
          <p:cNvPr id="3" name="文本框 2">
            <a:extLst>
              <a:ext uri="{FF2B5EF4-FFF2-40B4-BE49-F238E27FC236}">
                <a16:creationId xmlns:a16="http://schemas.microsoft.com/office/drawing/2014/main" id="{8C2DCEDC-23E1-EDA1-04D8-C9F7D9C0F88C}"/>
              </a:ext>
            </a:extLst>
          </p:cNvPr>
          <p:cNvSpPr txBox="1"/>
          <p:nvPr/>
        </p:nvSpPr>
        <p:spPr>
          <a:xfrm>
            <a:off x="7437120" y="426720"/>
            <a:ext cx="1146468" cy="380425"/>
          </a:xfrm>
          <a:prstGeom prst="rect">
            <a:avLst/>
          </a:prstGeom>
          <a:noFill/>
        </p:spPr>
        <p:txBody>
          <a:bodyPr wrap="none" rtlCol="0">
            <a:spAutoFit/>
          </a:bodyPr>
          <a:lstStyle/>
          <a:p>
            <a:r>
              <a:rPr kumimoji="1" lang="zh-CN" altLang="en-US" dirty="0"/>
              <a:t>掌握证明</a:t>
            </a:r>
          </a:p>
        </p:txBody>
      </p:sp>
    </p:spTree>
    <p:extLst>
      <p:ext uri="{BB962C8B-B14F-4D97-AF65-F5344CB8AC3E}">
        <p14:creationId xmlns:p14="http://schemas.microsoft.com/office/powerpoint/2010/main" val="2245173347"/>
      </p:ext>
    </p:extLst>
  </p:cSld>
  <p:clrMapOvr>
    <a:masterClrMapping/>
  </p:clrMapOvr>
  <mc:AlternateContent xmlns:mc="http://schemas.openxmlformats.org/markup-compatibility/2006" xmlns:p14="http://schemas.microsoft.com/office/powerpoint/2010/main">
    <mc:Choice Requires="p14">
      <p:transition spd="slow" p14:dur="2000" advTm="445373"/>
    </mc:Choice>
    <mc:Fallback xmlns="">
      <p:transition spd="slow" advTm="445373"/>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C2434E4-16B7-E540-A13C-960B63D56793}"/>
              </a:ext>
            </a:extLst>
          </p:cNvPr>
          <p:cNvSpPr txBox="1">
            <a:spLocks/>
          </p:cNvSpPr>
          <p:nvPr/>
        </p:nvSpPr>
        <p:spPr>
          <a:xfrm>
            <a:off x="348680" y="279921"/>
            <a:ext cx="8769040" cy="1065397"/>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sz="4301" dirty="0">
                <a:solidFill>
                  <a:schemeClr val="accent2">
                    <a:lumMod val="75000"/>
                  </a:schemeClr>
                </a:solidFill>
              </a:rPr>
              <a:t>Parallel Gaussian Channel</a:t>
            </a:r>
          </a:p>
        </p:txBody>
      </p:sp>
      <mc:AlternateContent xmlns:mc="http://schemas.openxmlformats.org/markup-compatibility/2006" xmlns:a14="http://schemas.microsoft.com/office/drawing/2010/main">
        <mc:Choice Requires="a14">
          <p:sp>
            <p:nvSpPr>
              <p:cNvPr id="6" name="Rectangle 5"/>
              <p:cNvSpPr/>
              <p:nvPr/>
            </p:nvSpPr>
            <p:spPr>
              <a:xfrm>
                <a:off x="420688" y="3448273"/>
                <a:ext cx="9217024" cy="3161506"/>
              </a:xfrm>
              <a:prstGeom prst="rect">
                <a:avLst/>
              </a:prstGeom>
            </p:spPr>
            <p:txBody>
              <a:bodyPr wrap="square">
                <a:spAutoFit/>
              </a:bodyPr>
              <a:lstStyle/>
              <a:p>
                <a:pPr marL="285750" indent="-285750">
                  <a:buFont typeface="Wingdings" panose="05000000000000000000" pitchFamily="2" charset="2"/>
                  <a:buChar char="n"/>
                </a:pPr>
                <a:r>
                  <a:rPr lang="en-US" altLang="zh-CN" sz="1800" dirty="0">
                    <a:ea typeface="华文楷体" panose="02010600040101010101" pitchFamily="2" charset="-122"/>
                    <a:cs typeface="Times New Roman" panose="02020603050405020304" pitchFamily="18" charset="0"/>
                  </a:rPr>
                  <a:t>Assume that we have a set of Gaussian channels in parallel. The output of each channel is the sum of the input and Gaussian noise. For channel </a:t>
                </a:r>
                <a14:m>
                  <m:oMath xmlns:m="http://schemas.openxmlformats.org/officeDocument/2006/math">
                    <m:r>
                      <a:rPr lang="en-US" altLang="zh-CN" sz="1800" i="1" dirty="0" smtClean="0">
                        <a:latin typeface="Cambria Math" panose="02040503050406030204" pitchFamily="18" charset="0"/>
                        <a:ea typeface="华文楷体" panose="02010600040101010101" pitchFamily="2" charset="-122"/>
                        <a:cs typeface="Times New Roman" panose="02020603050405020304" pitchFamily="18" charset="0"/>
                      </a:rPr>
                      <m:t>𝑗</m:t>
                    </m:r>
                  </m:oMath>
                </a14:m>
                <a:r>
                  <a:rPr lang="en-US" altLang="zh-CN" sz="1800" dirty="0">
                    <a:ea typeface="华文楷体" panose="02010600040101010101" pitchFamily="2" charset="-122"/>
                    <a:cs typeface="Times New Roman" panose="02020603050405020304" pitchFamily="18" charset="0"/>
                  </a:rPr>
                  <a:t>,</a:t>
                </a:r>
                <a:endParaRPr lang="en-US" altLang="zh-CN" sz="1800" b="0" dirty="0">
                  <a:ea typeface="华文楷体" panose="02010600040101010101" pitchFamily="2" charset="-122"/>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𝑌</m:t>
                          </m:r>
                        </m:e>
                        <m:sub>
                          <m: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𝑗</m:t>
                          </m:r>
                        </m:sub>
                      </m:sSub>
                      <m: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m:t>
                      </m:r>
                      <m:sSub>
                        <m:sSubPr>
                          <m:ctrlP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𝑋</m:t>
                          </m:r>
                        </m:e>
                        <m:sub>
                          <m: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𝑗</m:t>
                          </m:r>
                        </m:sub>
                      </m:sSub>
                      <m: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m:t>
                      </m:r>
                      <m:sSub>
                        <m:sSubPr>
                          <m:ctrlP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𝑍</m:t>
                          </m:r>
                        </m:e>
                        <m:sub>
                          <m: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𝑗</m:t>
                          </m:r>
                        </m:sub>
                      </m:sSub>
                      <m: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      </m:t>
                      </m:r>
                      <m: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𝑗</m:t>
                      </m:r>
                      <m: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=1,2,…,</m:t>
                      </m:r>
                      <m: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𝑘</m:t>
                      </m:r>
                    </m:oMath>
                  </m:oMathPara>
                </a14:m>
                <a:endParaRPr lang="en-US" altLang="zh-CN" sz="1800" dirty="0">
                  <a:solidFill>
                    <a:srgbClr val="7030A0"/>
                  </a:solidFill>
                  <a:ea typeface="华文楷体" panose="02010600040101010101" pitchFamily="2" charset="-122"/>
                  <a:cs typeface="Times New Roman" panose="02020603050405020304" pitchFamily="18" charset="0"/>
                </a:endParaRPr>
              </a:p>
              <a:p>
                <a:pPr marL="285750" indent="-285750">
                  <a:buFont typeface="Wingdings" panose="05000000000000000000" pitchFamily="2" charset="2"/>
                  <a:buChar char="n"/>
                </a:pPr>
                <a:r>
                  <a:rPr lang="en-US" altLang="zh-CN" sz="1800" dirty="0">
                    <a:ea typeface="华文楷体" panose="02010600040101010101" pitchFamily="2" charset="-122"/>
                    <a:cs typeface="Times New Roman" panose="02020603050405020304" pitchFamily="18" charset="0"/>
                  </a:rPr>
                  <a:t>The noise is assumed to be independent from channel to channel. We assume that there is a common power constraint on the total power used, that is</a:t>
                </a:r>
              </a:p>
              <a:p>
                <a:pPr/>
                <a14:m>
                  <m:oMathPara xmlns:m="http://schemas.openxmlformats.org/officeDocument/2006/math">
                    <m:oMathParaPr>
                      <m:jc m:val="centerGroup"/>
                    </m:oMathParaPr>
                    <m:oMath xmlns:m="http://schemas.openxmlformats.org/officeDocument/2006/math">
                      <m: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𝐸</m:t>
                      </m:r>
                      <m:nary>
                        <m:naryPr>
                          <m:chr m:val="∑"/>
                          <m:ctrlP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ctrlPr>
                        </m:naryPr>
                        <m:sub>
                          <m: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𝑗</m:t>
                          </m:r>
                          <m: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=1</m:t>
                          </m:r>
                        </m:sub>
                        <m:sup>
                          <m: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𝑘</m:t>
                          </m:r>
                        </m:sup>
                        <m:e>
                          <m:sSubSup>
                            <m:sSubSupPr>
                              <m:ctrlP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ctrlPr>
                            </m:sSubSupPr>
                            <m:e>
                              <m: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𝑋</m:t>
                              </m:r>
                            </m:e>
                            <m:sub>
                              <m: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𝑗</m:t>
                              </m:r>
                            </m:sub>
                            <m:sup>
                              <m: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2</m:t>
                              </m:r>
                            </m:sup>
                          </m:sSubSup>
                        </m:e>
                      </m:nary>
                      <m: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𝑃</m:t>
                      </m:r>
                    </m:oMath>
                  </m:oMathPara>
                </a14:m>
                <a:endParaRPr lang="en-US" altLang="zh-CN" sz="1800" dirty="0">
                  <a:solidFill>
                    <a:srgbClr val="7030A0"/>
                  </a:solidFill>
                  <a:ea typeface="华文楷体" panose="02010600040101010101" pitchFamily="2" charset="-122"/>
                  <a:cs typeface="Times New Roman" panose="02020603050405020304" pitchFamily="18" charset="0"/>
                </a:endParaRPr>
              </a:p>
              <a:p>
                <a:pPr marL="285750" indent="-285750">
                  <a:buFont typeface="Wingdings" panose="05000000000000000000" pitchFamily="2" charset="2"/>
                  <a:buChar char="n"/>
                </a:pPr>
                <a:r>
                  <a:rPr lang="en-US" altLang="zh-CN" sz="1800" dirty="0">
                    <a:ea typeface="华文楷体" panose="02010600040101010101" pitchFamily="2" charset="-122"/>
                    <a:cs typeface="Times New Roman" panose="02020603050405020304" pitchFamily="18" charset="0"/>
                  </a:rPr>
                  <a:t>We wish to </a:t>
                </a:r>
                <a:r>
                  <a:rPr lang="en-US" altLang="zh-CN" sz="1800" dirty="0">
                    <a:solidFill>
                      <a:srgbClr val="7030A0"/>
                    </a:solidFill>
                    <a:ea typeface="华文楷体" panose="02010600040101010101" pitchFamily="2" charset="-122"/>
                    <a:cs typeface="Times New Roman" panose="02020603050405020304" pitchFamily="18" charset="0"/>
                  </a:rPr>
                  <a:t>distribute the power among the various channels </a:t>
                </a:r>
                <a:r>
                  <a:rPr lang="en-US" altLang="zh-CN" sz="1800" dirty="0">
                    <a:ea typeface="华文楷体" panose="02010600040101010101" pitchFamily="2" charset="-122"/>
                    <a:cs typeface="Times New Roman" panose="02020603050405020304" pitchFamily="18" charset="0"/>
                  </a:rPr>
                  <a:t>so as to maximize the total capacity.</a:t>
                </a:r>
              </a:p>
              <a:p>
                <a:pPr marL="761192" lvl="1" indent="-285750">
                  <a:buFont typeface="Wingdings" panose="05000000000000000000" pitchFamily="2" charset="2"/>
                  <a:buChar char="n"/>
                </a:pPr>
                <a14:m>
                  <m:oMath xmlns:m="http://schemas.openxmlformats.org/officeDocument/2006/math">
                    <m:sSub>
                      <m:sSubPr>
                        <m:ctrlPr>
                          <a:rPr lang="en-US" altLang="zh-CN" sz="1800" i="1" dirty="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i="1" dirty="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𝑃</m:t>
                        </m:r>
                      </m:e>
                      <m:sub>
                        <m:r>
                          <a:rPr lang="en-US" altLang="zh-CN" sz="1800" i="1" dirty="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𝑖</m:t>
                        </m:r>
                      </m:sub>
                    </m:sSub>
                    <m:r>
                      <a:rPr lang="en-US" altLang="zh-CN" sz="1800" i="1" dirty="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i="1" dirty="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𝐸</m:t>
                    </m:r>
                    <m:sSubSup>
                      <m:sSubSupPr>
                        <m:ctrlPr>
                          <a:rPr lang="en-US" altLang="zh-CN" sz="1800" i="1" dirty="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ctrlPr>
                      </m:sSubSupPr>
                      <m:e>
                        <m:r>
                          <a:rPr lang="en-US" altLang="zh-CN" sz="1800" i="1" dirty="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𝑋</m:t>
                        </m:r>
                      </m:e>
                      <m:sub>
                        <m:r>
                          <a:rPr lang="en-US" altLang="zh-CN" sz="1800" i="1" dirty="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𝑖</m:t>
                        </m:r>
                      </m:sub>
                      <m:sup>
                        <m:r>
                          <a:rPr lang="en-US" altLang="zh-CN" sz="1800" i="1" dirty="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2</m:t>
                        </m:r>
                      </m:sup>
                    </m:sSubSup>
                    <m:r>
                      <a:rPr lang="en-US" altLang="zh-CN" sz="1800" i="1" dirty="0">
                        <a:latin typeface="Cambria Math" panose="02040503050406030204" pitchFamily="18" charset="0"/>
                        <a:ea typeface="华文楷体" panose="02010600040101010101" pitchFamily="2" charset="-122"/>
                        <a:cs typeface="Times New Roman" panose="02020603050405020304" pitchFamily="18" charset="0"/>
                      </a:rPr>
                      <m:t> </m:t>
                    </m:r>
                  </m:oMath>
                </a14:m>
                <a:r>
                  <a:rPr lang="en-US" altLang="zh-CN" sz="1800" dirty="0">
                    <a:ea typeface="华文楷体" panose="02010600040101010101" pitchFamily="2" charset="-122"/>
                    <a:cs typeface="Times New Roman" panose="02020603050405020304" pitchFamily="18" charset="0"/>
                  </a:rPr>
                  <a:t>,and </a:t>
                </a:r>
                <a14:m>
                  <m:oMath xmlns:m="http://schemas.openxmlformats.org/officeDocument/2006/math">
                    <m:r>
                      <a:rPr lang="en-US" altLang="zh-CN" sz="1800" i="1" dirty="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m:t>
                    </m:r>
                    <m:sSub>
                      <m:sSubPr>
                        <m:ctrlPr>
                          <a:rPr lang="en-US" altLang="zh-CN" sz="1800" i="1" dirty="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i="1" dirty="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𝑃</m:t>
                        </m:r>
                      </m:e>
                      <m:sub>
                        <m:r>
                          <a:rPr lang="en-US" altLang="zh-CN" sz="1800" i="1" dirty="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𝑖</m:t>
                        </m:r>
                      </m:sub>
                    </m:sSub>
                    <m:r>
                      <a:rPr lang="en-US" altLang="zh-CN" sz="1800" b="0" i="1" dirty="0"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i="1" dirty="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 </m:t>
                    </m:r>
                    <m:r>
                      <a:rPr lang="en-US" altLang="zh-CN" sz="1800" i="1" dirty="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𝑃</m:t>
                    </m:r>
                  </m:oMath>
                </a14:m>
                <a:endParaRPr lang="en-US" altLang="zh-CN" sz="1800" dirty="0">
                  <a:ea typeface="华文楷体" panose="02010600040101010101" pitchFamily="2" charset="-122"/>
                  <a:cs typeface="Times New Roman" panose="02020603050405020304" pitchFamily="18" charset="0"/>
                </a:endParaRPr>
              </a:p>
            </p:txBody>
          </p:sp>
        </mc:Choice>
        <mc:Fallback xmlns="">
          <p:sp>
            <p:nvSpPr>
              <p:cNvPr id="6" name="Rectangle 5"/>
              <p:cNvSpPr>
                <a:spLocks noRot="1" noChangeAspect="1" noMove="1" noResize="1" noEditPoints="1" noAdjustHandles="1" noChangeArrowheads="1" noChangeShapeType="1" noTextEdit="1"/>
              </p:cNvSpPr>
              <p:nvPr/>
            </p:nvSpPr>
            <p:spPr>
              <a:xfrm>
                <a:off x="420688" y="3448273"/>
                <a:ext cx="9217024" cy="3161506"/>
              </a:xfrm>
              <a:prstGeom prst="rect">
                <a:avLst/>
              </a:prstGeom>
              <a:blipFill>
                <a:blip r:embed="rId5"/>
                <a:stretch>
                  <a:fillRect l="-397" t="-1158" b="-2317"/>
                </a:stretch>
              </a:blipFill>
            </p:spPr>
            <p:txBody>
              <a:bodyPr/>
              <a:lstStyle/>
              <a:p>
                <a:r>
                  <a:rPr lang="zh-CN" altLang="en-US">
                    <a:noFill/>
                  </a:rPr>
                  <a:t> </a:t>
                </a:r>
              </a:p>
            </p:txBody>
          </p:sp>
        </mc:Fallback>
      </mc:AlternateContent>
      <p:pic>
        <p:nvPicPr>
          <p:cNvPr id="5" name="Picture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84784" y="1345318"/>
            <a:ext cx="1835980" cy="1928256"/>
          </a:xfrm>
          <a:prstGeom prst="rect">
            <a:avLst/>
          </a:prstGeom>
          <a:ln>
            <a:noFill/>
          </a:ln>
          <a:effectLst>
            <a:outerShdw blurRad="292100" dist="139700" dir="2700000" algn="tl" rotWithShape="0">
              <a:srgbClr val="333333">
                <a:alpha val="65000"/>
              </a:srgbClr>
            </a:outerShdw>
          </a:effectLst>
        </p:spPr>
      </p:pic>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A769FA6D-63BB-2049-B3CC-A3243E97C4F5}"/>
                  </a:ext>
                </a:extLst>
              </p:cNvPr>
              <p:cNvSpPr/>
              <p:nvPr/>
            </p:nvSpPr>
            <p:spPr>
              <a:xfrm>
                <a:off x="3514044" y="1989400"/>
                <a:ext cx="5616624" cy="64009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𝑪</m:t>
                      </m:r>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m:t>
                      </m:r>
                      <m:func>
                        <m:funcPr>
                          <m:ctrlP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ctrlPr>
                        </m:funcPr>
                        <m:fName>
                          <m:limLow>
                            <m:limLowPr>
                              <m:ctrlP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ctrlPr>
                            </m:limLowPr>
                            <m:e>
                              <m:r>
                                <a:rPr lang="en-US" sz="1800" b="1" i="0" smtClean="0">
                                  <a:solidFill>
                                    <a:srgbClr val="C00000"/>
                                  </a:solidFill>
                                  <a:effectLst>
                                    <a:outerShdw blurRad="38100" dist="38100" dir="2700000" algn="tl">
                                      <a:srgbClr val="000000">
                                        <a:alpha val="43137"/>
                                      </a:srgbClr>
                                    </a:outerShdw>
                                  </a:effectLst>
                                  <a:latin typeface="Cambria Math" panose="02040503050406030204" pitchFamily="18" charset="0"/>
                                </a:rPr>
                                <m:t>𝐦𝐚𝐱</m:t>
                              </m:r>
                            </m:e>
                            <m:lim>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𝒇</m:t>
                              </m:r>
                              <m:d>
                                <m:dPr>
                                  <m:ctrlP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ctrlPr>
                                </m:dPr>
                                <m:e>
                                  <m:sSub>
                                    <m:sSubPr>
                                      <m:ctrlP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ctrlPr>
                                    </m:sSubPr>
                                    <m:e>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𝒙</m:t>
                                      </m:r>
                                    </m:e>
                                    <m:sub>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𝟏</m:t>
                                      </m:r>
                                    </m:sub>
                                  </m:sSub>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m:t>
                                  </m:r>
                                  <m:sSub>
                                    <m:sSubPr>
                                      <m:ctrlP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ctrlPr>
                                    </m:sSubPr>
                                    <m:e>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𝒙</m:t>
                                      </m:r>
                                    </m:e>
                                    <m:sub>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𝟐</m:t>
                                      </m:r>
                                    </m:sub>
                                  </m:sSub>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m:t>
                                  </m:r>
                                  <m:sSub>
                                    <m:sSubPr>
                                      <m:ctrlP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ctrlPr>
                                    </m:sSubPr>
                                    <m:e>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𝒙</m:t>
                                      </m:r>
                                    </m:e>
                                    <m:sub>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𝒌</m:t>
                                      </m:r>
                                    </m:sub>
                                  </m:sSub>
                                </m:e>
                              </m:d>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m:t>
                              </m:r>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𝑬</m:t>
                              </m:r>
                              <m:nary>
                                <m:naryPr>
                                  <m:chr m:val="∑"/>
                                  <m:subHide m:val="on"/>
                                  <m:supHide m:val="on"/>
                                  <m:ctrlPr>
                                    <a:rPr lang="en-US" altLang="zh-CN" sz="1800" b="1" i="1" smtClean="0">
                                      <a:solidFill>
                                        <a:srgbClr val="C00000"/>
                                      </a:solidFill>
                                      <a:effectLst>
                                        <a:outerShdw blurRad="38100" dist="38100" dir="2700000" algn="tl">
                                          <a:srgbClr val="000000">
                                            <a:alpha val="43137"/>
                                          </a:srgbClr>
                                        </a:outerShdw>
                                      </a:effectLst>
                                      <a:latin typeface="Cambria Math" panose="02040503050406030204" pitchFamily="18" charset="0"/>
                                    </a:rPr>
                                  </m:ctrlPr>
                                </m:naryPr>
                                <m:sub/>
                                <m:sup/>
                                <m:e>
                                  <m:sSubSup>
                                    <m:sSubSupPr>
                                      <m:ctrlPr>
                                        <a:rPr lang="en-US" altLang="zh-CN" sz="1800" b="1" i="1" smtClean="0">
                                          <a:solidFill>
                                            <a:srgbClr val="C00000"/>
                                          </a:solidFill>
                                          <a:effectLst>
                                            <a:outerShdw blurRad="38100" dist="38100" dir="2700000" algn="tl">
                                              <a:srgbClr val="000000">
                                                <a:alpha val="43137"/>
                                              </a:srgbClr>
                                            </a:outerShdw>
                                          </a:effectLst>
                                          <a:latin typeface="Cambria Math" panose="02040503050406030204" pitchFamily="18" charset="0"/>
                                        </a:rPr>
                                      </m:ctrlPr>
                                    </m:sSubSupPr>
                                    <m:e>
                                      <m:r>
                                        <a:rPr lang="en-US" altLang="zh-CN" sz="1800" b="1" i="1" smtClean="0">
                                          <a:solidFill>
                                            <a:srgbClr val="C00000"/>
                                          </a:solidFill>
                                          <a:effectLst>
                                            <a:outerShdw blurRad="38100" dist="38100" dir="2700000" algn="tl">
                                              <a:srgbClr val="000000">
                                                <a:alpha val="43137"/>
                                              </a:srgbClr>
                                            </a:outerShdw>
                                          </a:effectLst>
                                          <a:latin typeface="Cambria Math" panose="02040503050406030204" pitchFamily="18" charset="0"/>
                                        </a:rPr>
                                        <m:t>𝑿</m:t>
                                      </m:r>
                                    </m:e>
                                    <m:sub>
                                      <m:r>
                                        <a:rPr lang="en-US" altLang="zh-CN" sz="1800" b="1" i="1" smtClean="0">
                                          <a:solidFill>
                                            <a:srgbClr val="C00000"/>
                                          </a:solidFill>
                                          <a:effectLst>
                                            <a:outerShdw blurRad="38100" dist="38100" dir="2700000" algn="tl">
                                              <a:srgbClr val="000000">
                                                <a:alpha val="43137"/>
                                              </a:srgbClr>
                                            </a:outerShdw>
                                          </a:effectLst>
                                          <a:latin typeface="Cambria Math" panose="02040503050406030204" pitchFamily="18" charset="0"/>
                                        </a:rPr>
                                        <m:t>𝒊</m:t>
                                      </m:r>
                                    </m:sub>
                                    <m:sup>
                                      <m:r>
                                        <a:rPr lang="en-US" altLang="zh-CN" sz="1800" b="1" i="1" smtClean="0">
                                          <a:solidFill>
                                            <a:srgbClr val="C00000"/>
                                          </a:solidFill>
                                          <a:effectLst>
                                            <a:outerShdw blurRad="38100" dist="38100" dir="2700000" algn="tl">
                                              <a:srgbClr val="000000">
                                                <a:alpha val="43137"/>
                                              </a:srgbClr>
                                            </a:outerShdw>
                                          </a:effectLst>
                                          <a:latin typeface="Cambria Math" panose="02040503050406030204" pitchFamily="18" charset="0"/>
                                        </a:rPr>
                                        <m:t>𝟐</m:t>
                                      </m:r>
                                    </m:sup>
                                  </m:sSubSup>
                                </m:e>
                              </m:nary>
                              <m:r>
                                <a:rPr lang="en-US" altLang="zh-CN" sz="1800" b="1" i="1" smtClean="0">
                                  <a:solidFill>
                                    <a:srgbClr val="C00000"/>
                                  </a:solidFill>
                                  <a:effectLst>
                                    <a:outerShdw blurRad="38100" dist="38100" dir="2700000" algn="tl">
                                      <a:srgbClr val="000000">
                                        <a:alpha val="43137"/>
                                      </a:srgbClr>
                                    </a:outerShdw>
                                  </a:effectLst>
                                  <a:latin typeface="Cambria Math" panose="02040503050406030204" pitchFamily="18" charset="0"/>
                                </a:rPr>
                                <m:t>≤</m:t>
                              </m:r>
                              <m:r>
                                <a:rPr lang="en-US" altLang="zh-CN" sz="1800" b="1" i="1" smtClean="0">
                                  <a:solidFill>
                                    <a:srgbClr val="C00000"/>
                                  </a:solidFill>
                                  <a:effectLst>
                                    <a:outerShdw blurRad="38100" dist="38100" dir="2700000" algn="tl">
                                      <a:srgbClr val="000000">
                                        <a:alpha val="43137"/>
                                      </a:srgbClr>
                                    </a:outerShdw>
                                  </a:effectLst>
                                  <a:latin typeface="Cambria Math" panose="02040503050406030204" pitchFamily="18" charset="0"/>
                                </a:rPr>
                                <m:t>𝑷</m:t>
                              </m:r>
                            </m:lim>
                          </m:limLow>
                        </m:fName>
                        <m:e>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𝑰</m:t>
                          </m:r>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m:t>
                          </m:r>
                          <m:sSub>
                            <m:sSubPr>
                              <m:ctrlP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ctrlPr>
                            </m:sSubPr>
                            <m:e>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𝑿</m:t>
                              </m:r>
                            </m:e>
                            <m:sub>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𝟏</m:t>
                              </m:r>
                            </m:sub>
                          </m:sSub>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m:t>
                          </m:r>
                          <m:sSub>
                            <m:sSubPr>
                              <m:ctrlP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ctrlPr>
                            </m:sSubPr>
                            <m:e>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𝑿</m:t>
                              </m:r>
                            </m:e>
                            <m:sub>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𝟐</m:t>
                              </m:r>
                            </m:sub>
                          </m:sSub>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m:t>
                          </m:r>
                          <m:sSub>
                            <m:sSubPr>
                              <m:ctrlP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ctrlPr>
                            </m:sSubPr>
                            <m:e>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𝑿</m:t>
                              </m:r>
                            </m:e>
                            <m:sub>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𝒌</m:t>
                              </m:r>
                            </m:sub>
                          </m:sSub>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m:t>
                          </m:r>
                          <m:sSub>
                            <m:sSubPr>
                              <m:ctrlP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ctrlPr>
                            </m:sSubPr>
                            <m:e>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𝒀</m:t>
                              </m:r>
                            </m:e>
                            <m:sub>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𝟏</m:t>
                              </m:r>
                            </m:sub>
                          </m:sSub>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m:t>
                          </m:r>
                          <m:sSub>
                            <m:sSubPr>
                              <m:ctrlP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ctrlPr>
                            </m:sSubPr>
                            <m:e>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𝒀</m:t>
                              </m:r>
                            </m:e>
                            <m:sub>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𝟐</m:t>
                              </m:r>
                            </m:sub>
                          </m:sSub>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m:t>
                          </m:r>
                          <m:sSub>
                            <m:sSubPr>
                              <m:ctrlP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ctrlPr>
                            </m:sSubPr>
                            <m:e>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𝒀</m:t>
                              </m:r>
                            </m:e>
                            <m:sub>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𝒌</m:t>
                              </m:r>
                            </m:sub>
                          </m:sSub>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m:t>
                          </m:r>
                        </m:e>
                      </m:func>
                    </m:oMath>
                  </m:oMathPara>
                </a14:m>
                <a:endParaRPr lang="en-US" sz="1800" b="1" dirty="0">
                  <a:solidFill>
                    <a:srgbClr val="C00000"/>
                  </a:solidFill>
                  <a:effectLst>
                    <a:outerShdw blurRad="38100" dist="38100" dir="2700000" algn="tl">
                      <a:srgbClr val="000000">
                        <a:alpha val="43137"/>
                      </a:srgbClr>
                    </a:outerShdw>
                  </a:effectLst>
                </a:endParaRPr>
              </a:p>
            </p:txBody>
          </p:sp>
        </mc:Choice>
        <mc:Fallback xmlns="">
          <p:sp>
            <p:nvSpPr>
              <p:cNvPr id="9" name="Rectangle 8">
                <a:extLst>
                  <a:ext uri="{FF2B5EF4-FFF2-40B4-BE49-F238E27FC236}">
                    <a16:creationId xmlns:a16="http://schemas.microsoft.com/office/drawing/2014/main" id="{A769FA6D-63BB-2049-B3CC-A3243E97C4F5}"/>
                  </a:ext>
                </a:extLst>
              </p:cNvPr>
              <p:cNvSpPr>
                <a:spLocks noRot="1" noChangeAspect="1" noMove="1" noResize="1" noEditPoints="1" noAdjustHandles="1" noChangeArrowheads="1" noChangeShapeType="1" noTextEdit="1"/>
              </p:cNvSpPr>
              <p:nvPr/>
            </p:nvSpPr>
            <p:spPr>
              <a:xfrm>
                <a:off x="3514044" y="1989400"/>
                <a:ext cx="5616624" cy="640092"/>
              </a:xfrm>
              <a:prstGeom prst="rect">
                <a:avLst/>
              </a:prstGeom>
              <a:blipFill>
                <a:blip r:embed="rId7"/>
                <a:stretch>
                  <a:fillRect t="-5607" b="-7289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69463932"/>
      </p:ext>
    </p:extLst>
  </p:cSld>
  <p:clrMapOvr>
    <a:masterClrMapping/>
  </p:clrMapOvr>
  <mc:AlternateContent xmlns:mc="http://schemas.openxmlformats.org/markup-compatibility/2006" xmlns:p14="http://schemas.microsoft.com/office/powerpoint/2010/main">
    <mc:Choice Requires="p14">
      <p:transition spd="slow" p14:dur="2000" advTm="280579"/>
    </mc:Choice>
    <mc:Fallback xmlns="">
      <p:transition spd="slow" advTm="280579"/>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C2434E4-16B7-E540-A13C-960B63D56793}"/>
              </a:ext>
            </a:extLst>
          </p:cNvPr>
          <p:cNvSpPr txBox="1">
            <a:spLocks/>
          </p:cNvSpPr>
          <p:nvPr/>
        </p:nvSpPr>
        <p:spPr>
          <a:xfrm>
            <a:off x="348680" y="279921"/>
            <a:ext cx="8769040" cy="1065397"/>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sz="4301" dirty="0">
                <a:solidFill>
                  <a:schemeClr val="accent2">
                    <a:lumMod val="75000"/>
                  </a:schemeClr>
                </a:solidFill>
              </a:rPr>
              <a:t>Parallel Gaussian Channel (cont’d)</a:t>
            </a:r>
          </a:p>
        </p:txBody>
      </p:sp>
      <mc:AlternateContent xmlns:mc="http://schemas.openxmlformats.org/markup-compatibility/2006" xmlns:a14="http://schemas.microsoft.com/office/drawing/2010/main">
        <mc:Choice Requires="a14">
          <p:sp>
            <p:nvSpPr>
              <p:cNvPr id="6" name="Rectangle 5"/>
              <p:cNvSpPr/>
              <p:nvPr/>
            </p:nvSpPr>
            <p:spPr>
              <a:xfrm>
                <a:off x="348680" y="1216025"/>
                <a:ext cx="9217024" cy="4457759"/>
              </a:xfrm>
              <a:prstGeom prst="rect">
                <a:avLst/>
              </a:prstGeom>
            </p:spPr>
            <p:txBody>
              <a:bodyPr wrap="square">
                <a:spAutoFit/>
              </a:bodyPr>
              <a:lstStyle/>
              <a:p>
                <a:pPr marL="285750" indent="-285750">
                  <a:buFont typeface="Wingdings" panose="05000000000000000000" pitchFamily="2" charset="2"/>
                  <a:buChar char="n"/>
                </a:pPr>
                <a14:m>
                  <m:oMath xmlns:m="http://schemas.openxmlformats.org/officeDocument/2006/math">
                    <m:r>
                      <a:rPr lang="en-US" altLang="zh-CN" sz="1800" b="0" i="1" dirty="0" smtClean="0">
                        <a:latin typeface="Cambria Math" panose="02040503050406030204" pitchFamily="18" charset="0"/>
                        <a:ea typeface="华文楷体" panose="02010600040101010101" pitchFamily="2" charset="-122"/>
                        <a:cs typeface="Times New Roman" panose="02020603050405020304" pitchFamily="18" charset="0"/>
                      </a:rPr>
                      <m:t>                                          </m:t>
                    </m:r>
                    <m:r>
                      <a:rPr lang="en-US" altLang="zh-CN" sz="1800" i="1" dirty="0" smtClean="0">
                        <a:latin typeface="Cambria Math" panose="02040503050406030204" pitchFamily="18" charset="0"/>
                        <a:ea typeface="华文楷体" panose="02010600040101010101" pitchFamily="2" charset="-122"/>
                        <a:cs typeface="Times New Roman" panose="02020603050405020304" pitchFamily="18" charset="0"/>
                      </a:rPr>
                      <m:t>𝐼</m:t>
                    </m:r>
                    <m:d>
                      <m:dPr>
                        <m:ctrlPr>
                          <a:rPr lang="en-US" altLang="zh-CN" sz="1800" i="1" dirty="0" smtClean="0">
                            <a:latin typeface="Cambria Math" panose="02040503050406030204" pitchFamily="18" charset="0"/>
                            <a:ea typeface="华文楷体" panose="02010600040101010101" pitchFamily="2" charset="-122"/>
                            <a:cs typeface="Times New Roman" panose="02020603050405020304" pitchFamily="18" charset="0"/>
                          </a:rPr>
                        </m:ctrlPr>
                      </m:dPr>
                      <m:e>
                        <m:sSub>
                          <m:sSubPr>
                            <m:ctrlPr>
                              <a:rPr lang="en-US" altLang="zh-CN" sz="1800" b="0" i="1" dirty="0" smtClean="0">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i="1" dirty="0" smtClean="0">
                                <a:latin typeface="Cambria Math" panose="02040503050406030204" pitchFamily="18" charset="0"/>
                                <a:ea typeface="华文楷体" panose="02010600040101010101" pitchFamily="2" charset="-122"/>
                                <a:cs typeface="Times New Roman" panose="02020603050405020304" pitchFamily="18" charset="0"/>
                              </a:rPr>
                              <m:t>𝑋</m:t>
                            </m:r>
                          </m:e>
                          <m:sub>
                            <m:r>
                              <a:rPr lang="en-US" altLang="zh-CN" sz="1800" i="1" dirty="0" smtClean="0">
                                <a:latin typeface="Cambria Math" panose="02040503050406030204" pitchFamily="18" charset="0"/>
                                <a:ea typeface="华文楷体" panose="02010600040101010101" pitchFamily="2" charset="-122"/>
                                <a:cs typeface="Times New Roman" panose="02020603050405020304" pitchFamily="18" charset="0"/>
                              </a:rPr>
                              <m:t>1</m:t>
                            </m:r>
                          </m:sub>
                        </m:sSub>
                        <m:r>
                          <a:rPr lang="en-US" altLang="zh-CN" sz="1800" i="1" dirty="0" smtClean="0">
                            <a:latin typeface="Cambria Math" panose="02040503050406030204" pitchFamily="18" charset="0"/>
                            <a:ea typeface="华文楷体" panose="02010600040101010101" pitchFamily="2" charset="-122"/>
                            <a:cs typeface="Times New Roman" panose="02020603050405020304" pitchFamily="18" charset="0"/>
                          </a:rPr>
                          <m:t>,</m:t>
                        </m:r>
                        <m:sSub>
                          <m:sSubPr>
                            <m:ctrlPr>
                              <a:rPr lang="en-US" altLang="zh-CN" sz="1800" b="0" i="1" dirty="0" smtClean="0">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i="1" dirty="0" smtClean="0">
                                <a:latin typeface="Cambria Math" panose="02040503050406030204" pitchFamily="18" charset="0"/>
                                <a:ea typeface="华文楷体" panose="02010600040101010101" pitchFamily="2" charset="-122"/>
                                <a:cs typeface="Times New Roman" panose="02020603050405020304" pitchFamily="18" charset="0"/>
                              </a:rPr>
                              <m:t>𝑋</m:t>
                            </m:r>
                          </m:e>
                          <m:sub>
                            <m:r>
                              <a:rPr lang="en-US" altLang="zh-CN" sz="1800" i="1" dirty="0" smtClean="0">
                                <a:latin typeface="Cambria Math" panose="02040503050406030204" pitchFamily="18" charset="0"/>
                                <a:ea typeface="华文楷体" panose="02010600040101010101" pitchFamily="2" charset="-122"/>
                                <a:cs typeface="Times New Roman" panose="02020603050405020304" pitchFamily="18" charset="0"/>
                              </a:rPr>
                              <m:t>2</m:t>
                            </m:r>
                          </m:sub>
                        </m:sSub>
                        <m:r>
                          <a:rPr lang="en-US" altLang="zh-CN" sz="1800" i="1" dirty="0" smtClean="0">
                            <a:latin typeface="Cambria Math" panose="02040503050406030204" pitchFamily="18" charset="0"/>
                            <a:ea typeface="华文楷体" panose="02010600040101010101" pitchFamily="2" charset="-122"/>
                            <a:cs typeface="Times New Roman" panose="02020603050405020304" pitchFamily="18" charset="0"/>
                          </a:rPr>
                          <m:t>,…,</m:t>
                        </m:r>
                        <m:sSub>
                          <m:sSubPr>
                            <m:ctrlPr>
                              <a:rPr lang="en-US" altLang="zh-CN" sz="1800" b="0" i="1" dirty="0" smtClean="0">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i="1" dirty="0" err="1">
                                <a:latin typeface="Cambria Math" panose="02040503050406030204" pitchFamily="18" charset="0"/>
                                <a:ea typeface="华文楷体" panose="02010600040101010101" pitchFamily="2" charset="-122"/>
                                <a:cs typeface="Times New Roman" panose="02020603050405020304" pitchFamily="18" charset="0"/>
                              </a:rPr>
                              <m:t>𝑋</m:t>
                            </m:r>
                          </m:e>
                          <m:sub>
                            <m:r>
                              <a:rPr lang="en-US" altLang="zh-CN" sz="1800" i="1" dirty="0" err="1">
                                <a:latin typeface="Cambria Math" panose="02040503050406030204" pitchFamily="18" charset="0"/>
                                <a:ea typeface="华文楷体" panose="02010600040101010101" pitchFamily="2" charset="-122"/>
                                <a:cs typeface="Times New Roman" panose="02020603050405020304" pitchFamily="18" charset="0"/>
                              </a:rPr>
                              <m:t>𝑘</m:t>
                            </m:r>
                          </m:sub>
                        </m:sSub>
                        <m:r>
                          <a:rPr lang="en-US" altLang="zh-CN" sz="1800" i="1" dirty="0">
                            <a:latin typeface="Cambria Math" panose="02040503050406030204" pitchFamily="18" charset="0"/>
                            <a:ea typeface="华文楷体" panose="02010600040101010101" pitchFamily="2" charset="-122"/>
                            <a:cs typeface="Times New Roman" panose="02020603050405020304" pitchFamily="18" charset="0"/>
                          </a:rPr>
                          <m:t>;</m:t>
                        </m:r>
                        <m:sSub>
                          <m:sSubPr>
                            <m:ctrlPr>
                              <a:rPr lang="en-US" altLang="zh-CN" sz="1800" b="0" i="1" dirty="0" smtClean="0">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i="1" dirty="0">
                                <a:latin typeface="Cambria Math" panose="02040503050406030204" pitchFamily="18" charset="0"/>
                                <a:ea typeface="华文楷体" panose="02010600040101010101" pitchFamily="2" charset="-122"/>
                                <a:cs typeface="Times New Roman" panose="02020603050405020304" pitchFamily="18" charset="0"/>
                              </a:rPr>
                              <m:t>𝑌</m:t>
                            </m:r>
                          </m:e>
                          <m:sub>
                            <m:r>
                              <a:rPr lang="en-US" altLang="zh-CN" sz="1800" i="1" dirty="0">
                                <a:latin typeface="Cambria Math" panose="02040503050406030204" pitchFamily="18" charset="0"/>
                                <a:ea typeface="华文楷体" panose="02010600040101010101" pitchFamily="2" charset="-122"/>
                                <a:cs typeface="Times New Roman" panose="02020603050405020304" pitchFamily="18" charset="0"/>
                              </a:rPr>
                              <m:t>1</m:t>
                            </m:r>
                          </m:sub>
                        </m:sSub>
                        <m:r>
                          <a:rPr lang="en-US" altLang="zh-CN" sz="1800" i="1" dirty="0">
                            <a:latin typeface="Cambria Math" panose="02040503050406030204" pitchFamily="18" charset="0"/>
                            <a:ea typeface="华文楷体" panose="02010600040101010101" pitchFamily="2" charset="-122"/>
                            <a:cs typeface="Times New Roman" panose="02020603050405020304" pitchFamily="18" charset="0"/>
                          </a:rPr>
                          <m:t>,</m:t>
                        </m:r>
                        <m:sSub>
                          <m:sSubPr>
                            <m:ctrlPr>
                              <a:rPr lang="en-US" altLang="zh-CN" sz="1800" b="0" i="1" dirty="0" smtClean="0">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i="1" dirty="0">
                                <a:latin typeface="Cambria Math" panose="02040503050406030204" pitchFamily="18" charset="0"/>
                                <a:ea typeface="华文楷体" panose="02010600040101010101" pitchFamily="2" charset="-122"/>
                                <a:cs typeface="Times New Roman" panose="02020603050405020304" pitchFamily="18" charset="0"/>
                              </a:rPr>
                              <m:t>𝑌</m:t>
                            </m:r>
                          </m:e>
                          <m:sub>
                            <m:r>
                              <a:rPr lang="en-US" altLang="zh-CN" sz="1800" i="1" dirty="0">
                                <a:latin typeface="Cambria Math" panose="02040503050406030204" pitchFamily="18" charset="0"/>
                                <a:ea typeface="华文楷体" panose="02010600040101010101" pitchFamily="2" charset="-122"/>
                                <a:cs typeface="Times New Roman" panose="02020603050405020304" pitchFamily="18" charset="0"/>
                              </a:rPr>
                              <m:t>2</m:t>
                            </m:r>
                          </m:sub>
                        </m:sSub>
                        <m:r>
                          <a:rPr lang="en-US" altLang="zh-CN" sz="1800" i="1" dirty="0">
                            <a:latin typeface="Cambria Math" panose="02040503050406030204" pitchFamily="18" charset="0"/>
                            <a:ea typeface="华文楷体" panose="02010600040101010101" pitchFamily="2" charset="-122"/>
                            <a:cs typeface="Times New Roman" panose="02020603050405020304" pitchFamily="18" charset="0"/>
                          </a:rPr>
                          <m:t>,…,</m:t>
                        </m:r>
                        <m:sSub>
                          <m:sSubPr>
                            <m:ctrlPr>
                              <a:rPr lang="en-US" altLang="zh-CN" sz="1800" b="0" i="1" dirty="0" smtClean="0">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i="1" dirty="0" err="1">
                                <a:latin typeface="Cambria Math" panose="02040503050406030204" pitchFamily="18" charset="0"/>
                                <a:ea typeface="华文楷体" panose="02010600040101010101" pitchFamily="2" charset="-122"/>
                                <a:cs typeface="Times New Roman" panose="02020603050405020304" pitchFamily="18" charset="0"/>
                              </a:rPr>
                              <m:t>𝑌</m:t>
                            </m:r>
                          </m:e>
                          <m:sub>
                            <m:r>
                              <a:rPr lang="en-US" altLang="zh-CN" sz="1800" i="1" dirty="0" err="1">
                                <a:latin typeface="Cambria Math" panose="02040503050406030204" pitchFamily="18" charset="0"/>
                                <a:ea typeface="华文楷体" panose="02010600040101010101" pitchFamily="2" charset="-122"/>
                                <a:cs typeface="Times New Roman" panose="02020603050405020304" pitchFamily="18" charset="0"/>
                              </a:rPr>
                              <m:t>𝑘</m:t>
                            </m:r>
                          </m:sub>
                        </m:sSub>
                      </m:e>
                    </m:d>
                  </m:oMath>
                </a14:m>
                <a:endParaRPr lang="en-US" altLang="zh-CN" sz="1800" b="0" i="1" dirty="0">
                  <a:latin typeface="Cambria Math" panose="02040503050406030204" pitchFamily="18" charset="0"/>
                  <a:ea typeface="华文楷体" panose="02010600040101010101" pitchFamily="2" charset="-122"/>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altLang="zh-CN" sz="1800" i="1" dirty="0">
                          <a:latin typeface="Cambria Math" panose="02040503050406030204" pitchFamily="18" charset="0"/>
                          <a:ea typeface="华文楷体" panose="02010600040101010101" pitchFamily="2" charset="-122"/>
                          <a:cs typeface="Times New Roman" panose="02020603050405020304" pitchFamily="18" charset="0"/>
                        </a:rPr>
                        <m:t>= </m:t>
                      </m:r>
                      <m:r>
                        <a:rPr lang="en-US" altLang="zh-CN" sz="1800" i="1" dirty="0">
                          <a:latin typeface="Cambria Math" panose="02040503050406030204" pitchFamily="18" charset="0"/>
                          <a:ea typeface="华文楷体" panose="02010600040101010101" pitchFamily="2" charset="-122"/>
                          <a:cs typeface="Times New Roman" panose="02020603050405020304" pitchFamily="18" charset="0"/>
                        </a:rPr>
                        <m:t>h</m:t>
                      </m:r>
                      <m:d>
                        <m:dPr>
                          <m:ctrlPr>
                            <a:rPr lang="en-US" altLang="zh-CN" sz="1800" i="1" dirty="0">
                              <a:latin typeface="Cambria Math" panose="02040503050406030204" pitchFamily="18" charset="0"/>
                              <a:ea typeface="华文楷体" panose="02010600040101010101" pitchFamily="2" charset="-122"/>
                              <a:cs typeface="Times New Roman" panose="02020603050405020304" pitchFamily="18" charset="0"/>
                            </a:rPr>
                          </m:ctrlPr>
                        </m:dPr>
                        <m:e>
                          <m:sSub>
                            <m:sSubPr>
                              <m:ctrlPr>
                                <a:rPr lang="en-US" altLang="zh-CN" sz="1800" b="0" i="1" dirty="0" smtClean="0">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i="1" dirty="0">
                                  <a:latin typeface="Cambria Math" panose="02040503050406030204" pitchFamily="18" charset="0"/>
                                  <a:ea typeface="华文楷体" panose="02010600040101010101" pitchFamily="2" charset="-122"/>
                                  <a:cs typeface="Times New Roman" panose="02020603050405020304" pitchFamily="18" charset="0"/>
                                </a:rPr>
                                <m:t>𝑌</m:t>
                              </m:r>
                            </m:e>
                            <m:sub>
                              <m:r>
                                <a:rPr lang="en-US" altLang="zh-CN" sz="1800" i="1" dirty="0">
                                  <a:latin typeface="Cambria Math" panose="02040503050406030204" pitchFamily="18" charset="0"/>
                                  <a:ea typeface="华文楷体" panose="02010600040101010101" pitchFamily="2" charset="-122"/>
                                  <a:cs typeface="Times New Roman" panose="02020603050405020304" pitchFamily="18" charset="0"/>
                                </a:rPr>
                                <m:t>1</m:t>
                              </m:r>
                            </m:sub>
                          </m:sSub>
                          <m:r>
                            <a:rPr lang="en-US" altLang="zh-CN" sz="1800" i="1" dirty="0">
                              <a:latin typeface="Cambria Math" panose="02040503050406030204" pitchFamily="18" charset="0"/>
                              <a:ea typeface="华文楷体" panose="02010600040101010101" pitchFamily="2" charset="-122"/>
                              <a:cs typeface="Times New Roman" panose="02020603050405020304" pitchFamily="18" charset="0"/>
                            </a:rPr>
                            <m:t>,</m:t>
                          </m:r>
                          <m:sSub>
                            <m:sSubPr>
                              <m:ctrlPr>
                                <a:rPr lang="en-US" altLang="zh-CN" sz="1800" b="0" i="1" dirty="0" smtClean="0">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i="1" dirty="0">
                                  <a:latin typeface="Cambria Math" panose="02040503050406030204" pitchFamily="18" charset="0"/>
                                  <a:ea typeface="华文楷体" panose="02010600040101010101" pitchFamily="2" charset="-122"/>
                                  <a:cs typeface="Times New Roman" panose="02020603050405020304" pitchFamily="18" charset="0"/>
                                </a:rPr>
                                <m:t>𝑌</m:t>
                              </m:r>
                            </m:e>
                            <m:sub>
                              <m:r>
                                <a:rPr lang="en-US" altLang="zh-CN" sz="1800" i="1" dirty="0">
                                  <a:latin typeface="Cambria Math" panose="02040503050406030204" pitchFamily="18" charset="0"/>
                                  <a:ea typeface="华文楷体" panose="02010600040101010101" pitchFamily="2" charset="-122"/>
                                  <a:cs typeface="Times New Roman" panose="02020603050405020304" pitchFamily="18" charset="0"/>
                                </a:rPr>
                                <m:t>2</m:t>
                              </m:r>
                            </m:sub>
                          </m:sSub>
                          <m:r>
                            <a:rPr lang="en-US" altLang="zh-CN" sz="1800" i="1" dirty="0">
                              <a:latin typeface="Cambria Math" panose="02040503050406030204" pitchFamily="18" charset="0"/>
                              <a:ea typeface="华文楷体" panose="02010600040101010101" pitchFamily="2" charset="-122"/>
                              <a:cs typeface="Times New Roman" panose="02020603050405020304" pitchFamily="18" charset="0"/>
                            </a:rPr>
                            <m:t>,…, </m:t>
                          </m:r>
                          <m:sSub>
                            <m:sSubPr>
                              <m:ctrlPr>
                                <a:rPr lang="en-US" altLang="zh-CN" sz="1800" b="0" i="1" dirty="0" smtClean="0">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i="1" dirty="0" err="1">
                                  <a:latin typeface="Cambria Math" panose="02040503050406030204" pitchFamily="18" charset="0"/>
                                  <a:ea typeface="华文楷体" panose="02010600040101010101" pitchFamily="2" charset="-122"/>
                                  <a:cs typeface="Times New Roman" panose="02020603050405020304" pitchFamily="18" charset="0"/>
                                </a:rPr>
                                <m:t>𝑌</m:t>
                              </m:r>
                            </m:e>
                            <m:sub>
                              <m:r>
                                <a:rPr lang="en-US" altLang="zh-CN" sz="1800" i="1" dirty="0" err="1">
                                  <a:latin typeface="Cambria Math" panose="02040503050406030204" pitchFamily="18" charset="0"/>
                                  <a:ea typeface="华文楷体" panose="02010600040101010101" pitchFamily="2" charset="-122"/>
                                  <a:cs typeface="Times New Roman" panose="02020603050405020304" pitchFamily="18" charset="0"/>
                                </a:rPr>
                                <m:t>𝑘</m:t>
                              </m:r>
                            </m:sub>
                          </m:sSub>
                        </m:e>
                      </m:d>
                      <m:r>
                        <a:rPr lang="en-US" altLang="zh-CN" sz="1800" i="1" dirty="0">
                          <a:latin typeface="Cambria Math" panose="02040503050406030204" pitchFamily="18" charset="0"/>
                          <a:ea typeface="华文楷体" panose="02010600040101010101" pitchFamily="2" charset="-122"/>
                          <a:cs typeface="Times New Roman" panose="02020603050405020304" pitchFamily="18" charset="0"/>
                        </a:rPr>
                        <m:t>− </m:t>
                      </m:r>
                      <m:r>
                        <a:rPr lang="en-US" altLang="zh-CN" sz="1800" i="1" dirty="0">
                          <a:latin typeface="Cambria Math" panose="02040503050406030204" pitchFamily="18" charset="0"/>
                          <a:ea typeface="华文楷体" panose="02010600040101010101" pitchFamily="2" charset="-122"/>
                          <a:cs typeface="Times New Roman" panose="02020603050405020304" pitchFamily="18" charset="0"/>
                        </a:rPr>
                        <m:t>h</m:t>
                      </m:r>
                      <m:d>
                        <m:dPr>
                          <m:ctrlPr>
                            <a:rPr lang="en-US" altLang="zh-CN" sz="1800" i="1" dirty="0">
                              <a:latin typeface="Cambria Math" panose="02040503050406030204" pitchFamily="18" charset="0"/>
                              <a:ea typeface="华文楷体" panose="02010600040101010101" pitchFamily="2" charset="-122"/>
                              <a:cs typeface="Times New Roman" panose="02020603050405020304" pitchFamily="18" charset="0"/>
                            </a:rPr>
                          </m:ctrlPr>
                        </m:dPr>
                        <m:e>
                          <m:sSub>
                            <m:sSubPr>
                              <m:ctrlPr>
                                <a:rPr lang="en-US" altLang="zh-CN" sz="1800" b="0" i="1" dirty="0" smtClean="0">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i="1" dirty="0">
                                  <a:latin typeface="Cambria Math" panose="02040503050406030204" pitchFamily="18" charset="0"/>
                                  <a:ea typeface="华文楷体" panose="02010600040101010101" pitchFamily="2" charset="-122"/>
                                  <a:cs typeface="Times New Roman" panose="02020603050405020304" pitchFamily="18" charset="0"/>
                                </a:rPr>
                                <m:t>𝑌</m:t>
                              </m:r>
                            </m:e>
                            <m:sub>
                              <m:r>
                                <a:rPr lang="en-US" altLang="zh-CN" sz="1800" i="1" dirty="0">
                                  <a:latin typeface="Cambria Math" panose="02040503050406030204" pitchFamily="18" charset="0"/>
                                  <a:ea typeface="华文楷体" panose="02010600040101010101" pitchFamily="2" charset="-122"/>
                                  <a:cs typeface="Times New Roman" panose="02020603050405020304" pitchFamily="18" charset="0"/>
                                </a:rPr>
                                <m:t>1</m:t>
                              </m:r>
                            </m:sub>
                          </m:sSub>
                          <m:r>
                            <a:rPr lang="en-US" altLang="zh-CN" sz="1800" i="1" dirty="0">
                              <a:latin typeface="Cambria Math" panose="02040503050406030204" pitchFamily="18" charset="0"/>
                              <a:ea typeface="华文楷体" panose="02010600040101010101" pitchFamily="2" charset="-122"/>
                              <a:cs typeface="Times New Roman" panose="02020603050405020304" pitchFamily="18" charset="0"/>
                            </a:rPr>
                            <m:t>,</m:t>
                          </m:r>
                          <m:sSub>
                            <m:sSubPr>
                              <m:ctrlPr>
                                <a:rPr lang="en-US" altLang="zh-CN" sz="1800" b="0" i="1" dirty="0" smtClean="0">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i="1" dirty="0">
                                  <a:latin typeface="Cambria Math" panose="02040503050406030204" pitchFamily="18" charset="0"/>
                                  <a:ea typeface="华文楷体" panose="02010600040101010101" pitchFamily="2" charset="-122"/>
                                  <a:cs typeface="Times New Roman" panose="02020603050405020304" pitchFamily="18" charset="0"/>
                                </a:rPr>
                                <m:t>𝑌</m:t>
                              </m:r>
                            </m:e>
                            <m:sub>
                              <m:r>
                                <a:rPr lang="en-US" altLang="zh-CN" sz="1800" i="1" dirty="0">
                                  <a:latin typeface="Cambria Math" panose="02040503050406030204" pitchFamily="18" charset="0"/>
                                  <a:ea typeface="华文楷体" panose="02010600040101010101" pitchFamily="2" charset="-122"/>
                                  <a:cs typeface="Times New Roman" panose="02020603050405020304" pitchFamily="18" charset="0"/>
                                </a:rPr>
                                <m:t>2</m:t>
                              </m:r>
                            </m:sub>
                          </m:sSub>
                          <m:r>
                            <a:rPr lang="en-US" altLang="zh-CN" sz="1800" i="1" dirty="0">
                              <a:latin typeface="Cambria Math" panose="02040503050406030204" pitchFamily="18" charset="0"/>
                              <a:ea typeface="华文楷体" panose="02010600040101010101" pitchFamily="2" charset="-122"/>
                              <a:cs typeface="Times New Roman" panose="02020603050405020304" pitchFamily="18" charset="0"/>
                            </a:rPr>
                            <m:t>,…,</m:t>
                          </m:r>
                          <m:sSub>
                            <m:sSubPr>
                              <m:ctrlPr>
                                <a:rPr lang="en-US" altLang="zh-CN" sz="1800" b="0" i="1" dirty="0" smtClean="0">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i="1" dirty="0">
                                  <a:latin typeface="Cambria Math" panose="02040503050406030204" pitchFamily="18" charset="0"/>
                                  <a:ea typeface="华文楷体" panose="02010600040101010101" pitchFamily="2" charset="-122"/>
                                  <a:cs typeface="Times New Roman" panose="02020603050405020304" pitchFamily="18" charset="0"/>
                                </a:rPr>
                                <m:t>𝑌</m:t>
                              </m:r>
                            </m:e>
                            <m:sub>
                              <m:r>
                                <a:rPr lang="en-US" altLang="zh-CN" sz="1800" i="1" dirty="0">
                                  <a:latin typeface="Cambria Math" panose="02040503050406030204" pitchFamily="18" charset="0"/>
                                  <a:ea typeface="华文楷体" panose="02010600040101010101" pitchFamily="2" charset="-122"/>
                                  <a:cs typeface="Times New Roman" panose="02020603050405020304" pitchFamily="18" charset="0"/>
                                </a:rPr>
                                <m:t>𝑘</m:t>
                              </m:r>
                            </m:sub>
                          </m:sSub>
                        </m:e>
                        <m:e>
                          <m:sSub>
                            <m:sSubPr>
                              <m:ctrlPr>
                                <a:rPr lang="en-US" altLang="zh-CN" sz="1800" b="0" i="1" dirty="0" smtClean="0">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i="1" dirty="0">
                                  <a:latin typeface="Cambria Math" panose="02040503050406030204" pitchFamily="18" charset="0"/>
                                  <a:ea typeface="华文楷体" panose="02010600040101010101" pitchFamily="2" charset="-122"/>
                                  <a:cs typeface="Times New Roman" panose="02020603050405020304" pitchFamily="18" charset="0"/>
                                </a:rPr>
                                <m:t>𝑋</m:t>
                              </m:r>
                            </m:e>
                            <m:sub>
                              <m:r>
                                <a:rPr lang="en-US" altLang="zh-CN" sz="1800" i="1" dirty="0">
                                  <a:latin typeface="Cambria Math" panose="02040503050406030204" pitchFamily="18" charset="0"/>
                                  <a:ea typeface="华文楷体" panose="02010600040101010101" pitchFamily="2" charset="-122"/>
                                  <a:cs typeface="Times New Roman" panose="02020603050405020304" pitchFamily="18" charset="0"/>
                                </a:rPr>
                                <m:t>1</m:t>
                              </m:r>
                            </m:sub>
                          </m:sSub>
                          <m:r>
                            <a:rPr lang="en-US" altLang="zh-CN" sz="1800" i="1" dirty="0">
                              <a:latin typeface="Cambria Math" panose="02040503050406030204" pitchFamily="18" charset="0"/>
                              <a:ea typeface="华文楷体" panose="02010600040101010101" pitchFamily="2" charset="-122"/>
                              <a:cs typeface="Times New Roman" panose="02020603050405020304" pitchFamily="18" charset="0"/>
                            </a:rPr>
                            <m:t>,</m:t>
                          </m:r>
                          <m:sSub>
                            <m:sSubPr>
                              <m:ctrlPr>
                                <a:rPr lang="en-US" altLang="zh-CN" sz="1800" b="0" i="1" dirty="0" smtClean="0">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i="1" dirty="0">
                                  <a:latin typeface="Cambria Math" panose="02040503050406030204" pitchFamily="18" charset="0"/>
                                  <a:ea typeface="华文楷体" panose="02010600040101010101" pitchFamily="2" charset="-122"/>
                                  <a:cs typeface="Times New Roman" panose="02020603050405020304" pitchFamily="18" charset="0"/>
                                </a:rPr>
                                <m:t>𝑋</m:t>
                              </m:r>
                            </m:e>
                            <m:sub>
                              <m:r>
                                <a:rPr lang="en-US" altLang="zh-CN" sz="1800" i="1" dirty="0">
                                  <a:latin typeface="Cambria Math" panose="02040503050406030204" pitchFamily="18" charset="0"/>
                                  <a:ea typeface="华文楷体" panose="02010600040101010101" pitchFamily="2" charset="-122"/>
                                  <a:cs typeface="Times New Roman" panose="02020603050405020304" pitchFamily="18" charset="0"/>
                                </a:rPr>
                                <m:t>2</m:t>
                              </m:r>
                            </m:sub>
                          </m:sSub>
                          <m:r>
                            <a:rPr lang="en-US" altLang="zh-CN" sz="1800" i="1" dirty="0">
                              <a:latin typeface="Cambria Math" panose="02040503050406030204" pitchFamily="18" charset="0"/>
                              <a:ea typeface="华文楷体" panose="02010600040101010101" pitchFamily="2" charset="-122"/>
                              <a:cs typeface="Times New Roman" panose="02020603050405020304" pitchFamily="18" charset="0"/>
                            </a:rPr>
                            <m:t>,…,</m:t>
                          </m:r>
                          <m:sSub>
                            <m:sSubPr>
                              <m:ctrlPr>
                                <a:rPr lang="en-US" altLang="zh-CN" sz="1800" b="0" i="1" dirty="0" smtClean="0">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i="1" dirty="0" err="1">
                                  <a:latin typeface="Cambria Math" panose="02040503050406030204" pitchFamily="18" charset="0"/>
                                  <a:ea typeface="华文楷体" panose="02010600040101010101" pitchFamily="2" charset="-122"/>
                                  <a:cs typeface="Times New Roman" panose="02020603050405020304" pitchFamily="18" charset="0"/>
                                </a:rPr>
                                <m:t>𝑋</m:t>
                              </m:r>
                            </m:e>
                            <m:sub>
                              <m:r>
                                <a:rPr lang="en-US" altLang="zh-CN" sz="1800" i="1" dirty="0" err="1">
                                  <a:latin typeface="Cambria Math" panose="02040503050406030204" pitchFamily="18" charset="0"/>
                                  <a:ea typeface="华文楷体" panose="02010600040101010101" pitchFamily="2" charset="-122"/>
                                  <a:cs typeface="Times New Roman" panose="02020603050405020304" pitchFamily="18" charset="0"/>
                                </a:rPr>
                                <m:t>𝑘</m:t>
                              </m:r>
                            </m:sub>
                          </m:sSub>
                        </m:e>
                      </m:d>
                      <m:r>
                        <a:rPr lang="en-US" altLang="zh-CN" sz="1800" i="1" dirty="0">
                          <a:latin typeface="Cambria Math" panose="02040503050406030204" pitchFamily="18" charset="0"/>
                          <a:ea typeface="华文楷体" panose="02010600040101010101" pitchFamily="2" charset="-122"/>
                          <a:cs typeface="Times New Roman" panose="02020603050405020304" pitchFamily="18" charset="0"/>
                        </a:rPr>
                        <m:t>= </m:t>
                      </m:r>
                      <m:r>
                        <a:rPr lang="en-US" altLang="zh-CN" sz="1800" i="1" dirty="0">
                          <a:latin typeface="Cambria Math" panose="02040503050406030204" pitchFamily="18" charset="0"/>
                          <a:ea typeface="华文楷体" panose="02010600040101010101" pitchFamily="2" charset="-122"/>
                          <a:cs typeface="Times New Roman" panose="02020603050405020304" pitchFamily="18" charset="0"/>
                        </a:rPr>
                        <m:t>h</m:t>
                      </m:r>
                      <m:d>
                        <m:dPr>
                          <m:ctrlPr>
                            <a:rPr lang="en-US" altLang="zh-CN" sz="1800" i="1" dirty="0">
                              <a:latin typeface="Cambria Math" panose="02040503050406030204" pitchFamily="18" charset="0"/>
                              <a:ea typeface="华文楷体" panose="02010600040101010101" pitchFamily="2" charset="-122"/>
                              <a:cs typeface="Times New Roman" panose="02020603050405020304" pitchFamily="18" charset="0"/>
                            </a:rPr>
                          </m:ctrlPr>
                        </m:dPr>
                        <m:e>
                          <m:sSub>
                            <m:sSubPr>
                              <m:ctrlPr>
                                <a:rPr lang="en-US" altLang="zh-CN" sz="1800" b="0" i="1" dirty="0" smtClean="0">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i="1" dirty="0">
                                  <a:latin typeface="Cambria Math" panose="02040503050406030204" pitchFamily="18" charset="0"/>
                                  <a:ea typeface="华文楷体" panose="02010600040101010101" pitchFamily="2" charset="-122"/>
                                  <a:cs typeface="Times New Roman" panose="02020603050405020304" pitchFamily="18" charset="0"/>
                                </a:rPr>
                                <m:t>𝑌</m:t>
                              </m:r>
                            </m:e>
                            <m:sub>
                              <m:r>
                                <a:rPr lang="en-US" altLang="zh-CN" sz="1800" i="1" dirty="0">
                                  <a:latin typeface="Cambria Math" panose="02040503050406030204" pitchFamily="18" charset="0"/>
                                  <a:ea typeface="华文楷体" panose="02010600040101010101" pitchFamily="2" charset="-122"/>
                                  <a:cs typeface="Times New Roman" panose="02020603050405020304" pitchFamily="18" charset="0"/>
                                </a:rPr>
                                <m:t>1</m:t>
                              </m:r>
                            </m:sub>
                          </m:sSub>
                          <m:r>
                            <a:rPr lang="en-US" altLang="zh-CN" sz="1800" i="1" dirty="0">
                              <a:latin typeface="Cambria Math" panose="02040503050406030204" pitchFamily="18" charset="0"/>
                              <a:ea typeface="华文楷体" panose="02010600040101010101" pitchFamily="2" charset="-122"/>
                              <a:cs typeface="Times New Roman" panose="02020603050405020304" pitchFamily="18" charset="0"/>
                            </a:rPr>
                            <m:t>,</m:t>
                          </m:r>
                          <m:sSub>
                            <m:sSubPr>
                              <m:ctrlPr>
                                <a:rPr lang="en-US" altLang="zh-CN" sz="1800" b="0" i="1" dirty="0" smtClean="0">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i="1" dirty="0">
                                  <a:latin typeface="Cambria Math" panose="02040503050406030204" pitchFamily="18" charset="0"/>
                                  <a:ea typeface="华文楷体" panose="02010600040101010101" pitchFamily="2" charset="-122"/>
                                  <a:cs typeface="Times New Roman" panose="02020603050405020304" pitchFamily="18" charset="0"/>
                                </a:rPr>
                                <m:t>𝑌</m:t>
                              </m:r>
                            </m:e>
                            <m:sub>
                              <m:r>
                                <a:rPr lang="en-US" altLang="zh-CN" sz="1800" i="1" dirty="0">
                                  <a:latin typeface="Cambria Math" panose="02040503050406030204" pitchFamily="18" charset="0"/>
                                  <a:ea typeface="华文楷体" panose="02010600040101010101" pitchFamily="2" charset="-122"/>
                                  <a:cs typeface="Times New Roman" panose="02020603050405020304" pitchFamily="18" charset="0"/>
                                </a:rPr>
                                <m:t>2</m:t>
                              </m:r>
                            </m:sub>
                          </m:sSub>
                          <m:r>
                            <a:rPr lang="en-US" altLang="zh-CN" sz="1800" i="1" dirty="0">
                              <a:latin typeface="Cambria Math" panose="02040503050406030204" pitchFamily="18" charset="0"/>
                              <a:ea typeface="华文楷体" panose="02010600040101010101" pitchFamily="2" charset="-122"/>
                              <a:cs typeface="Times New Roman" panose="02020603050405020304" pitchFamily="18" charset="0"/>
                            </a:rPr>
                            <m:t>,…, </m:t>
                          </m:r>
                          <m:sSub>
                            <m:sSubPr>
                              <m:ctrlPr>
                                <a:rPr lang="en-US" altLang="zh-CN" sz="1800" b="0" i="1" dirty="0" smtClean="0">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i="1" dirty="0" err="1">
                                  <a:latin typeface="Cambria Math" panose="02040503050406030204" pitchFamily="18" charset="0"/>
                                  <a:ea typeface="华文楷体" panose="02010600040101010101" pitchFamily="2" charset="-122"/>
                                  <a:cs typeface="Times New Roman" panose="02020603050405020304" pitchFamily="18" charset="0"/>
                                </a:rPr>
                                <m:t>𝑌</m:t>
                              </m:r>
                            </m:e>
                            <m:sub>
                              <m:r>
                                <a:rPr lang="en-US" altLang="zh-CN" sz="1800" i="1" dirty="0" err="1">
                                  <a:latin typeface="Cambria Math" panose="02040503050406030204" pitchFamily="18" charset="0"/>
                                  <a:ea typeface="华文楷体" panose="02010600040101010101" pitchFamily="2" charset="-122"/>
                                  <a:cs typeface="Times New Roman" panose="02020603050405020304" pitchFamily="18" charset="0"/>
                                </a:rPr>
                                <m:t>𝑘</m:t>
                              </m:r>
                            </m:sub>
                          </m:sSub>
                        </m:e>
                      </m:d>
                      <m:r>
                        <a:rPr lang="en-US" altLang="zh-CN" sz="1800" i="1" dirty="0">
                          <a:latin typeface="Cambria Math" panose="02040503050406030204" pitchFamily="18" charset="0"/>
                          <a:ea typeface="华文楷体" panose="02010600040101010101" pitchFamily="2" charset="-122"/>
                          <a:cs typeface="Times New Roman" panose="02020603050405020304" pitchFamily="18" charset="0"/>
                        </a:rPr>
                        <m:t>− </m:t>
                      </m:r>
                      <m:r>
                        <a:rPr lang="en-US" altLang="zh-CN" sz="1800" i="1" dirty="0">
                          <a:latin typeface="Cambria Math" panose="02040503050406030204" pitchFamily="18" charset="0"/>
                          <a:ea typeface="华文楷体" panose="02010600040101010101" pitchFamily="2" charset="-122"/>
                          <a:cs typeface="Times New Roman" panose="02020603050405020304" pitchFamily="18" charset="0"/>
                        </a:rPr>
                        <m:t>h</m:t>
                      </m:r>
                      <m:d>
                        <m:dPr>
                          <m:ctrlPr>
                            <a:rPr lang="en-US" altLang="zh-CN" sz="1800" i="1" dirty="0">
                              <a:latin typeface="Cambria Math" panose="02040503050406030204" pitchFamily="18" charset="0"/>
                              <a:ea typeface="华文楷体" panose="02010600040101010101" pitchFamily="2" charset="-122"/>
                              <a:cs typeface="Times New Roman" panose="02020603050405020304" pitchFamily="18" charset="0"/>
                            </a:rPr>
                          </m:ctrlPr>
                        </m:dPr>
                        <m:e>
                          <m:sSub>
                            <m:sSubPr>
                              <m:ctrlPr>
                                <a:rPr lang="en-US" altLang="zh-CN" sz="1800" b="0" i="1" dirty="0" smtClean="0">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i="1" dirty="0">
                                  <a:latin typeface="Cambria Math" panose="02040503050406030204" pitchFamily="18" charset="0"/>
                                  <a:ea typeface="华文楷体" panose="02010600040101010101" pitchFamily="2" charset="-122"/>
                                  <a:cs typeface="Times New Roman" panose="02020603050405020304" pitchFamily="18" charset="0"/>
                                </a:rPr>
                                <m:t>𝑍</m:t>
                              </m:r>
                            </m:e>
                            <m:sub>
                              <m:r>
                                <a:rPr lang="en-US" altLang="zh-CN" sz="1800" i="1" dirty="0">
                                  <a:latin typeface="Cambria Math" panose="02040503050406030204" pitchFamily="18" charset="0"/>
                                  <a:ea typeface="华文楷体" panose="02010600040101010101" pitchFamily="2" charset="-122"/>
                                  <a:cs typeface="Times New Roman" panose="02020603050405020304" pitchFamily="18" charset="0"/>
                                </a:rPr>
                                <m:t>1</m:t>
                              </m:r>
                            </m:sub>
                          </m:sSub>
                          <m:r>
                            <a:rPr lang="en-US" altLang="zh-CN" sz="1800" i="1" dirty="0">
                              <a:latin typeface="Cambria Math" panose="02040503050406030204" pitchFamily="18" charset="0"/>
                              <a:ea typeface="华文楷体" panose="02010600040101010101" pitchFamily="2" charset="-122"/>
                              <a:cs typeface="Times New Roman" panose="02020603050405020304" pitchFamily="18" charset="0"/>
                            </a:rPr>
                            <m:t>,</m:t>
                          </m:r>
                          <m:sSub>
                            <m:sSubPr>
                              <m:ctrlPr>
                                <a:rPr lang="en-US" altLang="zh-CN" sz="1800" b="0" i="1" dirty="0" smtClean="0">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i="1" dirty="0">
                                  <a:latin typeface="Cambria Math" panose="02040503050406030204" pitchFamily="18" charset="0"/>
                                  <a:ea typeface="华文楷体" panose="02010600040101010101" pitchFamily="2" charset="-122"/>
                                  <a:cs typeface="Times New Roman" panose="02020603050405020304" pitchFamily="18" charset="0"/>
                                </a:rPr>
                                <m:t>𝑍</m:t>
                              </m:r>
                            </m:e>
                            <m:sub>
                              <m:r>
                                <a:rPr lang="en-US" altLang="zh-CN" sz="1800" i="1" dirty="0">
                                  <a:latin typeface="Cambria Math" panose="02040503050406030204" pitchFamily="18" charset="0"/>
                                  <a:ea typeface="华文楷体" panose="02010600040101010101" pitchFamily="2" charset="-122"/>
                                  <a:cs typeface="Times New Roman" panose="02020603050405020304" pitchFamily="18" charset="0"/>
                                </a:rPr>
                                <m:t>2</m:t>
                              </m:r>
                            </m:sub>
                          </m:sSub>
                          <m:r>
                            <a:rPr lang="en-US" altLang="zh-CN" sz="1800" i="1" dirty="0">
                              <a:latin typeface="Cambria Math" panose="02040503050406030204" pitchFamily="18" charset="0"/>
                              <a:ea typeface="华文楷体" panose="02010600040101010101" pitchFamily="2" charset="-122"/>
                              <a:cs typeface="Times New Roman" panose="02020603050405020304" pitchFamily="18" charset="0"/>
                            </a:rPr>
                            <m:t>,…,</m:t>
                          </m:r>
                          <m:sSub>
                            <m:sSubPr>
                              <m:ctrlPr>
                                <a:rPr lang="en-US" altLang="zh-CN" sz="1800" b="0" i="1" dirty="0" smtClean="0">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i="1" dirty="0">
                                  <a:latin typeface="Cambria Math" panose="02040503050406030204" pitchFamily="18" charset="0"/>
                                  <a:ea typeface="华文楷体" panose="02010600040101010101" pitchFamily="2" charset="-122"/>
                                  <a:cs typeface="Times New Roman" panose="02020603050405020304" pitchFamily="18" charset="0"/>
                                </a:rPr>
                                <m:t>𝑍</m:t>
                              </m:r>
                            </m:e>
                            <m:sub>
                              <m:r>
                                <a:rPr lang="en-US" altLang="zh-CN" sz="1800" i="1" dirty="0">
                                  <a:latin typeface="Cambria Math" panose="02040503050406030204" pitchFamily="18" charset="0"/>
                                  <a:ea typeface="华文楷体" panose="02010600040101010101" pitchFamily="2" charset="-122"/>
                                  <a:cs typeface="Times New Roman" panose="02020603050405020304" pitchFamily="18" charset="0"/>
                                </a:rPr>
                                <m:t>𝑘</m:t>
                              </m:r>
                            </m:sub>
                          </m:sSub>
                        </m:e>
                        <m:e>
                          <m:sSub>
                            <m:sSubPr>
                              <m:ctrlPr>
                                <a:rPr lang="en-US" altLang="zh-CN" sz="1800" b="0" i="1" dirty="0" smtClean="0">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i="1" dirty="0">
                                  <a:latin typeface="Cambria Math" panose="02040503050406030204" pitchFamily="18" charset="0"/>
                                  <a:ea typeface="华文楷体" panose="02010600040101010101" pitchFamily="2" charset="-122"/>
                                  <a:cs typeface="Times New Roman" panose="02020603050405020304" pitchFamily="18" charset="0"/>
                                </a:rPr>
                                <m:t>𝑋</m:t>
                              </m:r>
                            </m:e>
                            <m:sub>
                              <m:r>
                                <a:rPr lang="en-US" altLang="zh-CN" sz="1800" i="1" dirty="0">
                                  <a:latin typeface="Cambria Math" panose="02040503050406030204" pitchFamily="18" charset="0"/>
                                  <a:ea typeface="华文楷体" panose="02010600040101010101" pitchFamily="2" charset="-122"/>
                                  <a:cs typeface="Times New Roman" panose="02020603050405020304" pitchFamily="18" charset="0"/>
                                </a:rPr>
                                <m:t>1</m:t>
                              </m:r>
                            </m:sub>
                          </m:sSub>
                          <m:r>
                            <a:rPr lang="en-US" altLang="zh-CN" sz="1800" i="1" dirty="0">
                              <a:latin typeface="Cambria Math" panose="02040503050406030204" pitchFamily="18" charset="0"/>
                              <a:ea typeface="华文楷体" panose="02010600040101010101" pitchFamily="2" charset="-122"/>
                              <a:cs typeface="Times New Roman" panose="02020603050405020304" pitchFamily="18" charset="0"/>
                            </a:rPr>
                            <m:t>,</m:t>
                          </m:r>
                          <m:sSub>
                            <m:sSubPr>
                              <m:ctrlPr>
                                <a:rPr lang="en-US" altLang="zh-CN" sz="1800" b="0" i="1" dirty="0" smtClean="0">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i="1" dirty="0">
                                  <a:latin typeface="Cambria Math" panose="02040503050406030204" pitchFamily="18" charset="0"/>
                                  <a:ea typeface="华文楷体" panose="02010600040101010101" pitchFamily="2" charset="-122"/>
                                  <a:cs typeface="Times New Roman" panose="02020603050405020304" pitchFamily="18" charset="0"/>
                                </a:rPr>
                                <m:t>𝑋</m:t>
                              </m:r>
                            </m:e>
                            <m:sub>
                              <m:r>
                                <a:rPr lang="en-US" altLang="zh-CN" sz="1800" i="1" dirty="0">
                                  <a:latin typeface="Cambria Math" panose="02040503050406030204" pitchFamily="18" charset="0"/>
                                  <a:ea typeface="华文楷体" panose="02010600040101010101" pitchFamily="2" charset="-122"/>
                                  <a:cs typeface="Times New Roman" panose="02020603050405020304" pitchFamily="18" charset="0"/>
                                </a:rPr>
                                <m:t>2</m:t>
                              </m:r>
                            </m:sub>
                          </m:sSub>
                          <m:r>
                            <a:rPr lang="en-US" altLang="zh-CN" sz="1800" i="1" dirty="0">
                              <a:latin typeface="Cambria Math" panose="02040503050406030204" pitchFamily="18" charset="0"/>
                              <a:ea typeface="华文楷体" panose="02010600040101010101" pitchFamily="2" charset="-122"/>
                              <a:cs typeface="Times New Roman" panose="02020603050405020304" pitchFamily="18" charset="0"/>
                            </a:rPr>
                            <m:t>,…,</m:t>
                          </m:r>
                          <m:sSub>
                            <m:sSubPr>
                              <m:ctrlPr>
                                <a:rPr lang="en-US" altLang="zh-CN" sz="1800" b="0" i="1" dirty="0" smtClean="0">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i="1" dirty="0" err="1">
                                  <a:latin typeface="Cambria Math" panose="02040503050406030204" pitchFamily="18" charset="0"/>
                                  <a:ea typeface="华文楷体" panose="02010600040101010101" pitchFamily="2" charset="-122"/>
                                  <a:cs typeface="Times New Roman" panose="02020603050405020304" pitchFamily="18" charset="0"/>
                                </a:rPr>
                                <m:t>𝑋</m:t>
                              </m:r>
                            </m:e>
                            <m:sub>
                              <m:r>
                                <a:rPr lang="en-US" altLang="zh-CN" sz="1800" i="1" dirty="0" err="1">
                                  <a:latin typeface="Cambria Math" panose="02040503050406030204" pitchFamily="18" charset="0"/>
                                  <a:ea typeface="华文楷体" panose="02010600040101010101" pitchFamily="2" charset="-122"/>
                                  <a:cs typeface="Times New Roman" panose="02020603050405020304" pitchFamily="18" charset="0"/>
                                </a:rPr>
                                <m:t>𝑘</m:t>
                              </m:r>
                            </m:sub>
                          </m:sSub>
                        </m:e>
                      </m:d>
                    </m:oMath>
                  </m:oMathPara>
                </a14:m>
                <a:endParaRPr lang="en-US" altLang="zh-CN" sz="1800" i="1" dirty="0">
                  <a:latin typeface="Cambria Math" panose="02040503050406030204" pitchFamily="18" charset="0"/>
                  <a:ea typeface="华文楷体" panose="02010600040101010101" pitchFamily="2" charset="-122"/>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altLang="zh-CN" sz="1800" i="1" dirty="0">
                          <a:latin typeface="Cambria Math" panose="02040503050406030204" pitchFamily="18" charset="0"/>
                          <a:ea typeface="华文楷体" panose="02010600040101010101" pitchFamily="2" charset="-122"/>
                          <a:cs typeface="Times New Roman" panose="02020603050405020304" pitchFamily="18" charset="0"/>
                        </a:rPr>
                        <m:t>= </m:t>
                      </m:r>
                      <m:r>
                        <a:rPr lang="en-US" altLang="zh-CN" sz="1800" i="1" dirty="0">
                          <a:latin typeface="Cambria Math" panose="02040503050406030204" pitchFamily="18" charset="0"/>
                          <a:ea typeface="华文楷体" panose="02010600040101010101" pitchFamily="2" charset="-122"/>
                          <a:cs typeface="Times New Roman" panose="02020603050405020304" pitchFamily="18" charset="0"/>
                        </a:rPr>
                        <m:t>h</m:t>
                      </m:r>
                      <m:d>
                        <m:dPr>
                          <m:ctrlPr>
                            <a:rPr lang="en-US" altLang="zh-CN" sz="1800" i="1" dirty="0">
                              <a:latin typeface="Cambria Math" panose="02040503050406030204" pitchFamily="18" charset="0"/>
                              <a:ea typeface="华文楷体" panose="02010600040101010101" pitchFamily="2" charset="-122"/>
                              <a:cs typeface="Times New Roman" panose="02020603050405020304" pitchFamily="18" charset="0"/>
                            </a:rPr>
                          </m:ctrlPr>
                        </m:dPr>
                        <m:e>
                          <m:sSub>
                            <m:sSubPr>
                              <m:ctrlPr>
                                <a:rPr lang="en-US" altLang="zh-CN" sz="1800" b="0" i="1" dirty="0" smtClean="0">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i="1" dirty="0">
                                  <a:latin typeface="Cambria Math" panose="02040503050406030204" pitchFamily="18" charset="0"/>
                                  <a:ea typeface="华文楷体" panose="02010600040101010101" pitchFamily="2" charset="-122"/>
                                  <a:cs typeface="Times New Roman" panose="02020603050405020304" pitchFamily="18" charset="0"/>
                                </a:rPr>
                                <m:t>𝑌</m:t>
                              </m:r>
                            </m:e>
                            <m:sub>
                              <m:r>
                                <a:rPr lang="en-US" altLang="zh-CN" sz="1800" i="1" dirty="0">
                                  <a:latin typeface="Cambria Math" panose="02040503050406030204" pitchFamily="18" charset="0"/>
                                  <a:ea typeface="华文楷体" panose="02010600040101010101" pitchFamily="2" charset="-122"/>
                                  <a:cs typeface="Times New Roman" panose="02020603050405020304" pitchFamily="18" charset="0"/>
                                </a:rPr>
                                <m:t>1</m:t>
                              </m:r>
                            </m:sub>
                          </m:sSub>
                          <m:r>
                            <a:rPr lang="en-US" altLang="zh-CN" sz="1800" i="1" dirty="0">
                              <a:latin typeface="Cambria Math" panose="02040503050406030204" pitchFamily="18" charset="0"/>
                              <a:ea typeface="华文楷体" panose="02010600040101010101" pitchFamily="2" charset="-122"/>
                              <a:cs typeface="Times New Roman" panose="02020603050405020304" pitchFamily="18" charset="0"/>
                            </a:rPr>
                            <m:t>,</m:t>
                          </m:r>
                          <m:sSub>
                            <m:sSubPr>
                              <m:ctrlPr>
                                <a:rPr lang="en-US" altLang="zh-CN" sz="1800" b="0" i="1" dirty="0" smtClean="0">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i="1" dirty="0">
                                  <a:latin typeface="Cambria Math" panose="02040503050406030204" pitchFamily="18" charset="0"/>
                                  <a:ea typeface="华文楷体" panose="02010600040101010101" pitchFamily="2" charset="-122"/>
                                  <a:cs typeface="Times New Roman" panose="02020603050405020304" pitchFamily="18" charset="0"/>
                                </a:rPr>
                                <m:t>𝑌</m:t>
                              </m:r>
                            </m:e>
                            <m:sub>
                              <m:r>
                                <a:rPr lang="en-US" altLang="zh-CN" sz="1800" i="1" dirty="0">
                                  <a:latin typeface="Cambria Math" panose="02040503050406030204" pitchFamily="18" charset="0"/>
                                  <a:ea typeface="华文楷体" panose="02010600040101010101" pitchFamily="2" charset="-122"/>
                                  <a:cs typeface="Times New Roman" panose="02020603050405020304" pitchFamily="18" charset="0"/>
                                </a:rPr>
                                <m:t>2</m:t>
                              </m:r>
                            </m:sub>
                          </m:sSub>
                          <m:r>
                            <a:rPr lang="en-US" altLang="zh-CN" sz="1800" i="1" dirty="0">
                              <a:latin typeface="Cambria Math" panose="02040503050406030204" pitchFamily="18" charset="0"/>
                              <a:ea typeface="华文楷体" panose="02010600040101010101" pitchFamily="2" charset="-122"/>
                              <a:cs typeface="Times New Roman" panose="02020603050405020304" pitchFamily="18" charset="0"/>
                            </a:rPr>
                            <m:t>,…, </m:t>
                          </m:r>
                          <m:sSub>
                            <m:sSubPr>
                              <m:ctrlPr>
                                <a:rPr lang="en-US" altLang="zh-CN" sz="1800" b="0" i="1" dirty="0" smtClean="0">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i="1" dirty="0" err="1">
                                  <a:latin typeface="Cambria Math" panose="02040503050406030204" pitchFamily="18" charset="0"/>
                                  <a:ea typeface="华文楷体" panose="02010600040101010101" pitchFamily="2" charset="-122"/>
                                  <a:cs typeface="Times New Roman" panose="02020603050405020304" pitchFamily="18" charset="0"/>
                                </a:rPr>
                                <m:t>𝑌</m:t>
                              </m:r>
                            </m:e>
                            <m:sub>
                              <m:r>
                                <a:rPr lang="en-US" altLang="zh-CN" sz="1800" i="1" dirty="0" err="1">
                                  <a:latin typeface="Cambria Math" panose="02040503050406030204" pitchFamily="18" charset="0"/>
                                  <a:ea typeface="华文楷体" panose="02010600040101010101" pitchFamily="2" charset="-122"/>
                                  <a:cs typeface="Times New Roman" panose="02020603050405020304" pitchFamily="18" charset="0"/>
                                </a:rPr>
                                <m:t>𝑘</m:t>
                              </m:r>
                            </m:sub>
                          </m:sSub>
                        </m:e>
                      </m:d>
                      <m:r>
                        <a:rPr lang="en-US" altLang="zh-CN" sz="1800" i="1" dirty="0">
                          <a:latin typeface="Cambria Math" panose="02040503050406030204" pitchFamily="18" charset="0"/>
                          <a:ea typeface="华文楷体" panose="02010600040101010101" pitchFamily="2" charset="-122"/>
                          <a:cs typeface="Times New Roman" panose="02020603050405020304" pitchFamily="18" charset="0"/>
                        </a:rPr>
                        <m:t>− </m:t>
                      </m:r>
                      <m:r>
                        <a:rPr lang="en-US" altLang="zh-CN" sz="1800" i="1" dirty="0">
                          <a:latin typeface="Cambria Math" panose="02040503050406030204" pitchFamily="18" charset="0"/>
                          <a:ea typeface="华文楷体" panose="02010600040101010101" pitchFamily="2" charset="-122"/>
                          <a:cs typeface="Times New Roman" panose="02020603050405020304" pitchFamily="18" charset="0"/>
                        </a:rPr>
                        <m:t>h</m:t>
                      </m:r>
                      <m:d>
                        <m:dPr>
                          <m:ctrlPr>
                            <a:rPr lang="en-US" altLang="zh-CN" sz="1800" i="1" dirty="0">
                              <a:latin typeface="Cambria Math" panose="02040503050406030204" pitchFamily="18" charset="0"/>
                              <a:ea typeface="华文楷体" panose="02010600040101010101" pitchFamily="2" charset="-122"/>
                              <a:cs typeface="Times New Roman" panose="02020603050405020304" pitchFamily="18" charset="0"/>
                            </a:rPr>
                          </m:ctrlPr>
                        </m:dPr>
                        <m:e>
                          <m:sSub>
                            <m:sSubPr>
                              <m:ctrlPr>
                                <a:rPr lang="en-US" altLang="zh-CN" sz="1800" b="0" i="1" dirty="0" smtClean="0">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i="1" dirty="0">
                                  <a:latin typeface="Cambria Math" panose="02040503050406030204" pitchFamily="18" charset="0"/>
                                  <a:ea typeface="华文楷体" panose="02010600040101010101" pitchFamily="2" charset="-122"/>
                                  <a:cs typeface="Times New Roman" panose="02020603050405020304" pitchFamily="18" charset="0"/>
                                </a:rPr>
                                <m:t>𝑍</m:t>
                              </m:r>
                            </m:e>
                            <m:sub>
                              <m:r>
                                <a:rPr lang="en-US" altLang="zh-CN" sz="1800" i="1" dirty="0">
                                  <a:latin typeface="Cambria Math" panose="02040503050406030204" pitchFamily="18" charset="0"/>
                                  <a:ea typeface="华文楷体" panose="02010600040101010101" pitchFamily="2" charset="-122"/>
                                  <a:cs typeface="Times New Roman" panose="02020603050405020304" pitchFamily="18" charset="0"/>
                                </a:rPr>
                                <m:t>1</m:t>
                              </m:r>
                            </m:sub>
                          </m:sSub>
                          <m:r>
                            <a:rPr lang="en-US" altLang="zh-CN" sz="1800" i="1" dirty="0">
                              <a:latin typeface="Cambria Math" panose="02040503050406030204" pitchFamily="18" charset="0"/>
                              <a:ea typeface="华文楷体" panose="02010600040101010101" pitchFamily="2" charset="-122"/>
                              <a:cs typeface="Times New Roman" panose="02020603050405020304" pitchFamily="18" charset="0"/>
                            </a:rPr>
                            <m:t>,</m:t>
                          </m:r>
                          <m:sSub>
                            <m:sSubPr>
                              <m:ctrlPr>
                                <a:rPr lang="en-US" altLang="zh-CN" sz="1800" b="0" i="1" dirty="0" smtClean="0">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i="1" dirty="0">
                                  <a:latin typeface="Cambria Math" panose="02040503050406030204" pitchFamily="18" charset="0"/>
                                  <a:ea typeface="华文楷体" panose="02010600040101010101" pitchFamily="2" charset="-122"/>
                                  <a:cs typeface="Times New Roman" panose="02020603050405020304" pitchFamily="18" charset="0"/>
                                </a:rPr>
                                <m:t>𝑍</m:t>
                              </m:r>
                            </m:e>
                            <m:sub>
                              <m:r>
                                <a:rPr lang="en-US" altLang="zh-CN" sz="1800" i="1" dirty="0">
                                  <a:latin typeface="Cambria Math" panose="02040503050406030204" pitchFamily="18" charset="0"/>
                                  <a:ea typeface="华文楷体" panose="02010600040101010101" pitchFamily="2" charset="-122"/>
                                  <a:cs typeface="Times New Roman" panose="02020603050405020304" pitchFamily="18" charset="0"/>
                                </a:rPr>
                                <m:t>2</m:t>
                              </m:r>
                            </m:sub>
                          </m:sSub>
                          <m:r>
                            <a:rPr lang="en-US" altLang="zh-CN" sz="1800" i="1" dirty="0">
                              <a:latin typeface="Cambria Math" panose="02040503050406030204" pitchFamily="18" charset="0"/>
                              <a:ea typeface="华文楷体" panose="02010600040101010101" pitchFamily="2" charset="-122"/>
                              <a:cs typeface="Times New Roman" panose="02020603050405020304" pitchFamily="18" charset="0"/>
                            </a:rPr>
                            <m:t>,…,</m:t>
                          </m:r>
                          <m:sSub>
                            <m:sSubPr>
                              <m:ctrlPr>
                                <a:rPr lang="en-US" altLang="zh-CN" sz="1800" b="0" i="1" dirty="0" smtClean="0">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i="1" dirty="0" err="1">
                                  <a:latin typeface="Cambria Math" panose="02040503050406030204" pitchFamily="18" charset="0"/>
                                  <a:ea typeface="华文楷体" panose="02010600040101010101" pitchFamily="2" charset="-122"/>
                                  <a:cs typeface="Times New Roman" panose="02020603050405020304" pitchFamily="18" charset="0"/>
                                </a:rPr>
                                <m:t>𝑍</m:t>
                              </m:r>
                            </m:e>
                            <m:sub>
                              <m:r>
                                <a:rPr lang="en-US" altLang="zh-CN" sz="1800" i="1" dirty="0" err="1">
                                  <a:latin typeface="Cambria Math" panose="02040503050406030204" pitchFamily="18" charset="0"/>
                                  <a:ea typeface="华文楷体" panose="02010600040101010101" pitchFamily="2" charset="-122"/>
                                  <a:cs typeface="Times New Roman" panose="02020603050405020304" pitchFamily="18" charset="0"/>
                                </a:rPr>
                                <m:t>𝑘</m:t>
                              </m:r>
                            </m:sub>
                          </m:sSub>
                        </m:e>
                      </m:d>
                      <m:r>
                        <a:rPr lang="en-US" altLang="zh-CN" sz="1800" b="0" i="1" dirty="0" smtClean="0">
                          <a:latin typeface="Cambria Math" panose="02040503050406030204" pitchFamily="18" charset="0"/>
                          <a:ea typeface="华文楷体" panose="02010600040101010101" pitchFamily="2" charset="-122"/>
                          <a:cs typeface="Times New Roman" panose="02020603050405020304" pitchFamily="18" charset="0"/>
                        </a:rPr>
                        <m:t>                         </m:t>
                      </m:r>
                    </m:oMath>
                  </m:oMathPara>
                </a14:m>
                <a:endParaRPr lang="en-US" altLang="zh-CN" sz="1800" dirty="0">
                  <a:ea typeface="华文楷体" panose="02010600040101010101" pitchFamily="2" charset="-122"/>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altLang="zh-CN" sz="1800" i="1" dirty="0" smtClean="0">
                          <a:latin typeface="Cambria Math" panose="02040503050406030204" pitchFamily="18" charset="0"/>
                          <a:ea typeface="华文楷体" panose="02010600040101010101" pitchFamily="2" charset="-122"/>
                          <a:cs typeface="Times New Roman" panose="02020603050405020304" pitchFamily="18" charset="0"/>
                        </a:rPr>
                        <m:t>= </m:t>
                      </m:r>
                      <m:r>
                        <a:rPr lang="en-US" altLang="zh-CN" sz="1800" i="1" dirty="0" smtClean="0">
                          <a:latin typeface="Cambria Math" panose="02040503050406030204" pitchFamily="18" charset="0"/>
                          <a:ea typeface="华文楷体" panose="02010600040101010101" pitchFamily="2" charset="-122"/>
                          <a:cs typeface="Times New Roman" panose="02020603050405020304" pitchFamily="18" charset="0"/>
                        </a:rPr>
                        <m:t>h</m:t>
                      </m:r>
                      <m:d>
                        <m:dPr>
                          <m:ctrlPr>
                            <a:rPr lang="en-US" altLang="zh-CN" sz="1800" i="1" dirty="0" smtClean="0">
                              <a:latin typeface="Cambria Math" panose="02040503050406030204" pitchFamily="18" charset="0"/>
                              <a:ea typeface="华文楷体" panose="02010600040101010101" pitchFamily="2" charset="-122"/>
                              <a:cs typeface="Times New Roman" panose="02020603050405020304" pitchFamily="18" charset="0"/>
                            </a:rPr>
                          </m:ctrlPr>
                        </m:dPr>
                        <m:e>
                          <m:sSub>
                            <m:sSubPr>
                              <m:ctrlPr>
                                <a:rPr lang="en-US" altLang="zh-CN" sz="1800" b="0" i="1" dirty="0" smtClean="0">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i="1" dirty="0" smtClean="0">
                                  <a:latin typeface="Cambria Math" panose="02040503050406030204" pitchFamily="18" charset="0"/>
                                  <a:ea typeface="华文楷体" panose="02010600040101010101" pitchFamily="2" charset="-122"/>
                                  <a:cs typeface="Times New Roman" panose="02020603050405020304" pitchFamily="18" charset="0"/>
                                </a:rPr>
                                <m:t>𝑌</m:t>
                              </m:r>
                            </m:e>
                            <m:sub>
                              <m:r>
                                <a:rPr lang="en-US" altLang="zh-CN" sz="1800" i="1" dirty="0" smtClean="0">
                                  <a:latin typeface="Cambria Math" panose="02040503050406030204" pitchFamily="18" charset="0"/>
                                  <a:ea typeface="华文楷体" panose="02010600040101010101" pitchFamily="2" charset="-122"/>
                                  <a:cs typeface="Times New Roman" panose="02020603050405020304" pitchFamily="18" charset="0"/>
                                </a:rPr>
                                <m:t>1</m:t>
                              </m:r>
                            </m:sub>
                          </m:sSub>
                          <m:r>
                            <a:rPr lang="en-US" altLang="zh-CN" sz="1800" i="1" dirty="0" smtClean="0">
                              <a:latin typeface="Cambria Math" panose="02040503050406030204" pitchFamily="18" charset="0"/>
                              <a:ea typeface="华文楷体" panose="02010600040101010101" pitchFamily="2" charset="-122"/>
                              <a:cs typeface="Times New Roman" panose="02020603050405020304" pitchFamily="18" charset="0"/>
                            </a:rPr>
                            <m:t>,</m:t>
                          </m:r>
                          <m:sSub>
                            <m:sSubPr>
                              <m:ctrlPr>
                                <a:rPr lang="en-US" altLang="zh-CN" sz="1800" b="0" i="1" dirty="0" smtClean="0">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i="1" dirty="0" smtClean="0">
                                  <a:latin typeface="Cambria Math" panose="02040503050406030204" pitchFamily="18" charset="0"/>
                                  <a:ea typeface="华文楷体" panose="02010600040101010101" pitchFamily="2" charset="-122"/>
                                  <a:cs typeface="Times New Roman" panose="02020603050405020304" pitchFamily="18" charset="0"/>
                                </a:rPr>
                                <m:t>𝑌</m:t>
                              </m:r>
                            </m:e>
                            <m:sub>
                              <m:r>
                                <a:rPr lang="en-US" altLang="zh-CN" sz="1800" i="1" dirty="0" smtClean="0">
                                  <a:latin typeface="Cambria Math" panose="02040503050406030204" pitchFamily="18" charset="0"/>
                                  <a:ea typeface="华文楷体" panose="02010600040101010101" pitchFamily="2" charset="-122"/>
                                  <a:cs typeface="Times New Roman" panose="02020603050405020304" pitchFamily="18" charset="0"/>
                                </a:rPr>
                                <m:t>2</m:t>
                              </m:r>
                            </m:sub>
                          </m:sSub>
                          <m:r>
                            <a:rPr lang="en-US" altLang="zh-CN" sz="1800" i="1" dirty="0" smtClean="0">
                              <a:latin typeface="Cambria Math" panose="02040503050406030204" pitchFamily="18" charset="0"/>
                              <a:ea typeface="华文楷体" panose="02010600040101010101" pitchFamily="2" charset="-122"/>
                              <a:cs typeface="Times New Roman" panose="02020603050405020304" pitchFamily="18" charset="0"/>
                            </a:rPr>
                            <m:t>,…, </m:t>
                          </m:r>
                          <m:sSub>
                            <m:sSubPr>
                              <m:ctrlPr>
                                <a:rPr lang="en-US" altLang="zh-CN" sz="1800" b="0" i="1" dirty="0" smtClean="0">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i="1" dirty="0" err="1">
                                  <a:latin typeface="Cambria Math" panose="02040503050406030204" pitchFamily="18" charset="0"/>
                                  <a:ea typeface="华文楷体" panose="02010600040101010101" pitchFamily="2" charset="-122"/>
                                  <a:cs typeface="Times New Roman" panose="02020603050405020304" pitchFamily="18" charset="0"/>
                                </a:rPr>
                                <m:t>𝑌</m:t>
                              </m:r>
                            </m:e>
                            <m:sub>
                              <m:r>
                                <a:rPr lang="en-US" altLang="zh-CN" sz="1800" i="1" dirty="0" err="1">
                                  <a:latin typeface="Cambria Math" panose="02040503050406030204" pitchFamily="18" charset="0"/>
                                  <a:ea typeface="华文楷体" panose="02010600040101010101" pitchFamily="2" charset="-122"/>
                                  <a:cs typeface="Times New Roman" panose="02020603050405020304" pitchFamily="18" charset="0"/>
                                </a:rPr>
                                <m:t>𝑘</m:t>
                              </m:r>
                            </m:sub>
                          </m:sSub>
                        </m:e>
                      </m:d>
                      <m:r>
                        <a:rPr lang="en-US" altLang="zh-CN" sz="1800" i="1" dirty="0">
                          <a:latin typeface="Cambria Math" panose="02040503050406030204" pitchFamily="18" charset="0"/>
                          <a:ea typeface="华文楷体" panose="02010600040101010101" pitchFamily="2" charset="-122"/>
                          <a:cs typeface="Times New Roman" panose="02020603050405020304" pitchFamily="18" charset="0"/>
                        </a:rPr>
                        <m:t>−</m:t>
                      </m:r>
                      <m:nary>
                        <m:naryPr>
                          <m:chr m:val="∑"/>
                          <m:supHide m:val="on"/>
                          <m:ctrlPr>
                            <a:rPr lang="en-US" altLang="zh-CN" sz="1800" b="0" i="1" dirty="0" smtClean="0">
                              <a:latin typeface="Cambria Math" panose="02040503050406030204" pitchFamily="18" charset="0"/>
                              <a:ea typeface="华文楷体" panose="02010600040101010101" pitchFamily="2" charset="-122"/>
                              <a:cs typeface="Times New Roman" panose="02020603050405020304" pitchFamily="18" charset="0"/>
                            </a:rPr>
                          </m:ctrlPr>
                        </m:naryPr>
                        <m:sub>
                          <m:r>
                            <a:rPr lang="en-US" altLang="zh-CN" sz="1800" b="0" i="1" dirty="0" smtClean="0">
                              <a:latin typeface="Cambria Math" panose="02040503050406030204" pitchFamily="18" charset="0"/>
                              <a:ea typeface="华文楷体" panose="02010600040101010101" pitchFamily="2" charset="-122"/>
                              <a:cs typeface="Times New Roman" panose="02020603050405020304" pitchFamily="18" charset="0"/>
                            </a:rPr>
                            <m:t>𝑖</m:t>
                          </m:r>
                        </m:sub>
                        <m:sup/>
                        <m:e>
                          <m:r>
                            <a:rPr lang="en-US" altLang="zh-CN" sz="1800" b="0" i="1" dirty="0" smtClean="0">
                              <a:latin typeface="Cambria Math" panose="02040503050406030204" pitchFamily="18" charset="0"/>
                              <a:ea typeface="华文楷体" panose="02010600040101010101" pitchFamily="2" charset="-122"/>
                              <a:cs typeface="Times New Roman" panose="02020603050405020304" pitchFamily="18" charset="0"/>
                            </a:rPr>
                            <m:t>h</m:t>
                          </m:r>
                          <m:d>
                            <m:dPr>
                              <m:ctrlPr>
                                <a:rPr lang="en-US" altLang="zh-CN" sz="1800" b="0" i="1" dirty="0" smtClean="0">
                                  <a:latin typeface="Cambria Math" panose="02040503050406030204" pitchFamily="18" charset="0"/>
                                  <a:ea typeface="华文楷体" panose="02010600040101010101" pitchFamily="2" charset="-122"/>
                                  <a:cs typeface="Times New Roman" panose="02020603050405020304" pitchFamily="18" charset="0"/>
                                </a:rPr>
                              </m:ctrlPr>
                            </m:dPr>
                            <m:e>
                              <m:sSub>
                                <m:sSubPr>
                                  <m:ctrlPr>
                                    <a:rPr lang="en-US" altLang="zh-CN" sz="1800" b="0" i="1" dirty="0" smtClean="0">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b="0" i="1" dirty="0" smtClean="0">
                                      <a:latin typeface="Cambria Math" panose="02040503050406030204" pitchFamily="18" charset="0"/>
                                      <a:ea typeface="华文楷体" panose="02010600040101010101" pitchFamily="2" charset="-122"/>
                                      <a:cs typeface="Times New Roman" panose="02020603050405020304" pitchFamily="18" charset="0"/>
                                    </a:rPr>
                                    <m:t>𝑍</m:t>
                                  </m:r>
                                </m:e>
                                <m:sub>
                                  <m:r>
                                    <a:rPr lang="en-US" altLang="zh-CN" sz="1800" b="0" i="1" dirty="0" smtClean="0">
                                      <a:latin typeface="Cambria Math" panose="02040503050406030204" pitchFamily="18" charset="0"/>
                                      <a:ea typeface="华文楷体" panose="02010600040101010101" pitchFamily="2" charset="-122"/>
                                      <a:cs typeface="Times New Roman" panose="02020603050405020304" pitchFamily="18" charset="0"/>
                                    </a:rPr>
                                    <m:t>𝑖</m:t>
                                  </m:r>
                                </m:sub>
                              </m:sSub>
                            </m:e>
                          </m:d>
                        </m:e>
                      </m:nary>
                      <m:r>
                        <a:rPr lang="en-US" altLang="zh-CN" sz="1800" b="0" i="1" dirty="0" smtClean="0">
                          <a:latin typeface="Cambria Math" panose="02040503050406030204" pitchFamily="18" charset="0"/>
                          <a:ea typeface="华文楷体" panose="02010600040101010101" pitchFamily="2" charset="-122"/>
                          <a:cs typeface="Times New Roman" panose="02020603050405020304" pitchFamily="18" charset="0"/>
                        </a:rPr>
                        <m:t>                                      </m:t>
                      </m:r>
                    </m:oMath>
                  </m:oMathPara>
                </a14:m>
                <a:endParaRPr lang="en-US" altLang="zh-CN" sz="1800" dirty="0">
                  <a:ea typeface="华文楷体" panose="02010600040101010101" pitchFamily="2" charset="-122"/>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altLang="zh-CN" sz="1800" b="0" i="1" dirty="0" smtClean="0">
                          <a:latin typeface="Cambria Math" panose="02040503050406030204" pitchFamily="18" charset="0"/>
                          <a:ea typeface="华文楷体" panose="02010600040101010101" pitchFamily="2" charset="-122"/>
                          <a:cs typeface="Times New Roman" panose="02020603050405020304" pitchFamily="18" charset="0"/>
                        </a:rPr>
                        <m:t>   ≤∑</m:t>
                      </m:r>
                      <m:r>
                        <a:rPr lang="en-US" altLang="zh-CN" sz="1800" i="1" dirty="0" smtClean="0">
                          <a:latin typeface="Cambria Math" panose="02040503050406030204" pitchFamily="18" charset="0"/>
                          <a:ea typeface="华文楷体" panose="02010600040101010101" pitchFamily="2" charset="-122"/>
                          <a:cs typeface="Times New Roman" panose="02020603050405020304" pitchFamily="18" charset="0"/>
                        </a:rPr>
                        <m:t>h</m:t>
                      </m:r>
                      <m:d>
                        <m:dPr>
                          <m:ctrlPr>
                            <a:rPr lang="en-US" altLang="zh-CN" sz="1800" i="1" dirty="0" smtClean="0">
                              <a:latin typeface="Cambria Math" panose="02040503050406030204" pitchFamily="18" charset="0"/>
                              <a:ea typeface="华文楷体" panose="02010600040101010101" pitchFamily="2" charset="-122"/>
                              <a:cs typeface="Times New Roman" panose="02020603050405020304" pitchFamily="18" charset="0"/>
                            </a:rPr>
                          </m:ctrlPr>
                        </m:dPr>
                        <m:e>
                          <m:sSub>
                            <m:sSubPr>
                              <m:ctrlPr>
                                <a:rPr lang="en-US" altLang="zh-CN" sz="1800" b="0" i="1" dirty="0" smtClean="0">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i="1" dirty="0" smtClean="0">
                                  <a:latin typeface="Cambria Math" panose="02040503050406030204" pitchFamily="18" charset="0"/>
                                  <a:ea typeface="华文楷体" panose="02010600040101010101" pitchFamily="2" charset="-122"/>
                                  <a:cs typeface="Times New Roman" panose="02020603050405020304" pitchFamily="18" charset="0"/>
                                </a:rPr>
                                <m:t>𝑌</m:t>
                              </m:r>
                            </m:e>
                            <m:sub>
                              <m:r>
                                <a:rPr lang="en-US" altLang="zh-CN" sz="1800" i="1" dirty="0" smtClean="0">
                                  <a:latin typeface="Cambria Math" panose="02040503050406030204" pitchFamily="18" charset="0"/>
                                  <a:ea typeface="华文楷体" panose="02010600040101010101" pitchFamily="2" charset="-122"/>
                                  <a:cs typeface="Times New Roman" panose="02020603050405020304" pitchFamily="18" charset="0"/>
                                </a:rPr>
                                <m:t>𝑖</m:t>
                              </m:r>
                            </m:sub>
                          </m:sSub>
                        </m:e>
                      </m:d>
                      <m:r>
                        <a:rPr lang="en-US" altLang="zh-CN" sz="1800" i="1" dirty="0">
                          <a:latin typeface="Cambria Math" panose="02040503050406030204" pitchFamily="18" charset="0"/>
                          <a:ea typeface="华文楷体" panose="02010600040101010101" pitchFamily="2" charset="-122"/>
                          <a:cs typeface="Times New Roman" panose="02020603050405020304" pitchFamily="18" charset="0"/>
                        </a:rPr>
                        <m:t>− </m:t>
                      </m:r>
                      <m:r>
                        <a:rPr lang="en-US" altLang="zh-CN" sz="1800" i="1" dirty="0">
                          <a:latin typeface="Cambria Math" panose="02040503050406030204" pitchFamily="18" charset="0"/>
                          <a:ea typeface="华文楷体" panose="02010600040101010101" pitchFamily="2" charset="-122"/>
                          <a:cs typeface="Times New Roman" panose="02020603050405020304" pitchFamily="18" charset="0"/>
                        </a:rPr>
                        <m:t>h</m:t>
                      </m:r>
                      <m:d>
                        <m:dPr>
                          <m:ctrlPr>
                            <a:rPr lang="en-US" altLang="zh-CN" sz="1800" i="1" dirty="0">
                              <a:latin typeface="Cambria Math" panose="02040503050406030204" pitchFamily="18" charset="0"/>
                              <a:ea typeface="华文楷体" panose="02010600040101010101" pitchFamily="2" charset="-122"/>
                              <a:cs typeface="Times New Roman" panose="02020603050405020304" pitchFamily="18" charset="0"/>
                            </a:rPr>
                          </m:ctrlPr>
                        </m:dPr>
                        <m:e>
                          <m:sSub>
                            <m:sSubPr>
                              <m:ctrlPr>
                                <a:rPr lang="en-US" altLang="zh-CN" sz="1800" b="0" i="1" dirty="0" smtClean="0">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i="1" dirty="0" err="1">
                                  <a:latin typeface="Cambria Math" panose="02040503050406030204" pitchFamily="18" charset="0"/>
                                  <a:ea typeface="华文楷体" panose="02010600040101010101" pitchFamily="2" charset="-122"/>
                                  <a:cs typeface="Times New Roman" panose="02020603050405020304" pitchFamily="18" charset="0"/>
                                </a:rPr>
                                <m:t>𝑍</m:t>
                              </m:r>
                            </m:e>
                            <m:sub>
                              <m:r>
                                <a:rPr lang="en-US" altLang="zh-CN" sz="1800" b="0" i="1" dirty="0" smtClean="0">
                                  <a:latin typeface="Cambria Math" panose="02040503050406030204" pitchFamily="18" charset="0"/>
                                  <a:ea typeface="华文楷体" panose="02010600040101010101" pitchFamily="2" charset="-122"/>
                                  <a:cs typeface="Times New Roman" panose="02020603050405020304" pitchFamily="18" charset="0"/>
                                </a:rPr>
                                <m:t>𝑖</m:t>
                              </m:r>
                            </m:sub>
                          </m:sSub>
                        </m:e>
                      </m:d>
                      <m:r>
                        <a:rPr lang="en-US" altLang="zh-CN" sz="1800" b="0" i="1" dirty="0" smtClean="0">
                          <a:latin typeface="Cambria Math" panose="02040503050406030204" pitchFamily="18" charset="0"/>
                          <a:ea typeface="华文楷体" panose="02010600040101010101" pitchFamily="2" charset="-122"/>
                          <a:cs typeface="Times New Roman" panose="02020603050405020304" pitchFamily="18" charset="0"/>
                        </a:rPr>
                        <m:t>                                                               </m:t>
                      </m:r>
                    </m:oMath>
                  </m:oMathPara>
                </a14:m>
                <a:endParaRPr lang="en-US" altLang="zh-CN" sz="1800" dirty="0">
                  <a:ea typeface="华文楷体" panose="02010600040101010101" pitchFamily="2" charset="-122"/>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nary>
                        <m:naryPr>
                          <m:chr m:val="∑"/>
                          <m:supHide m:val="on"/>
                          <m:ctrlPr>
                            <a:rPr lang="en-US" altLang="zh-CN" sz="1800" b="1" i="1" smtClean="0">
                              <a:solidFill>
                                <a:srgbClr val="7030A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ctrlPr>
                        </m:naryPr>
                        <m:sub>
                          <m:r>
                            <a:rPr lang="en-US" altLang="zh-CN" sz="1800" b="1" i="1" smtClean="0">
                              <a:solidFill>
                                <a:srgbClr val="7030A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𝒊</m:t>
                          </m:r>
                        </m:sub>
                        <m:sup/>
                        <m:e>
                          <m:f>
                            <m:fPr>
                              <m:ctrlPr>
                                <a:rPr lang="en-US" altLang="zh-CN" sz="1800" b="1" i="1" smtClean="0">
                                  <a:solidFill>
                                    <a:srgbClr val="7030A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ctrlPr>
                            </m:fPr>
                            <m:num>
                              <m:r>
                                <a:rPr lang="en-US" altLang="zh-CN" sz="1800" b="1" i="1" smtClean="0">
                                  <a:solidFill>
                                    <a:srgbClr val="7030A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𝟏</m:t>
                              </m:r>
                            </m:num>
                            <m:den>
                              <m:r>
                                <a:rPr lang="en-US" altLang="zh-CN" sz="1800" b="1" i="1" smtClean="0">
                                  <a:solidFill>
                                    <a:srgbClr val="7030A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𝟐</m:t>
                              </m:r>
                            </m:den>
                          </m:f>
                          <m:func>
                            <m:funcPr>
                              <m:ctrlPr>
                                <a:rPr lang="en-US" altLang="zh-CN" sz="1800" b="1" i="1" smtClean="0">
                                  <a:solidFill>
                                    <a:srgbClr val="7030A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ctrlPr>
                            </m:funcPr>
                            <m:fName>
                              <m:r>
                                <a:rPr lang="en-US" altLang="zh-CN" sz="1800" b="1" i="0" smtClean="0">
                                  <a:solidFill>
                                    <a:srgbClr val="7030A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𝐥𝐨𝐠</m:t>
                              </m:r>
                            </m:fName>
                            <m:e>
                              <m:d>
                                <m:dPr>
                                  <m:ctrlPr>
                                    <a:rPr lang="en-US" altLang="zh-CN" sz="1800" b="1" i="1" smtClean="0">
                                      <a:solidFill>
                                        <a:srgbClr val="7030A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ctrlPr>
                                </m:dPr>
                                <m:e>
                                  <m:r>
                                    <a:rPr lang="en-US" altLang="zh-CN" sz="1800" b="1" i="1" smtClean="0">
                                      <a:solidFill>
                                        <a:srgbClr val="7030A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𝟏</m:t>
                                  </m:r>
                                  <m:r>
                                    <a:rPr lang="en-US" altLang="zh-CN" sz="1800" b="1" i="1" smtClean="0">
                                      <a:solidFill>
                                        <a:srgbClr val="7030A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m:t>
                                  </m:r>
                                  <m:f>
                                    <m:fPr>
                                      <m:ctrlPr>
                                        <a:rPr lang="en-US" altLang="zh-CN" sz="1800" b="1" i="1" smtClean="0">
                                          <a:solidFill>
                                            <a:srgbClr val="7030A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ctrlPr>
                                    </m:fPr>
                                    <m:num>
                                      <m:sSub>
                                        <m:sSubPr>
                                          <m:ctrlPr>
                                            <a:rPr lang="en-US" altLang="zh-CN" sz="1800" b="1" i="1" smtClean="0">
                                              <a:solidFill>
                                                <a:srgbClr val="7030A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b="1" i="1" smtClean="0">
                                              <a:solidFill>
                                                <a:srgbClr val="7030A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𝑷</m:t>
                                          </m:r>
                                        </m:e>
                                        <m:sub>
                                          <m:r>
                                            <a:rPr lang="en-US" altLang="zh-CN" sz="1800" b="1" i="1" smtClean="0">
                                              <a:solidFill>
                                                <a:srgbClr val="7030A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𝒊</m:t>
                                          </m:r>
                                        </m:sub>
                                      </m:sSub>
                                    </m:num>
                                    <m:den>
                                      <m:sSub>
                                        <m:sSubPr>
                                          <m:ctrlPr>
                                            <a:rPr lang="en-US" altLang="zh-CN" sz="1800" b="1" i="1" smtClean="0">
                                              <a:solidFill>
                                                <a:srgbClr val="7030A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b="1" i="1" smtClean="0">
                                              <a:solidFill>
                                                <a:srgbClr val="7030A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𝑵</m:t>
                                          </m:r>
                                        </m:e>
                                        <m:sub>
                                          <m:r>
                                            <a:rPr lang="en-US" altLang="zh-CN" sz="1800" b="1" i="1" smtClean="0">
                                              <a:solidFill>
                                                <a:srgbClr val="7030A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𝒊</m:t>
                                          </m:r>
                                        </m:sub>
                                      </m:sSub>
                                    </m:den>
                                  </m:f>
                                </m:e>
                              </m:d>
                            </m:e>
                          </m:func>
                        </m:e>
                      </m:nary>
                      <m:r>
                        <a:rPr lang="en-US" altLang="zh-CN" sz="1800" b="1" i="1" smtClean="0">
                          <a:solidFill>
                            <a:srgbClr val="7030A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    </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                                                   </m:t>
                      </m:r>
                    </m:oMath>
                  </m:oMathPara>
                </a14:m>
                <a:endParaRPr lang="en-US" altLang="zh-CN" sz="1800" dirty="0">
                  <a:ea typeface="华文楷体" panose="02010600040101010101" pitchFamily="2" charset="-122"/>
                  <a:cs typeface="Times New Roman" panose="02020603050405020304" pitchFamily="18" charset="0"/>
                </a:endParaRPr>
              </a:p>
              <a:p>
                <a:r>
                  <a:rPr lang="en-US" altLang="zh-CN" sz="1800" dirty="0">
                    <a:ea typeface="华文楷体" panose="02010600040101010101" pitchFamily="2" charset="-122"/>
                    <a:cs typeface="Times New Roman" panose="02020603050405020304" pitchFamily="18" charset="0"/>
                  </a:rPr>
                  <a:t>where </a:t>
                </a:r>
                <a14:m>
                  <m:oMath xmlns:m="http://schemas.openxmlformats.org/officeDocument/2006/math">
                    <m:sSub>
                      <m:sSubPr>
                        <m:ctrlPr>
                          <a:rPr lang="en-US" altLang="zh-CN" sz="1800" b="0" i="1" dirty="0"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i="1" dirty="0"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𝑃</m:t>
                        </m:r>
                      </m:e>
                      <m:sub>
                        <m:r>
                          <a:rPr lang="en-US" altLang="zh-CN" sz="1800" i="1" dirty="0"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𝑖</m:t>
                        </m:r>
                      </m:sub>
                    </m:sSub>
                    <m:r>
                      <a:rPr lang="en-US" altLang="zh-CN" sz="1800" i="1" dirty="0"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i="1" dirty="0"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𝐸</m:t>
                    </m:r>
                    <m:sSubSup>
                      <m:sSubSupPr>
                        <m:ctrlPr>
                          <a:rPr lang="en-US" altLang="zh-CN" sz="1800" i="1" dirty="0"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ctrlPr>
                      </m:sSubSupPr>
                      <m:e>
                        <m:r>
                          <a:rPr lang="en-US" altLang="zh-CN" sz="1800" i="1" dirty="0"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𝑋</m:t>
                        </m:r>
                      </m:e>
                      <m:sub>
                        <m:r>
                          <a:rPr lang="en-US" altLang="zh-CN" sz="1800" i="1" dirty="0"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𝑖</m:t>
                        </m:r>
                      </m:sub>
                      <m:sup>
                        <m:r>
                          <a:rPr lang="en-US" altLang="zh-CN" sz="1800" i="1" dirty="0"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2</m:t>
                        </m:r>
                      </m:sup>
                    </m:sSubSup>
                    <m:r>
                      <a:rPr lang="en-US" altLang="zh-CN" sz="1800" i="1" dirty="0" smtClean="0">
                        <a:latin typeface="Cambria Math" panose="02040503050406030204" pitchFamily="18" charset="0"/>
                        <a:ea typeface="华文楷体" panose="02010600040101010101" pitchFamily="2" charset="-122"/>
                        <a:cs typeface="Times New Roman" panose="02020603050405020304" pitchFamily="18" charset="0"/>
                      </a:rPr>
                      <m:t> </m:t>
                    </m:r>
                  </m:oMath>
                </a14:m>
                <a:r>
                  <a:rPr lang="en-US" altLang="zh-CN" sz="1800" dirty="0">
                    <a:ea typeface="华文楷体" panose="02010600040101010101" pitchFamily="2" charset="-122"/>
                    <a:cs typeface="Times New Roman" panose="02020603050405020304" pitchFamily="18" charset="0"/>
                  </a:rPr>
                  <a:t>,and </a:t>
                </a:r>
                <a14:m>
                  <m:oMath xmlns:m="http://schemas.openxmlformats.org/officeDocument/2006/math">
                    <m:r>
                      <a:rPr lang="en-US" altLang="zh-CN" sz="1800" b="0" i="1" dirty="0"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m:t>
                    </m:r>
                    <m:sSub>
                      <m:sSubPr>
                        <m:ctrlPr>
                          <a:rPr lang="en-US" altLang="zh-CN" sz="1800" b="0" i="1" dirty="0"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i="1" dirty="0"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𝑃</m:t>
                        </m:r>
                      </m:e>
                      <m:sub>
                        <m:r>
                          <a:rPr lang="en-US" altLang="zh-CN" sz="1800" i="1" dirty="0"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𝑖</m:t>
                        </m:r>
                      </m:sub>
                    </m:sSub>
                    <m:r>
                      <a:rPr lang="en-US" altLang="zh-CN" sz="1800" i="1" dirty="0"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 = </m:t>
                    </m:r>
                    <m:r>
                      <a:rPr lang="en-US" altLang="zh-CN" sz="1800" i="1" dirty="0"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𝑃</m:t>
                    </m:r>
                  </m:oMath>
                </a14:m>
                <a:r>
                  <a:rPr lang="en-US" altLang="zh-CN" sz="1800" dirty="0">
                    <a:ea typeface="华文楷体" panose="02010600040101010101" pitchFamily="2" charset="-122"/>
                    <a:cs typeface="Times New Roman" panose="02020603050405020304" pitchFamily="18" charset="0"/>
                  </a:rPr>
                  <a:t>. Equality is achieved by</a:t>
                </a:r>
              </a:p>
              <a:p>
                <a:pPr/>
                <a14:m>
                  <m:oMathPara xmlns:m="http://schemas.openxmlformats.org/officeDocument/2006/math">
                    <m:oMathParaPr>
                      <m:jc m:val="centerGroup"/>
                    </m:oMathParaPr>
                    <m:oMath xmlns:m="http://schemas.openxmlformats.org/officeDocument/2006/math">
                      <m:d>
                        <m:d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dPr>
                        <m:e>
                          <m:sSub>
                            <m:sSub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𝑋</m:t>
                              </m:r>
                            </m:e>
                            <m:sub>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1</m:t>
                              </m:r>
                            </m:sub>
                          </m:sSub>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sSub>
                            <m:sSub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𝑋</m:t>
                              </m:r>
                            </m:e>
                            <m:sub>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2</m:t>
                              </m:r>
                            </m:sub>
                          </m:sSub>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sSub>
                            <m:sSub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𝑋</m:t>
                              </m:r>
                            </m:e>
                            <m:sub>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𝑘</m:t>
                              </m:r>
                            </m:sub>
                          </m:sSub>
                        </m:e>
                      </m:d>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𝒩</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(0, </m:t>
                      </m:r>
                      <m:d>
                        <m:dPr>
                          <m:begChr m:val="["/>
                          <m:endChr m:val="]"/>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dPr>
                        <m:e>
                          <m:m>
                            <m:mPr>
                              <m:mcs>
                                <m:mc>
                                  <m:mcPr>
                                    <m:count m:val="4"/>
                                    <m:mcJc m:val="center"/>
                                  </m:mcPr>
                                </m:mc>
                              </m:mcs>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mPr>
                            <m:mr>
                              <m:e>
                                <m:sSub>
                                  <m:sSub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sSubPr>
                                  <m:e>
                                    <m:r>
                                      <m:rPr>
                                        <m:brk m:alnAt="7"/>
                                      </m:r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𝑃</m:t>
                                    </m:r>
                                  </m:e>
                                  <m:sub>
                                    <m:r>
                                      <m:rPr>
                                        <m:brk m:alnAt="7"/>
                                      </m:r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1</m:t>
                                    </m:r>
                                  </m:sub>
                                </m:sSub>
                              </m:e>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0</m:t>
                                </m:r>
                              </m:e>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e>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0</m:t>
                                </m:r>
                              </m:e>
                            </m:mr>
                            <m:m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0</m:t>
                                </m:r>
                              </m:e>
                              <m:e>
                                <m:sSub>
                                  <m:sSub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𝑃</m:t>
                                    </m:r>
                                  </m:e>
                                  <m:sub>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2</m:t>
                                    </m:r>
                                  </m:sub>
                                </m:sSub>
                              </m:e>
                              <m:e>
                                <m:r>
                                  <a:rPr lang="en-US" altLang="zh-CN" sz="1800" i="1">
                                    <a:latin typeface="Cambria Math" panose="02040503050406030204" pitchFamily="18" charset="0"/>
                                    <a:ea typeface="华文楷体" panose="02010600040101010101" pitchFamily="2" charset="-122"/>
                                    <a:cs typeface="Times New Roman" panose="02020603050405020304" pitchFamily="18" charset="0"/>
                                  </a:rPr>
                                  <m:t>⋯</m:t>
                                </m:r>
                              </m:e>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e>
                            </m:mr>
                            <m:mr>
                              <m:e>
                                <m:r>
                                  <a:rPr lang="en-US" altLang="zh-CN" sz="1800" i="1">
                                    <a:latin typeface="Cambria Math" panose="02040503050406030204" pitchFamily="18" charset="0"/>
                                    <a:ea typeface="华文楷体" panose="02010600040101010101" pitchFamily="2" charset="-122"/>
                                    <a:cs typeface="Times New Roman" panose="02020603050405020304" pitchFamily="18" charset="0"/>
                                  </a:rPr>
                                  <m:t>⋮</m:t>
                                </m:r>
                              </m:e>
                              <m:e>
                                <m:r>
                                  <a:rPr lang="en-US" altLang="zh-CN" sz="1800" i="1">
                                    <a:latin typeface="Cambria Math" panose="02040503050406030204" pitchFamily="18" charset="0"/>
                                    <a:ea typeface="华文楷体" panose="02010600040101010101" pitchFamily="2" charset="-122"/>
                                    <a:cs typeface="Times New Roman" panose="02020603050405020304" pitchFamily="18" charset="0"/>
                                  </a:rPr>
                                  <m:t>⋮</m:t>
                                </m:r>
                              </m:e>
                              <m:e>
                                <m:r>
                                  <a:rPr lang="en-US" altLang="zh-CN" sz="1800" i="1">
                                    <a:latin typeface="Cambria Math" panose="02040503050406030204" pitchFamily="18" charset="0"/>
                                    <a:ea typeface="华文楷体" panose="02010600040101010101" pitchFamily="2" charset="-122"/>
                                    <a:cs typeface="Times New Roman" panose="02020603050405020304" pitchFamily="18" charset="0"/>
                                  </a:rPr>
                                  <m:t>⋱</m:t>
                                </m:r>
                              </m:e>
                              <m:e>
                                <m:r>
                                  <a:rPr lang="en-US" altLang="zh-CN" sz="1800" i="1">
                                    <a:latin typeface="Cambria Math" panose="02040503050406030204" pitchFamily="18" charset="0"/>
                                    <a:ea typeface="华文楷体" panose="02010600040101010101" pitchFamily="2" charset="-122"/>
                                    <a:cs typeface="Times New Roman" panose="02020603050405020304" pitchFamily="18" charset="0"/>
                                  </a:rPr>
                                  <m:t>⋮</m:t>
                                </m:r>
                              </m:e>
                            </m:mr>
                            <m:m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0</m:t>
                                </m:r>
                              </m:e>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0</m:t>
                                </m:r>
                              </m:e>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e>
                              <m:e>
                                <m:sSub>
                                  <m:sSub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𝑃</m:t>
                                    </m:r>
                                  </m:e>
                                  <m:sub>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𝑘</m:t>
                                    </m:r>
                                  </m:sub>
                                </m:sSub>
                              </m:e>
                            </m:mr>
                          </m:m>
                        </m:e>
                      </m:d>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oMath>
                  </m:oMathPara>
                </a14:m>
                <a:endParaRPr lang="en-US" altLang="zh-CN" sz="1800" dirty="0">
                  <a:ea typeface="华文楷体" panose="02010600040101010101" pitchFamily="2" charset="-122"/>
                  <a:cs typeface="Times New Roman" panose="02020603050405020304" pitchFamily="18" charset="0"/>
                </a:endParaRPr>
              </a:p>
              <a:p>
                <a:pPr marL="285750" indent="-285750">
                  <a:buFont typeface="Wingdings" panose="05000000000000000000" pitchFamily="2" charset="2"/>
                  <a:buChar char="n"/>
                </a:pPr>
                <a:r>
                  <a:rPr lang="en-US" altLang="zh-CN" sz="1800" dirty="0">
                    <a:ea typeface="华文楷体" panose="02010600040101010101" pitchFamily="2" charset="-122"/>
                    <a:cs typeface="Times New Roman" panose="02020603050405020304" pitchFamily="18" charset="0"/>
                  </a:rPr>
                  <a:t>We need to optimize</a:t>
                </a:r>
              </a:p>
            </p:txBody>
          </p:sp>
        </mc:Choice>
        <mc:Fallback xmlns="">
          <p:sp>
            <p:nvSpPr>
              <p:cNvPr id="6" name="Rectangle 5"/>
              <p:cNvSpPr>
                <a:spLocks noRot="1" noChangeAspect="1" noMove="1" noResize="1" noEditPoints="1" noAdjustHandles="1" noChangeArrowheads="1" noChangeShapeType="1" noTextEdit="1"/>
              </p:cNvSpPr>
              <p:nvPr/>
            </p:nvSpPr>
            <p:spPr>
              <a:xfrm>
                <a:off x="348680" y="1216025"/>
                <a:ext cx="9217024" cy="4457759"/>
              </a:xfrm>
              <a:prstGeom prst="rect">
                <a:avLst/>
              </a:prstGeom>
              <a:blipFill>
                <a:blip r:embed="rId5"/>
                <a:stretch>
                  <a:fillRect l="-529" t="-137" b="-123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A769FA6D-63BB-2049-B3CC-A3243E97C4F5}"/>
                  </a:ext>
                </a:extLst>
              </p:cNvPr>
              <p:cNvSpPr/>
              <p:nvPr/>
            </p:nvSpPr>
            <p:spPr>
              <a:xfrm>
                <a:off x="1140768" y="5695244"/>
                <a:ext cx="5577196" cy="106539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func>
                        <m:funcPr>
                          <m:ctrlPr>
                            <a:rPr lang="en-US" sz="1800" b="0" i="1" smtClean="0">
                              <a:solidFill>
                                <a:srgbClr val="C00000"/>
                              </a:solidFill>
                              <a:effectLst/>
                              <a:latin typeface="Cambria Math" panose="02040503050406030204" pitchFamily="18" charset="0"/>
                            </a:rPr>
                          </m:ctrlPr>
                        </m:funcPr>
                        <m:fName>
                          <m:r>
                            <m:rPr>
                              <m:sty m:val="p"/>
                            </m:rPr>
                            <a:rPr lang="en-US" sz="1800" b="0" i="0" smtClean="0">
                              <a:solidFill>
                                <a:srgbClr val="C00000"/>
                              </a:solidFill>
                              <a:effectLst/>
                              <a:latin typeface="Cambria Math" panose="02040503050406030204" pitchFamily="18" charset="0"/>
                            </a:rPr>
                            <m:t>max</m:t>
                          </m:r>
                        </m:fName>
                        <m:e>
                          <m:nary>
                            <m:naryPr>
                              <m:chr m:val="∑"/>
                              <m:supHide m:val="on"/>
                              <m:ctrlPr>
                                <a:rPr lang="en-US" sz="1800" b="0" i="1" smtClean="0">
                                  <a:solidFill>
                                    <a:srgbClr val="C00000"/>
                                  </a:solidFill>
                                  <a:effectLst/>
                                  <a:latin typeface="Cambria Math" panose="02040503050406030204" pitchFamily="18" charset="0"/>
                                </a:rPr>
                              </m:ctrlPr>
                            </m:naryPr>
                            <m:sub>
                              <m:r>
                                <a:rPr lang="en-US" sz="1800" b="0" i="1" smtClean="0">
                                  <a:solidFill>
                                    <a:srgbClr val="C00000"/>
                                  </a:solidFill>
                                  <a:effectLst/>
                                  <a:latin typeface="Cambria Math" panose="02040503050406030204" pitchFamily="18" charset="0"/>
                                </a:rPr>
                                <m:t>𝑖</m:t>
                              </m:r>
                            </m:sub>
                            <m:sup/>
                            <m:e>
                              <m:func>
                                <m:funcPr>
                                  <m:ctrlPr>
                                    <a:rPr lang="en-US" altLang="zh-CN" sz="1800" i="1">
                                      <a:solidFill>
                                        <a:srgbClr val="C00000"/>
                                      </a:solidFill>
                                      <a:latin typeface="Cambria Math" panose="02040503050406030204" pitchFamily="18" charset="0"/>
                                    </a:rPr>
                                  </m:ctrlPr>
                                </m:funcPr>
                                <m:fName>
                                  <m:r>
                                    <m:rPr>
                                      <m:sty m:val="p"/>
                                    </m:rPr>
                                    <a:rPr lang="en-US" altLang="zh-CN" sz="1800">
                                      <a:solidFill>
                                        <a:srgbClr val="C00000"/>
                                      </a:solidFill>
                                      <a:latin typeface="Cambria Math" panose="02040503050406030204" pitchFamily="18" charset="0"/>
                                    </a:rPr>
                                    <m:t>log</m:t>
                                  </m:r>
                                </m:fName>
                                <m:e>
                                  <m:d>
                                    <m:dPr>
                                      <m:ctrlPr>
                                        <a:rPr lang="en-US" altLang="zh-CN" sz="1800" i="1">
                                          <a:solidFill>
                                            <a:srgbClr val="C00000"/>
                                          </a:solidFill>
                                          <a:latin typeface="Cambria Math" panose="02040503050406030204" pitchFamily="18" charset="0"/>
                                        </a:rPr>
                                      </m:ctrlPr>
                                    </m:dPr>
                                    <m:e>
                                      <m:r>
                                        <a:rPr lang="en-US" altLang="zh-CN" sz="1800" i="1">
                                          <a:solidFill>
                                            <a:srgbClr val="C00000"/>
                                          </a:solidFill>
                                          <a:latin typeface="Cambria Math" panose="02040503050406030204" pitchFamily="18" charset="0"/>
                                        </a:rPr>
                                        <m:t>1+</m:t>
                                      </m:r>
                                      <m:f>
                                        <m:fPr>
                                          <m:ctrlPr>
                                            <a:rPr lang="en-US" altLang="zh-CN" sz="1800" i="1">
                                              <a:solidFill>
                                                <a:srgbClr val="C00000"/>
                                              </a:solidFill>
                                              <a:latin typeface="Cambria Math" panose="02040503050406030204" pitchFamily="18" charset="0"/>
                                            </a:rPr>
                                          </m:ctrlPr>
                                        </m:fPr>
                                        <m:num>
                                          <m:sSub>
                                            <m:sSubPr>
                                              <m:ctrlPr>
                                                <a:rPr lang="en-US" altLang="zh-CN" sz="1800" i="1">
                                                  <a:solidFill>
                                                    <a:srgbClr val="C00000"/>
                                                  </a:solidFill>
                                                  <a:latin typeface="Cambria Math" panose="02040503050406030204" pitchFamily="18" charset="0"/>
                                                </a:rPr>
                                              </m:ctrlPr>
                                            </m:sSubPr>
                                            <m:e>
                                              <m:r>
                                                <a:rPr lang="en-US" altLang="zh-CN" sz="1800" i="1">
                                                  <a:solidFill>
                                                    <a:srgbClr val="C00000"/>
                                                  </a:solidFill>
                                                  <a:latin typeface="Cambria Math" panose="02040503050406030204" pitchFamily="18" charset="0"/>
                                                </a:rPr>
                                                <m:t>𝑃</m:t>
                                              </m:r>
                                            </m:e>
                                            <m:sub>
                                              <m:r>
                                                <a:rPr lang="en-US" altLang="zh-CN" sz="1800" i="1">
                                                  <a:solidFill>
                                                    <a:srgbClr val="C00000"/>
                                                  </a:solidFill>
                                                  <a:latin typeface="Cambria Math" panose="02040503050406030204" pitchFamily="18" charset="0"/>
                                                </a:rPr>
                                                <m:t>𝑖</m:t>
                                              </m:r>
                                            </m:sub>
                                          </m:sSub>
                                        </m:num>
                                        <m:den>
                                          <m:sSub>
                                            <m:sSubPr>
                                              <m:ctrlPr>
                                                <a:rPr lang="en-US" altLang="zh-CN" sz="1800" i="1">
                                                  <a:solidFill>
                                                    <a:srgbClr val="C00000"/>
                                                  </a:solidFill>
                                                  <a:latin typeface="Cambria Math" panose="02040503050406030204" pitchFamily="18" charset="0"/>
                                                </a:rPr>
                                              </m:ctrlPr>
                                            </m:sSubPr>
                                            <m:e>
                                              <m:r>
                                                <a:rPr lang="en-US" altLang="zh-CN" sz="1800" i="1">
                                                  <a:solidFill>
                                                    <a:srgbClr val="C00000"/>
                                                  </a:solidFill>
                                                  <a:latin typeface="Cambria Math" panose="02040503050406030204" pitchFamily="18" charset="0"/>
                                                </a:rPr>
                                                <m:t>𝑁</m:t>
                                              </m:r>
                                            </m:e>
                                            <m:sub>
                                              <m:r>
                                                <a:rPr lang="en-US" altLang="zh-CN" sz="1800" i="1">
                                                  <a:solidFill>
                                                    <a:srgbClr val="C00000"/>
                                                  </a:solidFill>
                                                  <a:latin typeface="Cambria Math" panose="02040503050406030204" pitchFamily="18" charset="0"/>
                                                </a:rPr>
                                                <m:t>𝑖</m:t>
                                              </m:r>
                                            </m:sub>
                                          </m:sSub>
                                        </m:den>
                                      </m:f>
                                    </m:e>
                                  </m:d>
                                </m:e>
                              </m:func>
                            </m:e>
                          </m:nary>
                          <m:r>
                            <a:rPr lang="en-US" sz="1800" b="0" i="1" smtClean="0">
                              <a:solidFill>
                                <a:srgbClr val="C00000"/>
                              </a:solidFill>
                              <a:effectLst/>
                              <a:latin typeface="Cambria Math" panose="02040503050406030204" pitchFamily="18" charset="0"/>
                            </a:rPr>
                            <m:t> </m:t>
                          </m:r>
                        </m:e>
                      </m:func>
                    </m:oMath>
                  </m:oMathPara>
                </a14:m>
                <a:endParaRPr lang="en-US" sz="1800" dirty="0">
                  <a:solidFill>
                    <a:srgbClr val="C00000"/>
                  </a:solidFill>
                  <a:effectLst/>
                </a:endParaRPr>
              </a:p>
              <a:p>
                <a:pPr/>
                <a14:m>
                  <m:oMathPara xmlns:m="http://schemas.openxmlformats.org/officeDocument/2006/math">
                    <m:oMathParaPr>
                      <m:jc m:val="centerGroup"/>
                    </m:oMathParaPr>
                    <m:oMath xmlns:m="http://schemas.openxmlformats.org/officeDocument/2006/math">
                      <m:r>
                        <a:rPr lang="en-US" altLang="zh-CN" sz="1800" i="1">
                          <a:solidFill>
                            <a:srgbClr val="C00000"/>
                          </a:solidFill>
                          <a:latin typeface="Cambria Math" panose="02040503050406030204" pitchFamily="18" charset="0"/>
                        </a:rPr>
                        <m:t>∑</m:t>
                      </m:r>
                      <m:sSub>
                        <m:sSubPr>
                          <m:ctrlPr>
                            <a:rPr lang="en-US" altLang="zh-CN" sz="1800" i="1">
                              <a:solidFill>
                                <a:srgbClr val="C00000"/>
                              </a:solidFill>
                              <a:latin typeface="Cambria Math" panose="02040503050406030204" pitchFamily="18" charset="0"/>
                            </a:rPr>
                          </m:ctrlPr>
                        </m:sSubPr>
                        <m:e>
                          <m:r>
                            <a:rPr lang="en-US" altLang="zh-CN" sz="1800" i="1">
                              <a:solidFill>
                                <a:srgbClr val="C00000"/>
                              </a:solidFill>
                              <a:latin typeface="Cambria Math" panose="02040503050406030204" pitchFamily="18" charset="0"/>
                            </a:rPr>
                            <m:t>𝑃</m:t>
                          </m:r>
                        </m:e>
                        <m:sub>
                          <m:r>
                            <a:rPr lang="en-US" altLang="zh-CN" sz="1800" i="1">
                              <a:solidFill>
                                <a:srgbClr val="C00000"/>
                              </a:solidFill>
                              <a:latin typeface="Cambria Math" panose="02040503050406030204" pitchFamily="18" charset="0"/>
                            </a:rPr>
                            <m:t>𝑖</m:t>
                          </m:r>
                        </m:sub>
                      </m:sSub>
                      <m:r>
                        <a:rPr lang="en-US" altLang="zh-CN" sz="1800" i="1">
                          <a:solidFill>
                            <a:srgbClr val="C00000"/>
                          </a:solidFill>
                          <a:latin typeface="Cambria Math" panose="02040503050406030204" pitchFamily="18" charset="0"/>
                        </a:rPr>
                        <m:t>=</m:t>
                      </m:r>
                      <m:r>
                        <a:rPr lang="en-US" altLang="zh-CN" sz="1800" i="1">
                          <a:solidFill>
                            <a:srgbClr val="C00000"/>
                          </a:solidFill>
                          <a:latin typeface="Cambria Math" panose="02040503050406030204" pitchFamily="18" charset="0"/>
                        </a:rPr>
                        <m:t>𝑃</m:t>
                      </m:r>
                    </m:oMath>
                  </m:oMathPara>
                </a14:m>
                <a:endParaRPr lang="en-US" sz="1800" i="1" dirty="0">
                  <a:solidFill>
                    <a:srgbClr val="C00000"/>
                  </a:solidFill>
                  <a:effectLst/>
                </a:endParaRPr>
              </a:p>
            </p:txBody>
          </p:sp>
        </mc:Choice>
        <mc:Fallback xmlns="">
          <p:sp>
            <p:nvSpPr>
              <p:cNvPr id="7" name="Rectangle 6">
                <a:extLst>
                  <a:ext uri="{FF2B5EF4-FFF2-40B4-BE49-F238E27FC236}">
                    <a16:creationId xmlns:a16="http://schemas.microsoft.com/office/drawing/2014/main" id="{A769FA6D-63BB-2049-B3CC-A3243E97C4F5}"/>
                  </a:ext>
                </a:extLst>
              </p:cNvPr>
              <p:cNvSpPr>
                <a:spLocks noRot="1" noChangeAspect="1" noMove="1" noResize="1" noEditPoints="1" noAdjustHandles="1" noChangeArrowheads="1" noChangeShapeType="1" noTextEdit="1"/>
              </p:cNvSpPr>
              <p:nvPr/>
            </p:nvSpPr>
            <p:spPr>
              <a:xfrm>
                <a:off x="1140768" y="5695244"/>
                <a:ext cx="5577196" cy="1065398"/>
              </a:xfrm>
              <a:prstGeom prst="rect">
                <a:avLst/>
              </a:prstGeom>
              <a:blipFill>
                <a:blip r:embed="rId6"/>
                <a:stretch>
                  <a:fillRect b="-33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F937F452-D758-4447-8535-3905B62CC2F0}"/>
                  </a:ext>
                </a:extLst>
              </p:cNvPr>
              <p:cNvSpPr/>
              <p:nvPr/>
            </p:nvSpPr>
            <p:spPr>
              <a:xfrm>
                <a:off x="7045424" y="6009210"/>
                <a:ext cx="2736304" cy="43746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rPr>
                  <a:t>Lagrange and KKT </a:t>
                </a:r>
                <a14:m>
                  <m:oMath xmlns:m="http://schemas.openxmlformats.org/officeDocument/2006/math">
                    <m:r>
                      <a:rPr lang="en-US" sz="1400" b="1" i="1" smtClean="0">
                        <a:solidFill>
                          <a:schemeClr val="tx1"/>
                        </a:solidFill>
                        <a:latin typeface="Cambria Math" panose="02040503050406030204" pitchFamily="18" charset="0"/>
                      </a:rPr>
                      <m:t>⇒</m:t>
                    </m:r>
                  </m:oMath>
                </a14:m>
                <a:r>
                  <a:rPr lang="en-US" sz="1400" b="1" dirty="0">
                    <a:solidFill>
                      <a:schemeClr val="tx1"/>
                    </a:solidFill>
                  </a:rPr>
                  <a:t> Water-filling  </a:t>
                </a:r>
              </a:p>
            </p:txBody>
          </p:sp>
        </mc:Choice>
        <mc:Fallback xmlns="">
          <p:sp>
            <p:nvSpPr>
              <p:cNvPr id="5" name="Rectangle 4">
                <a:extLst>
                  <a:ext uri="{FF2B5EF4-FFF2-40B4-BE49-F238E27FC236}">
                    <a16:creationId xmlns:a16="http://schemas.microsoft.com/office/drawing/2014/main" id="{F937F452-D758-4447-8535-3905B62CC2F0}"/>
                  </a:ext>
                </a:extLst>
              </p:cNvPr>
              <p:cNvSpPr>
                <a:spLocks noRot="1" noChangeAspect="1" noMove="1" noResize="1" noEditPoints="1" noAdjustHandles="1" noChangeArrowheads="1" noChangeShapeType="1" noTextEdit="1"/>
              </p:cNvSpPr>
              <p:nvPr/>
            </p:nvSpPr>
            <p:spPr>
              <a:xfrm>
                <a:off x="7045424" y="6009210"/>
                <a:ext cx="2736304" cy="437466"/>
              </a:xfrm>
              <a:prstGeom prst="rect">
                <a:avLst/>
              </a:prstGeom>
              <a:blipFill>
                <a:blip r:embed="rId7"/>
                <a:stretch>
                  <a:fillRect l="-443" r="-3326"/>
                </a:stretch>
              </a:blipFill>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15951943-9970-DED2-4811-F2A1FC6FE86D}"/>
              </a:ext>
            </a:extLst>
          </p:cNvPr>
          <p:cNvSpPr txBox="1"/>
          <p:nvPr/>
        </p:nvSpPr>
        <p:spPr>
          <a:xfrm>
            <a:off x="6181328" y="3444904"/>
            <a:ext cx="3791423" cy="380425"/>
          </a:xfrm>
          <a:prstGeom prst="rect">
            <a:avLst/>
          </a:prstGeom>
          <a:noFill/>
        </p:spPr>
        <p:txBody>
          <a:bodyPr wrap="none" rtlCol="0">
            <a:spAutoFit/>
          </a:bodyPr>
          <a:lstStyle/>
          <a:p>
            <a:r>
              <a:rPr kumimoji="1" lang="zh-CN" altLang="en-US" dirty="0"/>
              <a:t>优化问题不做要求，前面需要掌握</a:t>
            </a:r>
          </a:p>
        </p:txBody>
      </p:sp>
    </p:spTree>
    <p:extLst>
      <p:ext uri="{BB962C8B-B14F-4D97-AF65-F5344CB8AC3E}">
        <p14:creationId xmlns:p14="http://schemas.microsoft.com/office/powerpoint/2010/main" val="3326425281"/>
      </p:ext>
    </p:extLst>
  </p:cSld>
  <p:clrMapOvr>
    <a:masterClrMapping/>
  </p:clrMapOvr>
  <mc:AlternateContent xmlns:mc="http://schemas.openxmlformats.org/markup-compatibility/2006" xmlns:p14="http://schemas.microsoft.com/office/powerpoint/2010/main">
    <mc:Choice Requires="p14">
      <p:transition spd="slow" p14:dur="2000" advTm="285540"/>
    </mc:Choice>
    <mc:Fallback xmlns="">
      <p:transition spd="slow" advTm="28554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C2434E4-16B7-E540-A13C-960B63D56793}"/>
              </a:ext>
            </a:extLst>
          </p:cNvPr>
          <p:cNvSpPr txBox="1">
            <a:spLocks/>
          </p:cNvSpPr>
          <p:nvPr/>
        </p:nvSpPr>
        <p:spPr>
          <a:xfrm>
            <a:off x="348680" y="279921"/>
            <a:ext cx="8769040" cy="1065397"/>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sz="4301" dirty="0">
                <a:solidFill>
                  <a:schemeClr val="accent2">
                    <a:lumMod val="75000"/>
                  </a:schemeClr>
                </a:solidFill>
              </a:rPr>
              <a:t>Worst Additive Noise</a:t>
            </a:r>
          </a:p>
        </p:txBody>
      </p:sp>
      <mc:AlternateContent xmlns:mc="http://schemas.openxmlformats.org/markup-compatibility/2006" xmlns:a14="http://schemas.microsoft.com/office/drawing/2010/main">
        <mc:Choice Requires="a14">
          <p:sp>
            <p:nvSpPr>
              <p:cNvPr id="6" name="Rectangle 5"/>
              <p:cNvSpPr/>
              <p:nvPr/>
            </p:nvSpPr>
            <p:spPr>
              <a:xfrm>
                <a:off x="636713" y="2988802"/>
                <a:ext cx="8640960" cy="3104183"/>
              </a:xfrm>
              <a:prstGeom prst="rect">
                <a:avLst/>
              </a:prstGeom>
            </p:spPr>
            <p:txBody>
              <a:bodyPr wrap="square">
                <a:spAutoFit/>
              </a:bodyPr>
              <a:lstStyle/>
              <a:p>
                <a:pPr marL="285750" indent="-285750">
                  <a:buFont typeface="Wingdings" panose="05000000000000000000" pitchFamily="2" charset="2"/>
                  <a:buChar char="n"/>
                </a:pPr>
                <a:r>
                  <a:rPr lang="en-US" altLang="zh-CN" sz="1800" dirty="0">
                    <a:ea typeface="华文楷体" panose="02010600040101010101" pitchFamily="2" charset="-122"/>
                    <a:cs typeface="Times New Roman" panose="02020603050405020304" pitchFamily="18" charset="0"/>
                  </a:rPr>
                  <a:t>Under the energy constraint </a:t>
                </a:r>
                <a14:m>
                  <m:oMath xmlns:m="http://schemas.openxmlformats.org/officeDocument/2006/math">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𝑃</m:t>
                    </m:r>
                  </m:oMath>
                </a14:m>
                <a:r>
                  <a:rPr lang="en-US" altLang="zh-CN" sz="1800" dirty="0">
                    <a:ea typeface="华文楷体" panose="02010600040101010101" pitchFamily="2" charset="-122"/>
                    <a:cs typeface="Times New Roman" panose="02020603050405020304" pitchFamily="18" charset="0"/>
                  </a:rPr>
                  <a:t>, the channel capacity of  </a:t>
                </a:r>
                <a:r>
                  <a:rPr lang="en-US" altLang="zh-CN" sz="1800" b="1" dirty="0">
                    <a:solidFill>
                      <a:srgbClr val="7030A0"/>
                    </a:solidFill>
                    <a:ea typeface="华文楷体" panose="02010600040101010101" pitchFamily="2" charset="-122"/>
                    <a:cs typeface="Times New Roman" panose="02020603050405020304" pitchFamily="18" charset="0"/>
                  </a:rPr>
                  <a:t>additive channel  </a:t>
                </a:r>
                <a14:m>
                  <m:oMath xmlns:m="http://schemas.openxmlformats.org/officeDocument/2006/math">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𝑌</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𝑋</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𝑍</m:t>
                    </m:r>
                  </m:oMath>
                </a14:m>
                <a:r>
                  <a:rPr lang="en-US" altLang="zh-CN" sz="1800" dirty="0">
                    <a:ea typeface="华文楷体" panose="02010600040101010101" pitchFamily="2" charset="-122"/>
                    <a:cs typeface="Times New Roman" panose="02020603050405020304" pitchFamily="18" charset="0"/>
                  </a:rPr>
                  <a:t> is </a:t>
                </a:r>
                <a:endParaRPr lang="en-US" altLang="zh-CN" sz="1800" b="0" i="1" dirty="0">
                  <a:latin typeface="Cambria Math" panose="02040503050406030204" pitchFamily="18" charset="0"/>
                  <a:ea typeface="华文楷体" panose="02010600040101010101" pitchFamily="2" charset="-122"/>
                  <a:cs typeface="Times New Roman" panose="02020603050405020304" pitchFamily="18" charset="0"/>
                </a:endParaRPr>
              </a:p>
              <a:p>
                <a:pPr/>
                <a14:m>
                  <m:oMathPara xmlns:m="http://schemas.openxmlformats.org/officeDocument/2006/math">
                    <m:oMathParaPr>
                      <m:jc m:val="center"/>
                    </m:oMathParaPr>
                    <m:oMath xmlns:m="http://schemas.openxmlformats.org/officeDocument/2006/math">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𝐶</m:t>
                      </m:r>
                      <m:d>
                        <m:d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d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𝑍</m:t>
                          </m:r>
                        </m:e>
                      </m:d>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func>
                        <m:func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funcPr>
                        <m:fName>
                          <m:limLow>
                            <m:limLow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limLowPr>
                            <m:e>
                              <m:r>
                                <m:rPr>
                                  <m:sty m:val="p"/>
                                </m:rPr>
                                <a:rPr lang="en-US" altLang="zh-CN" sz="1800" b="0" i="0" smtClean="0">
                                  <a:latin typeface="Cambria Math" panose="02040503050406030204" pitchFamily="18" charset="0"/>
                                  <a:ea typeface="华文楷体" panose="02010600040101010101" pitchFamily="2" charset="-122"/>
                                  <a:cs typeface="Times New Roman" panose="02020603050405020304" pitchFamily="18" charset="0"/>
                                </a:rPr>
                                <m:t>max</m:t>
                              </m:r>
                            </m:e>
                            <m:lim>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𝑋</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𝐸</m:t>
                              </m:r>
                              <m:sSup>
                                <m:sSup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sSup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𝑋</m:t>
                                  </m:r>
                                </m:e>
                                <m:sup>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2</m:t>
                                  </m:r>
                                </m:sup>
                              </m:sSup>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𝑃</m:t>
                              </m:r>
                            </m:lim>
                          </m:limLow>
                        </m:fName>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𝐼</m:t>
                          </m:r>
                          <m:d>
                            <m:d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d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𝑋</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𝑌</m:t>
                              </m:r>
                            </m:e>
                          </m:d>
                        </m:e>
                      </m:func>
                    </m:oMath>
                  </m:oMathPara>
                </a14:m>
                <a:endParaRPr lang="en-US" altLang="zh-CN" sz="1800" b="0" i="1" dirty="0">
                  <a:latin typeface="Cambria Math" panose="02040503050406030204" pitchFamily="18" charset="0"/>
                  <a:ea typeface="华文楷体" panose="02010600040101010101" pitchFamily="2" charset="-122"/>
                  <a:cs typeface="Times New Roman" panose="02020603050405020304" pitchFamily="18" charset="0"/>
                </a:endParaRPr>
              </a:p>
              <a:p>
                <a:pPr/>
                <a14:m>
                  <m:oMathPara xmlns:m="http://schemas.openxmlformats.org/officeDocument/2006/math">
                    <m:oMathParaPr>
                      <m:jc m:val="center"/>
                    </m:oMathParaPr>
                    <m:oMath xmlns:m="http://schemas.openxmlformats.org/officeDocument/2006/math">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                             =</m:t>
                      </m:r>
                      <m:limLow>
                        <m:limLowPr>
                          <m:ctrlPr>
                            <a:rPr lang="en-US" altLang="zh-CN" sz="1800" i="1">
                              <a:latin typeface="Cambria Math" panose="02040503050406030204" pitchFamily="18" charset="0"/>
                              <a:ea typeface="华文楷体" panose="02010600040101010101" pitchFamily="2" charset="-122"/>
                              <a:cs typeface="Times New Roman" panose="02020603050405020304" pitchFamily="18" charset="0"/>
                            </a:rPr>
                          </m:ctrlPr>
                        </m:limLowPr>
                        <m:e>
                          <m:r>
                            <m:rPr>
                              <m:sty m:val="p"/>
                            </m:rPr>
                            <a:rPr lang="en-US" altLang="zh-CN" sz="1800">
                              <a:latin typeface="Cambria Math" panose="02040503050406030204" pitchFamily="18" charset="0"/>
                              <a:ea typeface="华文楷体" panose="02010600040101010101" pitchFamily="2" charset="-122"/>
                              <a:cs typeface="Times New Roman" panose="02020603050405020304" pitchFamily="18" charset="0"/>
                            </a:rPr>
                            <m:t>max</m:t>
                          </m:r>
                        </m:e>
                        <m:lim>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𝑋</m:t>
                          </m:r>
                          <m:r>
                            <a:rPr lang="en-US" altLang="zh-CN" sz="1800" i="1">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𝐸</m:t>
                          </m:r>
                          <m:sSup>
                            <m:sSupPr>
                              <m:ctrlPr>
                                <a:rPr lang="en-US" altLang="zh-CN" sz="1800" i="1">
                                  <a:latin typeface="Cambria Math" panose="02040503050406030204" pitchFamily="18" charset="0"/>
                                  <a:ea typeface="华文楷体" panose="02010600040101010101" pitchFamily="2" charset="-122"/>
                                  <a:cs typeface="Times New Roman" panose="02020603050405020304" pitchFamily="18" charset="0"/>
                                </a:rPr>
                              </m:ctrlPr>
                            </m:sSupPr>
                            <m:e>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𝑋</m:t>
                              </m:r>
                            </m:e>
                            <m:sup>
                              <m:r>
                                <a:rPr lang="en-US" altLang="zh-CN" sz="1800" i="1">
                                  <a:latin typeface="Cambria Math" panose="02040503050406030204" pitchFamily="18" charset="0"/>
                                  <a:ea typeface="华文楷体" panose="02010600040101010101" pitchFamily="2" charset="-122"/>
                                  <a:cs typeface="Times New Roman" panose="02020603050405020304" pitchFamily="18" charset="0"/>
                                </a:rPr>
                                <m:t>2</m:t>
                              </m:r>
                            </m:sup>
                          </m:sSup>
                          <m:r>
                            <a:rPr lang="en-US" altLang="zh-CN" sz="1800" i="1">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𝑃</m:t>
                          </m:r>
                        </m:lim>
                      </m:limLow>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h</m:t>
                      </m:r>
                      <m:d>
                        <m:d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d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𝑋</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𝑍</m:t>
                          </m:r>
                        </m:e>
                      </m:d>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h</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𝑍</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oMath>
                  </m:oMathPara>
                </a14:m>
                <a:endParaRPr lang="en-US" altLang="zh-CN" sz="1800" b="0" dirty="0">
                  <a:ea typeface="华文楷体" panose="02010600040101010101" pitchFamily="2" charset="-122"/>
                  <a:cs typeface="Times New Roman" panose="02020603050405020304" pitchFamily="18" charset="0"/>
                </a:endParaRPr>
              </a:p>
              <a:p>
                <a:pPr marL="285750" indent="-285750">
                  <a:buFont typeface="Wingdings" panose="05000000000000000000" pitchFamily="2" charset="2"/>
                  <a:buChar char="n"/>
                </a:pPr>
                <a:r>
                  <a:rPr lang="en-US" altLang="zh-CN" sz="1800" dirty="0">
                    <a:ea typeface="华文楷体" panose="02010600040101010101" pitchFamily="2" charset="-122"/>
                    <a:cs typeface="Times New Roman" panose="02020603050405020304" pitchFamily="18" charset="0"/>
                  </a:rPr>
                  <a:t>What is the minimum of </a:t>
                </a:r>
                <a14:m>
                  <m:oMath xmlns:m="http://schemas.openxmlformats.org/officeDocument/2006/math">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𝐶</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𝑍</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oMath>
                </a14:m>
                <a:r>
                  <a:rPr lang="en-US" altLang="zh-CN" sz="1800" dirty="0">
                    <a:ea typeface="华文楷体" panose="02010600040101010101" pitchFamily="2" charset="-122"/>
                    <a:cs typeface="Times New Roman" panose="02020603050405020304" pitchFamily="18" charset="0"/>
                  </a:rPr>
                  <a:t>, if we could choose </a:t>
                </a:r>
                <a14:m>
                  <m:oMath xmlns:m="http://schemas.openxmlformats.org/officeDocument/2006/math">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𝑍</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𝐸</m:t>
                    </m:r>
                    <m:sSup>
                      <m:sSup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sSup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𝑍</m:t>
                        </m:r>
                      </m:e>
                      <m:sup>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2</m:t>
                        </m:r>
                      </m:sup>
                    </m:sSup>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𝑁</m:t>
                    </m:r>
                  </m:oMath>
                </a14:m>
                <a:r>
                  <a:rPr lang="en-US" altLang="zh-CN" sz="1800" dirty="0">
                    <a:ea typeface="华文楷体" panose="02010600040101010101" pitchFamily="2" charset="-122"/>
                    <a:cs typeface="Times New Roman" panose="02020603050405020304" pitchFamily="18" charset="0"/>
                  </a:rPr>
                  <a:t>. </a:t>
                </a:r>
              </a:p>
              <a:p>
                <a:pPr marL="761192" lvl="1" indent="-285750">
                  <a:buFont typeface="Wingdings" panose="05000000000000000000" pitchFamily="2" charset="2"/>
                  <a:buChar char="n"/>
                </a:pPr>
                <a:r>
                  <a:rPr lang="en-US" altLang="zh-CN" sz="1800" dirty="0">
                    <a:ea typeface="华文楷体" panose="02010600040101010101" pitchFamily="2" charset="-122"/>
                    <a:cs typeface="Times New Roman" panose="02020603050405020304" pitchFamily="18" charset="0"/>
                  </a:rPr>
                  <a:t>That is, to play a max-min game between </a:t>
                </a:r>
                <a14:m>
                  <m:oMath xmlns:m="http://schemas.openxmlformats.org/officeDocument/2006/math">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𝑋</m:t>
                    </m:r>
                  </m:oMath>
                </a14:m>
                <a:r>
                  <a:rPr lang="en-US" altLang="zh-CN" sz="1800" dirty="0">
                    <a:ea typeface="华文楷体" panose="02010600040101010101" pitchFamily="2" charset="-122"/>
                    <a:cs typeface="Times New Roman" panose="02020603050405020304" pitchFamily="18" charset="0"/>
                  </a:rPr>
                  <a:t> and </a:t>
                </a:r>
                <a14:m>
                  <m:oMath xmlns:m="http://schemas.openxmlformats.org/officeDocument/2006/math">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𝑍</m:t>
                    </m:r>
                  </m:oMath>
                </a14:m>
                <a:endParaRPr lang="en-US" altLang="zh-CN" sz="1800" dirty="0">
                  <a:ea typeface="华文楷体" panose="02010600040101010101" pitchFamily="2" charset="-122"/>
                  <a:cs typeface="Times New Roman" panose="02020603050405020304" pitchFamily="18" charset="0"/>
                </a:endParaRPr>
              </a:p>
              <a:p>
                <a:pPr algn="ctr"/>
                <a:r>
                  <a:rPr lang="en-US" altLang="zh-CN" sz="1800" dirty="0">
                    <a:ea typeface="华文楷体" panose="02010600040101010101" pitchFamily="2" charset="-122"/>
                    <a:cs typeface="Times New Roman" panose="02020603050405020304" pitchFamily="18" charset="0"/>
                  </a:rPr>
                  <a:t>	</a:t>
                </a:r>
                <a14:m>
                  <m:oMath xmlns:m="http://schemas.openxmlformats.org/officeDocument/2006/math">
                    <m:limLow>
                      <m:limLowPr>
                        <m:ctrlPr>
                          <a:rPr lang="en-US" altLang="zh-CN" sz="1800" i="1">
                            <a:latin typeface="Cambria Math" panose="02040503050406030204" pitchFamily="18" charset="0"/>
                            <a:ea typeface="华文楷体" panose="02010600040101010101" pitchFamily="2" charset="-122"/>
                            <a:cs typeface="Times New Roman" panose="02020603050405020304" pitchFamily="18" charset="0"/>
                          </a:rPr>
                        </m:ctrlPr>
                      </m:limLowPr>
                      <m:e>
                        <m:r>
                          <m:rPr>
                            <m:sty m:val="p"/>
                          </m:rPr>
                          <a:rPr lang="en-US" altLang="zh-CN" sz="1800">
                            <a:latin typeface="Cambria Math" panose="02040503050406030204" pitchFamily="18" charset="0"/>
                            <a:ea typeface="华文楷体" panose="02010600040101010101" pitchFamily="2" charset="-122"/>
                            <a:cs typeface="Times New Roman" panose="02020603050405020304" pitchFamily="18" charset="0"/>
                          </a:rPr>
                          <m:t>m</m:t>
                        </m:r>
                        <m:r>
                          <m:rPr>
                            <m:sty m:val="p"/>
                          </m:rPr>
                          <a:rPr lang="en-US" altLang="zh-CN" sz="1800" i="1">
                            <a:latin typeface="Cambria Math" panose="02040503050406030204" pitchFamily="18" charset="0"/>
                            <a:ea typeface="华文楷体" panose="02010600040101010101" pitchFamily="2" charset="-122"/>
                            <a:cs typeface="Times New Roman" panose="02020603050405020304" pitchFamily="18" charset="0"/>
                          </a:rPr>
                          <m:t>in</m:t>
                        </m:r>
                      </m:e>
                      <m:lim>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𝑍</m:t>
                        </m:r>
                        <m:r>
                          <a:rPr lang="en-US" altLang="zh-CN" sz="1800" i="1">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𝐸</m:t>
                        </m:r>
                        <m:sSup>
                          <m:sSupPr>
                            <m:ctrlPr>
                              <a:rPr lang="en-US" altLang="zh-CN" sz="1800" i="1">
                                <a:latin typeface="Cambria Math" panose="02040503050406030204" pitchFamily="18" charset="0"/>
                                <a:ea typeface="华文楷体" panose="02010600040101010101" pitchFamily="2" charset="-122"/>
                                <a:cs typeface="Times New Roman" panose="02020603050405020304" pitchFamily="18" charset="0"/>
                              </a:rPr>
                            </m:ctrlPr>
                          </m:sSup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𝑍</m:t>
                            </m:r>
                          </m:e>
                          <m:sup>
                            <m:r>
                              <a:rPr lang="en-US" altLang="zh-CN" sz="1800" i="1">
                                <a:latin typeface="Cambria Math" panose="02040503050406030204" pitchFamily="18" charset="0"/>
                                <a:ea typeface="华文楷体" panose="02010600040101010101" pitchFamily="2" charset="-122"/>
                                <a:cs typeface="Times New Roman" panose="02020603050405020304" pitchFamily="18" charset="0"/>
                              </a:rPr>
                              <m:t>2</m:t>
                            </m:r>
                          </m:sup>
                        </m:sSup>
                        <m:r>
                          <a:rPr lang="en-US" altLang="zh-CN" sz="1800" i="1">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𝑁</m:t>
                        </m:r>
                      </m:lim>
                    </m:limLow>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𝐶</m:t>
                    </m:r>
                    <m:d>
                      <m:d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d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𝑍</m:t>
                        </m:r>
                      </m:e>
                    </m:d>
                    <m:r>
                      <a:rPr lang="en-US" altLang="zh-CN" sz="1800" b="0" i="0" smtClean="0">
                        <a:latin typeface="Cambria Math" panose="02040503050406030204" pitchFamily="18" charset="0"/>
                        <a:ea typeface="华文楷体" panose="02010600040101010101" pitchFamily="2" charset="-122"/>
                        <a:cs typeface="Times New Roman" panose="02020603050405020304" pitchFamily="18" charset="0"/>
                      </a:rPr>
                      <m:t>≔</m:t>
                    </m:r>
                    <m:limLow>
                      <m:limLow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limLowPr>
                      <m:e>
                        <m:r>
                          <m:rPr>
                            <m:sty m:val="p"/>
                          </m:rPr>
                          <a:rPr lang="en-US" altLang="zh-CN" sz="1800" b="0" i="0" smtClean="0">
                            <a:latin typeface="Cambria Math" panose="02040503050406030204" pitchFamily="18" charset="0"/>
                            <a:ea typeface="华文楷体" panose="02010600040101010101" pitchFamily="2" charset="-122"/>
                            <a:cs typeface="Times New Roman" panose="02020603050405020304" pitchFamily="18" charset="0"/>
                          </a:rPr>
                          <m:t>min</m:t>
                        </m:r>
                      </m:e>
                      <m:lim>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𝑍</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sSup>
                          <m:sSup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sSup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𝐸𝑍</m:t>
                            </m:r>
                          </m:e>
                          <m:sup>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2</m:t>
                            </m:r>
                          </m:sup>
                        </m:sSup>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𝑁</m:t>
                        </m:r>
                      </m:lim>
                    </m:limLow>
                    <m:r>
                      <a:rPr lang="en-US" altLang="zh-CN" sz="1800" b="0" i="0" smtClean="0">
                        <a:latin typeface="Cambria Math" panose="02040503050406030204" pitchFamily="18" charset="0"/>
                        <a:ea typeface="华文楷体" panose="02010600040101010101" pitchFamily="2" charset="-122"/>
                        <a:cs typeface="Times New Roman" panose="02020603050405020304" pitchFamily="18" charset="0"/>
                      </a:rPr>
                      <m:t> </m:t>
                    </m:r>
                    <m:func>
                      <m:funcPr>
                        <m:ctrlPr>
                          <a:rPr lang="en-US" altLang="zh-CN" sz="1800" i="1">
                            <a:latin typeface="Cambria Math" panose="02040503050406030204" pitchFamily="18" charset="0"/>
                            <a:ea typeface="华文楷体" panose="02010600040101010101" pitchFamily="2" charset="-122"/>
                            <a:cs typeface="Times New Roman" panose="02020603050405020304" pitchFamily="18" charset="0"/>
                          </a:rPr>
                        </m:ctrlPr>
                      </m:funcPr>
                      <m:fName>
                        <m:limLow>
                          <m:limLowPr>
                            <m:ctrlPr>
                              <a:rPr lang="en-US" altLang="zh-CN" sz="1800" i="1">
                                <a:latin typeface="Cambria Math" panose="02040503050406030204" pitchFamily="18" charset="0"/>
                                <a:ea typeface="华文楷体" panose="02010600040101010101" pitchFamily="2" charset="-122"/>
                                <a:cs typeface="Times New Roman" panose="02020603050405020304" pitchFamily="18" charset="0"/>
                              </a:rPr>
                            </m:ctrlPr>
                          </m:limLowPr>
                          <m:e>
                            <m:r>
                              <m:rPr>
                                <m:sty m:val="p"/>
                              </m:rPr>
                              <a:rPr lang="en-US" altLang="zh-CN" sz="1800">
                                <a:latin typeface="Cambria Math" panose="02040503050406030204" pitchFamily="18" charset="0"/>
                                <a:ea typeface="华文楷体" panose="02010600040101010101" pitchFamily="2" charset="-122"/>
                                <a:cs typeface="Times New Roman" panose="02020603050405020304" pitchFamily="18" charset="0"/>
                              </a:rPr>
                              <m:t>max</m:t>
                            </m:r>
                          </m:e>
                          <m:lim>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𝑋</m:t>
                            </m:r>
                            <m:r>
                              <a:rPr lang="en-US" altLang="zh-CN" sz="1800" i="1">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𝐸</m:t>
                            </m:r>
                            <m:sSup>
                              <m:sSupPr>
                                <m:ctrlPr>
                                  <a:rPr lang="en-US" altLang="zh-CN" sz="1800" i="1">
                                    <a:latin typeface="Cambria Math" panose="02040503050406030204" pitchFamily="18" charset="0"/>
                                    <a:ea typeface="华文楷体" panose="02010600040101010101" pitchFamily="2" charset="-122"/>
                                    <a:cs typeface="Times New Roman" panose="02020603050405020304" pitchFamily="18" charset="0"/>
                                  </a:rPr>
                                </m:ctrlPr>
                              </m:sSupPr>
                              <m:e>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𝑋</m:t>
                                </m:r>
                              </m:e>
                              <m:sup>
                                <m:r>
                                  <a:rPr lang="en-US" altLang="zh-CN" sz="1800" i="1">
                                    <a:latin typeface="Cambria Math" panose="02040503050406030204" pitchFamily="18" charset="0"/>
                                    <a:ea typeface="华文楷体" panose="02010600040101010101" pitchFamily="2" charset="-122"/>
                                    <a:cs typeface="Times New Roman" panose="02020603050405020304" pitchFamily="18" charset="0"/>
                                  </a:rPr>
                                  <m:t>2</m:t>
                                </m:r>
                              </m:sup>
                            </m:sSup>
                            <m:r>
                              <a:rPr lang="en-US" altLang="zh-CN" sz="1800" i="1">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𝑃</m:t>
                            </m:r>
                          </m:lim>
                        </m:limLow>
                      </m:fName>
                      <m:e>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𝐼</m:t>
                        </m:r>
                        <m:d>
                          <m:dPr>
                            <m:ctrlPr>
                              <a:rPr lang="en-US" altLang="zh-CN" sz="1800" i="1">
                                <a:latin typeface="Cambria Math" panose="02040503050406030204" pitchFamily="18" charset="0"/>
                                <a:ea typeface="华文楷体" panose="02010600040101010101" pitchFamily="2" charset="-122"/>
                                <a:cs typeface="Times New Roman" panose="02020603050405020304" pitchFamily="18" charset="0"/>
                              </a:rPr>
                            </m:ctrlPr>
                          </m:dPr>
                          <m:e>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𝑋</m:t>
                            </m:r>
                            <m:r>
                              <a:rPr lang="en-US" altLang="zh-CN" sz="1800" i="1">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𝑋</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𝑍</m:t>
                            </m:r>
                          </m:e>
                        </m:d>
                      </m:e>
                    </m:func>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limLow>
                      <m:limLowPr>
                        <m:ctrlPr>
                          <a:rPr lang="en-US" altLang="zh-CN" sz="1800" i="1">
                            <a:latin typeface="Cambria Math" panose="02040503050406030204" pitchFamily="18" charset="0"/>
                            <a:ea typeface="华文楷体" panose="02010600040101010101" pitchFamily="2" charset="-122"/>
                            <a:cs typeface="Times New Roman" panose="02020603050405020304" pitchFamily="18" charset="0"/>
                          </a:rPr>
                        </m:ctrlPr>
                      </m:limLowPr>
                      <m:e>
                        <m:r>
                          <m:rPr>
                            <m:sty m:val="p"/>
                          </m:rPr>
                          <a:rPr lang="en-US" altLang="zh-CN" sz="1800">
                            <a:latin typeface="Cambria Math" panose="02040503050406030204" pitchFamily="18" charset="0"/>
                            <a:ea typeface="华文楷体" panose="02010600040101010101" pitchFamily="2" charset="-122"/>
                            <a:cs typeface="Times New Roman" panose="02020603050405020304" pitchFamily="18" charset="0"/>
                          </a:rPr>
                          <m:t>min</m:t>
                        </m:r>
                      </m:e>
                      <m:lim>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𝑍</m:t>
                        </m:r>
                        <m:r>
                          <a:rPr lang="en-US" altLang="zh-CN" sz="1800" i="1">
                            <a:latin typeface="Cambria Math" panose="02040503050406030204" pitchFamily="18" charset="0"/>
                            <a:ea typeface="华文楷体" panose="02010600040101010101" pitchFamily="2" charset="-122"/>
                            <a:cs typeface="Times New Roman" panose="02020603050405020304" pitchFamily="18" charset="0"/>
                          </a:rPr>
                          <m:t>:</m:t>
                        </m:r>
                        <m:sSup>
                          <m:sSupPr>
                            <m:ctrlPr>
                              <a:rPr lang="en-US" altLang="zh-CN" sz="1800" i="1">
                                <a:latin typeface="Cambria Math" panose="02040503050406030204" pitchFamily="18" charset="0"/>
                                <a:ea typeface="华文楷体" panose="02010600040101010101" pitchFamily="2" charset="-122"/>
                                <a:cs typeface="Times New Roman" panose="02020603050405020304" pitchFamily="18" charset="0"/>
                              </a:rPr>
                            </m:ctrlPr>
                          </m:sSupPr>
                          <m:e>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𝐸𝑍</m:t>
                            </m:r>
                          </m:e>
                          <m:sup>
                            <m:r>
                              <a:rPr lang="en-US" altLang="zh-CN" sz="1800" i="1">
                                <a:latin typeface="Cambria Math" panose="02040503050406030204" pitchFamily="18" charset="0"/>
                                <a:ea typeface="华文楷体" panose="02010600040101010101" pitchFamily="2" charset="-122"/>
                                <a:cs typeface="Times New Roman" panose="02020603050405020304" pitchFamily="18" charset="0"/>
                              </a:rPr>
                              <m:t>2</m:t>
                            </m:r>
                          </m:sup>
                        </m:sSup>
                        <m:r>
                          <a:rPr lang="en-US" altLang="zh-CN" sz="1800" i="1">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𝑁</m:t>
                        </m:r>
                      </m:lim>
                    </m:limLow>
                    <m:d>
                      <m:d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dPr>
                      <m:e>
                        <m:func>
                          <m:funcPr>
                            <m:ctrlPr>
                              <a:rPr lang="en-US" altLang="zh-CN" sz="1800" i="1">
                                <a:latin typeface="Cambria Math" panose="02040503050406030204" pitchFamily="18" charset="0"/>
                                <a:ea typeface="华文楷体" panose="02010600040101010101" pitchFamily="2" charset="-122"/>
                                <a:cs typeface="Times New Roman" panose="02020603050405020304" pitchFamily="18" charset="0"/>
                              </a:rPr>
                            </m:ctrlPr>
                          </m:funcPr>
                          <m:fName>
                            <m:limLow>
                              <m:limLowPr>
                                <m:ctrlPr>
                                  <a:rPr lang="en-US" altLang="zh-CN" sz="1800" i="1">
                                    <a:latin typeface="Cambria Math" panose="02040503050406030204" pitchFamily="18" charset="0"/>
                                    <a:ea typeface="华文楷体" panose="02010600040101010101" pitchFamily="2" charset="-122"/>
                                    <a:cs typeface="Times New Roman" panose="02020603050405020304" pitchFamily="18" charset="0"/>
                                  </a:rPr>
                                </m:ctrlPr>
                              </m:limLowPr>
                              <m:e>
                                <m:r>
                                  <m:rPr>
                                    <m:sty m:val="p"/>
                                  </m:rPr>
                                  <a:rPr lang="en-US" altLang="zh-CN" sz="1800">
                                    <a:latin typeface="Cambria Math" panose="02040503050406030204" pitchFamily="18" charset="0"/>
                                    <a:ea typeface="华文楷体" panose="02010600040101010101" pitchFamily="2" charset="-122"/>
                                    <a:cs typeface="Times New Roman" panose="02020603050405020304" pitchFamily="18" charset="0"/>
                                  </a:rPr>
                                  <m:t>max</m:t>
                                </m:r>
                              </m:e>
                              <m:lim>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𝑋</m:t>
                                </m:r>
                                <m:r>
                                  <a:rPr lang="en-US" altLang="zh-CN" sz="1800" i="1">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𝐸</m:t>
                                </m:r>
                                <m:sSup>
                                  <m:sSupPr>
                                    <m:ctrlPr>
                                      <a:rPr lang="en-US" altLang="zh-CN" sz="1800" i="1">
                                        <a:latin typeface="Cambria Math" panose="02040503050406030204" pitchFamily="18" charset="0"/>
                                        <a:ea typeface="华文楷体" panose="02010600040101010101" pitchFamily="2" charset="-122"/>
                                        <a:cs typeface="Times New Roman" panose="02020603050405020304" pitchFamily="18" charset="0"/>
                                      </a:rPr>
                                    </m:ctrlPr>
                                  </m:sSupPr>
                                  <m:e>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𝑋</m:t>
                                    </m:r>
                                  </m:e>
                                  <m:sup>
                                    <m:r>
                                      <a:rPr lang="en-US" altLang="zh-CN" sz="1800" i="1">
                                        <a:latin typeface="Cambria Math" panose="02040503050406030204" pitchFamily="18" charset="0"/>
                                        <a:ea typeface="华文楷体" panose="02010600040101010101" pitchFamily="2" charset="-122"/>
                                        <a:cs typeface="Times New Roman" panose="02020603050405020304" pitchFamily="18" charset="0"/>
                                      </a:rPr>
                                      <m:t>2</m:t>
                                    </m:r>
                                  </m:sup>
                                </m:sSup>
                                <m:r>
                                  <a:rPr lang="en-US" altLang="zh-CN" sz="1800" i="1">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𝑃</m:t>
                                </m:r>
                              </m:lim>
                            </m:limLow>
                          </m:fName>
                          <m:e>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𝐼</m:t>
                            </m:r>
                            <m:d>
                              <m:dPr>
                                <m:ctrlPr>
                                  <a:rPr lang="en-US" altLang="zh-CN" sz="1800" i="1">
                                    <a:latin typeface="Cambria Math" panose="02040503050406030204" pitchFamily="18" charset="0"/>
                                    <a:ea typeface="华文楷体" panose="02010600040101010101" pitchFamily="2" charset="-122"/>
                                    <a:cs typeface="Times New Roman" panose="02020603050405020304" pitchFamily="18" charset="0"/>
                                  </a:rPr>
                                </m:ctrlPr>
                              </m:dPr>
                              <m:e>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𝑋</m:t>
                                </m:r>
                                <m:r>
                                  <a:rPr lang="en-US" altLang="zh-CN" sz="1800" i="1">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𝑋</m:t>
                                </m:r>
                                <m:r>
                                  <a:rPr lang="en-US" altLang="zh-CN" sz="1800" i="1">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𝑍</m:t>
                                </m:r>
                              </m:e>
                            </m:d>
                          </m:e>
                        </m:func>
                      </m:e>
                    </m:d>
                  </m:oMath>
                </a14:m>
                <a:endParaRPr lang="en-US" altLang="zh-CN" sz="1800" dirty="0">
                  <a:ea typeface="华文楷体" panose="02010600040101010101" pitchFamily="2" charset="-122"/>
                  <a:cs typeface="Times New Roman" panose="02020603050405020304" pitchFamily="18" charset="0"/>
                </a:endParaRPr>
              </a:p>
              <a:p>
                <a:pPr marL="761192" lvl="1" indent="-285750">
                  <a:buFont typeface="Wingdings" panose="05000000000000000000" pitchFamily="2" charset="2"/>
                  <a:buChar char="n"/>
                </a:pPr>
                <a:r>
                  <a:rPr lang="en-US" altLang="zh-CN" sz="1800" dirty="0">
                    <a:ea typeface="华文楷体" panose="02010600040101010101" pitchFamily="2" charset="-122"/>
                    <a:cs typeface="Times New Roman" panose="02020603050405020304" pitchFamily="18" charset="0"/>
                  </a:rPr>
                  <a:t>We need to find a </a:t>
                </a:r>
                <a14:m>
                  <m:oMath xmlns:m="http://schemas.openxmlformats.org/officeDocument/2006/math">
                    <m:sSup>
                      <m:sSup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sSup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𝑍</m:t>
                        </m:r>
                      </m:e>
                      <m:sup>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sup>
                    </m:sSup>
                    <m:r>
                      <a:rPr lang="en-US" altLang="zh-CN" sz="1800" b="0" i="0" smtClean="0">
                        <a:latin typeface="Cambria Math" panose="02040503050406030204" pitchFamily="18" charset="0"/>
                        <a:ea typeface="华文楷体" panose="02010600040101010101" pitchFamily="2" charset="-122"/>
                        <a:cs typeface="Times New Roman" panose="02020603050405020304" pitchFamily="18" charset="0"/>
                      </a:rPr>
                      <m:t>.</m:t>
                    </m:r>
                  </m:oMath>
                </a14:m>
                <a:r>
                  <a:rPr lang="en-US" altLang="zh-CN" sz="1800" dirty="0">
                    <a:ea typeface="华文楷体" panose="02010600040101010101" pitchFamily="2" charset="-122"/>
                    <a:cs typeface="Times New Roman" panose="02020603050405020304" pitchFamily="18" charset="0"/>
                  </a:rPr>
                  <a:t> When </a:t>
                </a:r>
                <a14:m>
                  <m:oMath xmlns:m="http://schemas.openxmlformats.org/officeDocument/2006/math">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𝐶</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sSup>
                      <m:sSup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sSup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𝑍</m:t>
                        </m:r>
                      </m:e>
                      <m:sup>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sup>
                    </m:sSup>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oMath>
                </a14:m>
                <a:r>
                  <a:rPr lang="en-US" altLang="zh-CN" sz="1800" dirty="0">
                    <a:ea typeface="华文楷体" panose="02010600040101010101" pitchFamily="2" charset="-122"/>
                    <a:cs typeface="Times New Roman" panose="02020603050405020304" pitchFamily="18" charset="0"/>
                  </a:rPr>
                  <a:t> is attained by </a:t>
                </a:r>
                <a14:m>
                  <m:oMath xmlns:m="http://schemas.openxmlformats.org/officeDocument/2006/math">
                    <m:sSup>
                      <m:sSup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sSupPr>
                      <m:e>
                        <m:r>
                          <m:rPr>
                            <m:sty m:val="p"/>
                          </m:rPr>
                          <a:rPr lang="en-US" altLang="zh-CN" sz="1800" b="0" i="0" smtClean="0">
                            <a:latin typeface="Cambria Math" panose="02040503050406030204" pitchFamily="18" charset="0"/>
                            <a:ea typeface="华文楷体" panose="02010600040101010101" pitchFamily="2" charset="-122"/>
                            <a:cs typeface="Times New Roman" panose="02020603050405020304" pitchFamily="18" charset="0"/>
                          </a:rPr>
                          <m:t>X</m:t>
                        </m:r>
                      </m:e>
                      <m:sup>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sup>
                    </m:sSup>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oMath>
                </a14:m>
                <a:r>
                  <a:rPr lang="en-US" altLang="zh-CN" sz="1800" dirty="0">
                    <a:ea typeface="华文楷体" panose="02010600040101010101" pitchFamily="2" charset="-122"/>
                    <a:cs typeface="Times New Roman" panose="02020603050405020304" pitchFamily="18" charset="0"/>
                  </a:rPr>
                  <a:t> </a:t>
                </a:r>
              </a:p>
              <a:p>
                <a:pPr algn="ctr"/>
                <a:r>
                  <a:rPr lang="en-US" altLang="zh-CN" sz="1800" dirty="0">
                    <a:ea typeface="华文楷体" panose="02010600040101010101" pitchFamily="2" charset="-122"/>
                    <a:cs typeface="Times New Roman" panose="02020603050405020304" pitchFamily="18" charset="0"/>
                  </a:rPr>
                  <a:t>	</a:t>
                </a:r>
                <a14:m>
                  <m:oMath xmlns:m="http://schemas.openxmlformats.org/officeDocument/2006/math">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𝐼</m:t>
                    </m:r>
                    <m:d>
                      <m:d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dPr>
                      <m:e>
                        <m:sSup>
                          <m:sSup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sSup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𝑋</m:t>
                            </m:r>
                          </m:e>
                          <m:sup>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sup>
                        </m:sSup>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sSup>
                          <m:sSup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sSup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𝑋</m:t>
                            </m:r>
                          </m:e>
                          <m:sup>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sup>
                        </m:sSup>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sSup>
                          <m:sSup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sSup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𝑍</m:t>
                            </m:r>
                          </m:e>
                          <m:sup>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sup>
                        </m:sSup>
                      </m:e>
                    </m:d>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oMath>
                </a14:m>
                <a:r>
                  <a:rPr lang="en-US" altLang="zh-CN" sz="1800" dirty="0">
                    <a:ea typeface="华文楷体" panose="02010600040101010101" pitchFamily="2" charset="-122"/>
                    <a:cs typeface="Times New Roman" panose="02020603050405020304" pitchFamily="18" charset="0"/>
                  </a:rPr>
                  <a:t> </a:t>
                </a:r>
                <a14:m>
                  <m:oMath xmlns:m="http://schemas.openxmlformats.org/officeDocument/2006/math">
                    <m:func>
                      <m:funcPr>
                        <m:ctrlPr>
                          <a:rPr lang="en-US" altLang="zh-CN" sz="1800" i="1">
                            <a:latin typeface="Cambria Math" panose="02040503050406030204" pitchFamily="18" charset="0"/>
                            <a:ea typeface="华文楷体" panose="02010600040101010101" pitchFamily="2" charset="-122"/>
                            <a:cs typeface="Times New Roman" panose="02020603050405020304" pitchFamily="18" charset="0"/>
                          </a:rPr>
                        </m:ctrlPr>
                      </m:funcPr>
                      <m:fName>
                        <m:limLow>
                          <m:limLowPr>
                            <m:ctrlPr>
                              <a:rPr lang="en-US" altLang="zh-CN" sz="1800" i="1">
                                <a:latin typeface="Cambria Math" panose="02040503050406030204" pitchFamily="18" charset="0"/>
                                <a:ea typeface="华文楷体" panose="02010600040101010101" pitchFamily="2" charset="-122"/>
                                <a:cs typeface="Times New Roman" panose="02020603050405020304" pitchFamily="18" charset="0"/>
                              </a:rPr>
                            </m:ctrlPr>
                          </m:limLowPr>
                          <m:e>
                            <m:r>
                              <m:rPr>
                                <m:sty m:val="p"/>
                              </m:rPr>
                              <a:rPr lang="en-US" altLang="zh-CN" sz="1800">
                                <a:latin typeface="Cambria Math" panose="02040503050406030204" pitchFamily="18" charset="0"/>
                                <a:ea typeface="华文楷体" panose="02010600040101010101" pitchFamily="2" charset="-122"/>
                                <a:cs typeface="Times New Roman" panose="02020603050405020304" pitchFamily="18" charset="0"/>
                              </a:rPr>
                              <m:t>max</m:t>
                            </m:r>
                          </m:e>
                          <m:lim>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𝑋</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𝐸</m:t>
                            </m:r>
                            <m:sSup>
                              <m:sSup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sSup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𝑋</m:t>
                                </m:r>
                              </m:e>
                              <m:sup>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2</m:t>
                                </m:r>
                              </m:sup>
                            </m:sSup>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𝑃</m:t>
                            </m:r>
                          </m:lim>
                        </m:limLow>
                      </m:fName>
                      <m:e>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𝐼</m:t>
                        </m:r>
                        <m:d>
                          <m:dPr>
                            <m:ctrlPr>
                              <a:rPr lang="en-US" altLang="zh-CN" sz="1800" i="1">
                                <a:latin typeface="Cambria Math" panose="02040503050406030204" pitchFamily="18" charset="0"/>
                                <a:ea typeface="华文楷体" panose="02010600040101010101" pitchFamily="2" charset="-122"/>
                                <a:cs typeface="Times New Roman" panose="02020603050405020304" pitchFamily="18" charset="0"/>
                              </a:rPr>
                            </m:ctrlPr>
                          </m:dPr>
                          <m:e>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𝑋</m:t>
                            </m:r>
                            <m:r>
                              <a:rPr lang="en-US" altLang="zh-CN" sz="1800" i="1">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𝑋</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𝑍</m:t>
                            </m:r>
                          </m:e>
                        </m:d>
                      </m:e>
                    </m:func>
                  </m:oMath>
                </a14:m>
                <a:endParaRPr lang="en-US" altLang="zh-CN" sz="1800" dirty="0">
                  <a:ea typeface="华文楷体" panose="02010600040101010101" pitchFamily="2" charset="-122"/>
                  <a:cs typeface="Times New Roman" panose="02020603050405020304" pitchFamily="18" charset="0"/>
                </a:endParaRPr>
              </a:p>
              <a:p>
                <a:pPr marL="285750" indent="-285750">
                  <a:buFont typeface="Wingdings" panose="05000000000000000000" pitchFamily="2" charset="2"/>
                  <a:buChar char="n"/>
                </a:pPr>
                <a:r>
                  <a:rPr lang="en-US" altLang="zh-CN" sz="1800" b="1" dirty="0">
                    <a:solidFill>
                      <a:srgbClr val="C00000"/>
                    </a:solidFill>
                    <a:effectLst>
                      <a:outerShdw blurRad="38100" dist="38100" dir="2700000" algn="tl">
                        <a:srgbClr val="000000">
                          <a:alpha val="43137"/>
                        </a:srgbClr>
                      </a:outerShdw>
                    </a:effectLst>
                    <a:ea typeface="华文楷体" panose="02010600040101010101" pitchFamily="2" charset="-122"/>
                    <a:cs typeface="Times New Roman" panose="02020603050405020304" pitchFamily="18" charset="0"/>
                  </a:rPr>
                  <a:t>The </a:t>
                </a:r>
                <a14:m>
                  <m:oMath xmlns:m="http://schemas.openxmlformats.org/officeDocument/2006/math">
                    <m:func>
                      <m:funcPr>
                        <m:ctrlPr>
                          <a:rPr lang="en-US" altLang="zh-CN" sz="1800" b="1" i="1" smtClean="0">
                            <a:solidFill>
                              <a:srgbClr val="C0000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ctrlPr>
                      </m:funcPr>
                      <m:fName>
                        <m:limLow>
                          <m:limLowPr>
                            <m:ctrlPr>
                              <a:rPr lang="en-US" altLang="zh-CN" sz="1800" b="1" i="1" smtClean="0">
                                <a:solidFill>
                                  <a:srgbClr val="C0000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ctrlPr>
                          </m:limLowPr>
                          <m:e>
                            <m:r>
                              <a:rPr lang="en-US" altLang="zh-CN" sz="1800" b="1" i="0" smtClean="0">
                                <a:solidFill>
                                  <a:srgbClr val="C0000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𝐦𝐢𝐧</m:t>
                            </m:r>
                          </m:e>
                          <m:lim>
                            <m:r>
                              <a:rPr lang="en-US" altLang="zh-CN" sz="1800" b="1" i="1" smtClean="0">
                                <a:solidFill>
                                  <a:srgbClr val="C0000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𝒁</m:t>
                            </m:r>
                            <m:r>
                              <a:rPr lang="en-US" altLang="zh-CN" sz="1800" b="1" i="1" smtClean="0">
                                <a:solidFill>
                                  <a:srgbClr val="C0000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1" i="1" smtClean="0">
                                <a:solidFill>
                                  <a:srgbClr val="C0000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𝑬</m:t>
                            </m:r>
                            <m:sSup>
                              <m:sSupPr>
                                <m:ctrlPr>
                                  <a:rPr lang="en-US" altLang="zh-CN" sz="1800" b="1" i="1" smtClean="0">
                                    <a:solidFill>
                                      <a:srgbClr val="C0000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ctrlPr>
                              </m:sSupPr>
                              <m:e>
                                <m:r>
                                  <a:rPr lang="en-US" altLang="zh-CN" sz="1800" b="1" i="1" smtClean="0">
                                    <a:solidFill>
                                      <a:srgbClr val="C0000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𝒁</m:t>
                                </m:r>
                              </m:e>
                              <m:sup>
                                <m:r>
                                  <a:rPr lang="en-US" altLang="zh-CN" sz="1800" b="1" i="1" smtClean="0">
                                    <a:solidFill>
                                      <a:srgbClr val="C0000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𝟐</m:t>
                                </m:r>
                              </m:sup>
                            </m:sSup>
                            <m:r>
                              <a:rPr lang="en-US" altLang="zh-CN" sz="1800" b="1" i="1" smtClean="0">
                                <a:solidFill>
                                  <a:srgbClr val="C0000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1" i="1" smtClean="0">
                                <a:solidFill>
                                  <a:srgbClr val="C0000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𝑵</m:t>
                            </m:r>
                          </m:lim>
                        </m:limLow>
                      </m:fName>
                      <m:e>
                        <m:r>
                          <a:rPr lang="en-US" altLang="zh-CN" sz="1800" b="1" i="1" smtClean="0">
                            <a:solidFill>
                              <a:srgbClr val="C0000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𝑪</m:t>
                        </m:r>
                        <m:r>
                          <a:rPr lang="en-US" altLang="zh-CN" sz="1800" b="1" i="1" smtClean="0">
                            <a:solidFill>
                              <a:srgbClr val="C0000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1" i="1" smtClean="0">
                            <a:solidFill>
                              <a:srgbClr val="C0000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𝒁</m:t>
                        </m:r>
                        <m:r>
                          <a:rPr lang="en-US" altLang="zh-CN" sz="1800" b="1" i="1" smtClean="0">
                            <a:solidFill>
                              <a:srgbClr val="C0000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m:t>
                        </m:r>
                      </m:e>
                    </m:func>
                  </m:oMath>
                </a14:m>
                <a:r>
                  <a:rPr lang="en-US" altLang="zh-CN" sz="1800" b="1" dirty="0">
                    <a:solidFill>
                      <a:srgbClr val="C00000"/>
                    </a:solidFill>
                    <a:effectLst>
                      <a:outerShdw blurRad="38100" dist="38100" dir="2700000" algn="tl">
                        <a:srgbClr val="000000">
                          <a:alpha val="43137"/>
                        </a:srgbClr>
                      </a:outerShdw>
                    </a:effectLst>
                    <a:ea typeface="华文楷体" panose="02010600040101010101" pitchFamily="2" charset="-122"/>
                    <a:cs typeface="Times New Roman" panose="02020603050405020304" pitchFamily="18" charset="0"/>
                  </a:rPr>
                  <a:t> is attained </a:t>
                </a:r>
                <a:r>
                  <a:rPr lang="en-US" altLang="zh-CN" sz="1800" b="1" dirty="0" err="1">
                    <a:solidFill>
                      <a:srgbClr val="C00000"/>
                    </a:solidFill>
                    <a:effectLst>
                      <a:outerShdw blurRad="38100" dist="38100" dir="2700000" algn="tl">
                        <a:srgbClr val="000000">
                          <a:alpha val="43137"/>
                        </a:srgbClr>
                      </a:outerShdw>
                    </a:effectLst>
                    <a:ea typeface="华文楷体" panose="02010600040101010101" pitchFamily="2" charset="-122"/>
                    <a:cs typeface="Times New Roman" panose="02020603050405020304" pitchFamily="18" charset="0"/>
                  </a:rPr>
                  <a:t>iff</a:t>
                </a:r>
                <a:r>
                  <a:rPr lang="en-US" altLang="zh-CN" sz="1800" b="1" dirty="0">
                    <a:solidFill>
                      <a:srgbClr val="C00000"/>
                    </a:solidFill>
                    <a:effectLst>
                      <a:outerShdw blurRad="38100" dist="38100" dir="2700000" algn="tl">
                        <a:srgbClr val="000000">
                          <a:alpha val="43137"/>
                        </a:srgbClr>
                      </a:outerShdw>
                    </a:effectLst>
                    <a:ea typeface="华文楷体" panose="02010600040101010101" pitchFamily="2" charset="-122"/>
                    <a:cs typeface="Times New Roman" panose="02020603050405020304" pitchFamily="18" charset="0"/>
                  </a:rPr>
                  <a:t> </a:t>
                </a:r>
                <a14:m>
                  <m:oMath xmlns:m="http://schemas.openxmlformats.org/officeDocument/2006/math">
                    <m:r>
                      <a:rPr lang="en-US" altLang="zh-CN" sz="1800" b="1" i="1" smtClean="0">
                        <a:solidFill>
                          <a:srgbClr val="C0000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𝒁</m:t>
                    </m:r>
                    <m:r>
                      <a:rPr lang="en-US" altLang="zh-CN" sz="1800" b="1" i="1" smtClean="0">
                        <a:solidFill>
                          <a:srgbClr val="C0000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m:t>
                    </m:r>
                    <m:sSub>
                      <m:sSubPr>
                        <m:ctrlPr>
                          <a:rPr lang="en-US" altLang="zh-CN" sz="1800" b="1" i="1" smtClean="0">
                            <a:solidFill>
                              <a:srgbClr val="C0000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b="1" i="1" smtClean="0">
                            <a:solidFill>
                              <a:srgbClr val="C0000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𝒁</m:t>
                        </m:r>
                      </m:e>
                      <m:sub>
                        <m:r>
                          <a:rPr lang="en-US" altLang="zh-CN" sz="1800" b="1" i="1" smtClean="0">
                            <a:solidFill>
                              <a:srgbClr val="C0000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𝑮</m:t>
                        </m:r>
                      </m:sub>
                    </m:sSub>
                    <m:r>
                      <a:rPr lang="en-US" altLang="zh-CN" sz="1800" b="1" i="1" smtClean="0">
                        <a:solidFill>
                          <a:srgbClr val="C0000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1" i="1" smtClean="0">
                        <a:solidFill>
                          <a:srgbClr val="C0000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𝓝</m:t>
                    </m:r>
                    <m:r>
                      <a:rPr lang="en-US" altLang="zh-CN" sz="1800" b="1" i="1" smtClean="0">
                        <a:solidFill>
                          <a:srgbClr val="C0000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1" i="1" smtClean="0">
                        <a:solidFill>
                          <a:srgbClr val="C0000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𝟎</m:t>
                    </m:r>
                    <m:r>
                      <a:rPr lang="en-US" altLang="zh-CN" sz="1800" b="1" i="1" smtClean="0">
                        <a:solidFill>
                          <a:srgbClr val="C0000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m:t>
                    </m:r>
                    <m:sSup>
                      <m:sSupPr>
                        <m:ctrlPr>
                          <a:rPr lang="en-US" altLang="zh-CN" sz="1800" b="1" i="1" smtClean="0">
                            <a:solidFill>
                              <a:srgbClr val="C0000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ctrlPr>
                      </m:sSupPr>
                      <m:e>
                        <m:r>
                          <a:rPr lang="en-US" altLang="zh-CN" sz="1800" b="1" i="1" smtClean="0">
                            <a:solidFill>
                              <a:srgbClr val="C0000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𝝈</m:t>
                        </m:r>
                      </m:e>
                      <m:sup>
                        <m:r>
                          <a:rPr lang="en-US" altLang="zh-CN" sz="1800" b="1" i="1" smtClean="0">
                            <a:solidFill>
                              <a:srgbClr val="C0000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𝟐</m:t>
                        </m:r>
                      </m:sup>
                    </m:sSup>
                    <m:r>
                      <a:rPr lang="en-US" altLang="zh-CN" sz="1800" b="1" i="1" smtClean="0">
                        <a:solidFill>
                          <a:srgbClr val="C0000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m:t>
                    </m:r>
                  </m:oMath>
                </a14:m>
                <a:r>
                  <a:rPr lang="en-US" altLang="zh-CN" sz="1800" b="1" dirty="0">
                    <a:solidFill>
                      <a:srgbClr val="C00000"/>
                    </a:solidFill>
                    <a:effectLst>
                      <a:outerShdw blurRad="38100" dist="38100" dir="2700000" algn="tl">
                        <a:srgbClr val="000000">
                          <a:alpha val="43137"/>
                        </a:srgbClr>
                      </a:outerShdw>
                    </a:effectLst>
                    <a:ea typeface="华文楷体" panose="02010600040101010101" pitchFamily="2" charset="-122"/>
                    <a:cs typeface="Times New Roman" panose="02020603050405020304" pitchFamily="18" charset="0"/>
                  </a:rPr>
                  <a:t> (Shannon, 1948)</a:t>
                </a:r>
              </a:p>
            </p:txBody>
          </p:sp>
        </mc:Choice>
        <mc:Fallback xmlns="">
          <p:sp>
            <p:nvSpPr>
              <p:cNvPr id="6" name="Rectangle 5"/>
              <p:cNvSpPr>
                <a:spLocks noRot="1" noChangeAspect="1" noMove="1" noResize="1" noEditPoints="1" noAdjustHandles="1" noChangeArrowheads="1" noChangeShapeType="1" noTextEdit="1"/>
              </p:cNvSpPr>
              <p:nvPr/>
            </p:nvSpPr>
            <p:spPr>
              <a:xfrm>
                <a:off x="636713" y="2988802"/>
                <a:ext cx="8640960" cy="3104183"/>
              </a:xfrm>
              <a:prstGeom prst="rect">
                <a:avLst/>
              </a:prstGeom>
              <a:blipFill>
                <a:blip r:embed="rId3"/>
                <a:stretch>
                  <a:fillRect l="-494" t="-784" b="-1176"/>
                </a:stretch>
              </a:blipFill>
            </p:spPr>
            <p:txBody>
              <a:bodyPr/>
              <a:lstStyle/>
              <a:p>
                <a:r>
                  <a:rPr lang="zh-CN" altLang="en-US">
                    <a:noFill/>
                  </a:rPr>
                  <a:t> </a:t>
                </a:r>
              </a:p>
            </p:txBody>
          </p:sp>
        </mc:Fallback>
      </mc:AlternateContent>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6832" y="1345318"/>
            <a:ext cx="2275612" cy="1440160"/>
          </a:xfrm>
          <a:prstGeom prst="rect">
            <a:avLst/>
          </a:prstGeom>
          <a:ln>
            <a:noFill/>
          </a:ln>
          <a:effectLst>
            <a:outerShdw blurRad="292100" dist="139700" dir="2700000" algn="tl" rotWithShape="0">
              <a:srgbClr val="333333">
                <a:alpha val="65000"/>
              </a:srgbClr>
            </a:outerShdw>
          </a:effectLst>
        </p:spPr>
      </p:pic>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D6CBAB6A-5390-4AC7-AA44-FE789D65702B}"/>
                  </a:ext>
                </a:extLst>
              </p:cNvPr>
              <p:cNvSpPr/>
              <p:nvPr/>
            </p:nvSpPr>
            <p:spPr>
              <a:xfrm>
                <a:off x="5001938" y="1724616"/>
                <a:ext cx="2979589" cy="681564"/>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r>
                        <a:rPr lang="en-US" sz="1800" b="1" i="1" smtClean="0">
                          <a:solidFill>
                            <a:srgbClr val="7030A0"/>
                          </a:solidFill>
                          <a:latin typeface="Cambria Math" panose="02040503050406030204" pitchFamily="18" charset="0"/>
                        </a:rPr>
                        <m:t>𝒀</m:t>
                      </m:r>
                      <m:r>
                        <a:rPr lang="en-US" sz="1800" b="1" i="1" smtClean="0">
                          <a:solidFill>
                            <a:srgbClr val="7030A0"/>
                          </a:solidFill>
                          <a:latin typeface="Cambria Math" panose="02040503050406030204" pitchFamily="18" charset="0"/>
                        </a:rPr>
                        <m:t>=</m:t>
                      </m:r>
                      <m:r>
                        <a:rPr lang="en-US" sz="1800" b="1" i="1" smtClean="0">
                          <a:solidFill>
                            <a:srgbClr val="7030A0"/>
                          </a:solidFill>
                          <a:latin typeface="Cambria Math" panose="02040503050406030204" pitchFamily="18" charset="0"/>
                        </a:rPr>
                        <m:t>𝑿</m:t>
                      </m:r>
                      <m:r>
                        <a:rPr lang="en-US" sz="1800" b="1" i="1" smtClean="0">
                          <a:solidFill>
                            <a:srgbClr val="7030A0"/>
                          </a:solidFill>
                          <a:latin typeface="Cambria Math" panose="02040503050406030204" pitchFamily="18" charset="0"/>
                        </a:rPr>
                        <m:t>+</m:t>
                      </m:r>
                      <m:r>
                        <a:rPr lang="en-US" sz="1800" b="1" i="1" smtClean="0">
                          <a:solidFill>
                            <a:srgbClr val="7030A0"/>
                          </a:solidFill>
                          <a:latin typeface="Cambria Math" panose="02040503050406030204" pitchFamily="18" charset="0"/>
                        </a:rPr>
                        <m:t>𝒁</m:t>
                      </m:r>
                    </m:oMath>
                  </m:oMathPara>
                </a14:m>
                <a:endParaRPr lang="en-US" sz="1800" b="1" dirty="0">
                  <a:solidFill>
                    <a:srgbClr val="7030A0"/>
                  </a:solidFill>
                </a:endParaRPr>
              </a:p>
              <a:p>
                <a:pPr/>
                <a14:m>
                  <m:oMathPara xmlns:m="http://schemas.openxmlformats.org/officeDocument/2006/math">
                    <m:oMathParaPr>
                      <m:jc m:val="centerGroup"/>
                    </m:oMathParaPr>
                    <m:oMath xmlns:m="http://schemas.openxmlformats.org/officeDocument/2006/math">
                      <m:r>
                        <a:rPr lang="en-US" sz="1800" b="1" i="1" smtClean="0">
                          <a:solidFill>
                            <a:srgbClr val="7030A0"/>
                          </a:solidFill>
                          <a:latin typeface="Cambria Math" panose="02040503050406030204" pitchFamily="18" charset="0"/>
                        </a:rPr>
                        <m:t>𝑪</m:t>
                      </m:r>
                      <m:r>
                        <a:rPr lang="en-US" sz="1800" b="1" i="1" smtClean="0">
                          <a:solidFill>
                            <a:srgbClr val="7030A0"/>
                          </a:solidFill>
                          <a:latin typeface="Cambria Math" panose="02040503050406030204" pitchFamily="18" charset="0"/>
                        </a:rPr>
                        <m:t>=</m:t>
                      </m:r>
                      <m:sSub>
                        <m:sSubPr>
                          <m:ctrlPr>
                            <a:rPr lang="en-US" sz="1800" b="1" i="1" smtClean="0">
                              <a:solidFill>
                                <a:srgbClr val="7030A0"/>
                              </a:solidFill>
                              <a:latin typeface="Cambria Math" panose="02040503050406030204" pitchFamily="18" charset="0"/>
                            </a:rPr>
                          </m:ctrlPr>
                        </m:sSubPr>
                        <m:e>
                          <m:r>
                            <m:rPr>
                              <m:sty m:val="p"/>
                            </m:rPr>
                            <a:rPr lang="en-US" sz="1800" b="1" i="1" smtClean="0">
                              <a:solidFill>
                                <a:srgbClr val="7030A0"/>
                              </a:solidFill>
                              <a:latin typeface="Cambria Math" panose="02040503050406030204" pitchFamily="18" charset="0"/>
                            </a:rPr>
                            <m:t>max</m:t>
                          </m:r>
                        </m:e>
                        <m:sub>
                          <m:r>
                            <a:rPr lang="en-US" sz="1800" b="1" i="1" smtClean="0">
                              <a:solidFill>
                                <a:srgbClr val="7030A0"/>
                              </a:solidFill>
                              <a:latin typeface="Cambria Math" panose="02040503050406030204" pitchFamily="18" charset="0"/>
                            </a:rPr>
                            <m:t>𝑿</m:t>
                          </m:r>
                          <m:r>
                            <a:rPr lang="en-US" sz="1800" b="1" i="1" smtClean="0">
                              <a:solidFill>
                                <a:srgbClr val="7030A0"/>
                              </a:solidFill>
                              <a:latin typeface="Cambria Math" panose="02040503050406030204" pitchFamily="18" charset="0"/>
                            </a:rPr>
                            <m:t>:</m:t>
                          </m:r>
                          <m:r>
                            <a:rPr lang="en-US" sz="1800" b="1" i="1" smtClean="0">
                              <a:solidFill>
                                <a:srgbClr val="7030A0"/>
                              </a:solidFill>
                              <a:latin typeface="Cambria Math" panose="02040503050406030204" pitchFamily="18" charset="0"/>
                            </a:rPr>
                            <m:t>𝑬</m:t>
                          </m:r>
                          <m:sSup>
                            <m:sSupPr>
                              <m:ctrlPr>
                                <a:rPr lang="en-US" sz="1800" b="1" i="1" smtClean="0">
                                  <a:solidFill>
                                    <a:srgbClr val="7030A0"/>
                                  </a:solidFill>
                                  <a:latin typeface="Cambria Math" panose="02040503050406030204" pitchFamily="18" charset="0"/>
                                </a:rPr>
                              </m:ctrlPr>
                            </m:sSupPr>
                            <m:e>
                              <m:r>
                                <a:rPr lang="en-US" sz="1800" b="1" i="1" smtClean="0">
                                  <a:solidFill>
                                    <a:srgbClr val="7030A0"/>
                                  </a:solidFill>
                                  <a:latin typeface="Cambria Math" panose="02040503050406030204" pitchFamily="18" charset="0"/>
                                </a:rPr>
                                <m:t>𝑿</m:t>
                              </m:r>
                            </m:e>
                            <m:sup>
                              <m:r>
                                <a:rPr lang="en-US" sz="1800" b="1" i="1" smtClean="0">
                                  <a:solidFill>
                                    <a:srgbClr val="7030A0"/>
                                  </a:solidFill>
                                  <a:latin typeface="Cambria Math" panose="02040503050406030204" pitchFamily="18" charset="0"/>
                                </a:rPr>
                                <m:t>𝟐</m:t>
                              </m:r>
                            </m:sup>
                          </m:sSup>
                          <m:r>
                            <a:rPr lang="en-US" sz="1800" b="1" i="1" smtClean="0">
                              <a:solidFill>
                                <a:srgbClr val="7030A0"/>
                              </a:solidFill>
                              <a:latin typeface="Cambria Math" panose="02040503050406030204" pitchFamily="18" charset="0"/>
                            </a:rPr>
                            <m:t>≤</m:t>
                          </m:r>
                          <m:r>
                            <a:rPr lang="en-US" sz="1800" b="1" i="1" smtClean="0">
                              <a:solidFill>
                                <a:srgbClr val="7030A0"/>
                              </a:solidFill>
                              <a:latin typeface="Cambria Math" panose="02040503050406030204" pitchFamily="18" charset="0"/>
                            </a:rPr>
                            <m:t>𝑷</m:t>
                          </m:r>
                        </m:sub>
                      </m:sSub>
                      <m:r>
                        <a:rPr lang="en-US" sz="1800" b="1" i="1" smtClean="0">
                          <a:solidFill>
                            <a:srgbClr val="7030A0"/>
                          </a:solidFill>
                          <a:latin typeface="Cambria Math" panose="02040503050406030204" pitchFamily="18" charset="0"/>
                        </a:rPr>
                        <m:t> </m:t>
                      </m:r>
                      <m:r>
                        <a:rPr lang="en-US" sz="1800" b="1" i="1" smtClean="0">
                          <a:solidFill>
                            <a:srgbClr val="7030A0"/>
                          </a:solidFill>
                          <a:latin typeface="Cambria Math" panose="02040503050406030204" pitchFamily="18" charset="0"/>
                        </a:rPr>
                        <m:t>𝑰</m:t>
                      </m:r>
                      <m:r>
                        <a:rPr lang="en-US" sz="1800" b="1" i="1" smtClean="0">
                          <a:solidFill>
                            <a:srgbClr val="7030A0"/>
                          </a:solidFill>
                          <a:latin typeface="Cambria Math" panose="02040503050406030204" pitchFamily="18" charset="0"/>
                        </a:rPr>
                        <m:t>(</m:t>
                      </m:r>
                      <m:r>
                        <a:rPr lang="en-US" sz="1800" b="1" i="1" smtClean="0">
                          <a:solidFill>
                            <a:srgbClr val="7030A0"/>
                          </a:solidFill>
                          <a:latin typeface="Cambria Math" panose="02040503050406030204" pitchFamily="18" charset="0"/>
                        </a:rPr>
                        <m:t>𝑿</m:t>
                      </m:r>
                      <m:r>
                        <a:rPr lang="en-US" sz="1800" b="1" i="1" smtClean="0">
                          <a:solidFill>
                            <a:srgbClr val="7030A0"/>
                          </a:solidFill>
                          <a:latin typeface="Cambria Math" panose="02040503050406030204" pitchFamily="18" charset="0"/>
                        </a:rPr>
                        <m:t>;</m:t>
                      </m:r>
                      <m:r>
                        <a:rPr lang="en-US" sz="1800" b="1" i="1" smtClean="0">
                          <a:solidFill>
                            <a:srgbClr val="7030A0"/>
                          </a:solidFill>
                          <a:latin typeface="Cambria Math" panose="02040503050406030204" pitchFamily="18" charset="0"/>
                        </a:rPr>
                        <m:t>𝑿</m:t>
                      </m:r>
                      <m:r>
                        <a:rPr lang="en-US" sz="1800" b="1" i="1" smtClean="0">
                          <a:solidFill>
                            <a:srgbClr val="7030A0"/>
                          </a:solidFill>
                          <a:latin typeface="Cambria Math" panose="02040503050406030204" pitchFamily="18" charset="0"/>
                        </a:rPr>
                        <m:t>+</m:t>
                      </m:r>
                      <m:r>
                        <a:rPr lang="en-US" sz="1800" b="1" i="1" smtClean="0">
                          <a:solidFill>
                            <a:srgbClr val="7030A0"/>
                          </a:solidFill>
                          <a:latin typeface="Cambria Math" panose="02040503050406030204" pitchFamily="18" charset="0"/>
                        </a:rPr>
                        <m:t>𝒁</m:t>
                      </m:r>
                      <m:r>
                        <a:rPr lang="en-US" sz="1800" b="1" i="1" smtClean="0">
                          <a:solidFill>
                            <a:srgbClr val="7030A0"/>
                          </a:solidFill>
                          <a:latin typeface="Cambria Math" panose="02040503050406030204" pitchFamily="18" charset="0"/>
                        </a:rPr>
                        <m:t>) </m:t>
                      </m:r>
                    </m:oMath>
                  </m:oMathPara>
                </a14:m>
                <a:endParaRPr lang="en-US" sz="1800" b="1" dirty="0">
                  <a:solidFill>
                    <a:srgbClr val="7030A0"/>
                  </a:solidFill>
                </a:endParaRPr>
              </a:p>
            </p:txBody>
          </p:sp>
        </mc:Choice>
        <mc:Fallback xmlns="">
          <p:sp>
            <p:nvSpPr>
              <p:cNvPr id="8" name="Rectangle 7">
                <a:extLst>
                  <a:ext uri="{FF2B5EF4-FFF2-40B4-BE49-F238E27FC236}">
                    <a16:creationId xmlns:a16="http://schemas.microsoft.com/office/drawing/2014/main" id="{D6CBAB6A-5390-4AC7-AA44-FE789D65702B}"/>
                  </a:ext>
                </a:extLst>
              </p:cNvPr>
              <p:cNvSpPr>
                <a:spLocks noRot="1" noChangeAspect="1" noMove="1" noResize="1" noEditPoints="1" noAdjustHandles="1" noChangeArrowheads="1" noChangeShapeType="1" noTextEdit="1"/>
              </p:cNvSpPr>
              <p:nvPr/>
            </p:nvSpPr>
            <p:spPr>
              <a:xfrm>
                <a:off x="5001938" y="1724616"/>
                <a:ext cx="2979589" cy="681564"/>
              </a:xfrm>
              <a:prstGeom prst="rect">
                <a:avLst/>
              </a:prstGeom>
              <a:blipFill>
                <a:blip r:embed="rId7"/>
                <a:stretch>
                  <a:fillRect b="-350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74464834"/>
      </p:ext>
    </p:extLst>
  </p:cSld>
  <p:clrMapOvr>
    <a:masterClrMapping/>
  </p:clrMapOvr>
  <mc:AlternateContent xmlns:mc="http://schemas.openxmlformats.org/markup-compatibility/2006" xmlns:p14="http://schemas.microsoft.com/office/powerpoint/2010/main">
    <mc:Choice Requires="p14">
      <p:transition spd="slow" p14:dur="2000" advTm="375036"/>
    </mc:Choice>
    <mc:Fallback xmlns="">
      <p:transition spd="slow" advTm="375036"/>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C2434E4-16B7-E540-A13C-960B63D56793}"/>
              </a:ext>
            </a:extLst>
          </p:cNvPr>
          <p:cNvSpPr txBox="1">
            <a:spLocks/>
          </p:cNvSpPr>
          <p:nvPr/>
        </p:nvSpPr>
        <p:spPr>
          <a:xfrm>
            <a:off x="348680" y="279921"/>
            <a:ext cx="8769040" cy="1065397"/>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sz="4301" dirty="0">
                <a:solidFill>
                  <a:schemeClr val="accent2">
                    <a:lumMod val="75000"/>
                  </a:schemeClr>
                </a:solidFill>
              </a:rPr>
              <a:t>Worst Additive Noise</a:t>
            </a:r>
          </a:p>
        </p:txBody>
      </p:sp>
      <mc:AlternateContent xmlns:mc="http://schemas.openxmlformats.org/markup-compatibility/2006" xmlns:a14="http://schemas.microsoft.com/office/drawing/2010/main">
        <mc:Choice Requires="a14">
          <p:sp>
            <p:nvSpPr>
              <p:cNvPr id="3" name="TextBox 2"/>
              <p:cNvSpPr txBox="1"/>
              <p:nvPr/>
            </p:nvSpPr>
            <p:spPr>
              <a:xfrm>
                <a:off x="4917410" y="2460435"/>
                <a:ext cx="4936326" cy="2356543"/>
              </a:xfrm>
              <a:prstGeom prst="rect">
                <a:avLst/>
              </a:prstGeom>
              <a:noFill/>
              <a:ln>
                <a:solidFill>
                  <a:srgbClr val="92D050"/>
                </a:solidFill>
              </a:ln>
            </p:spPr>
            <p:txBody>
              <a:bodyPr wrap="square" rtlCol="0">
                <a:spAutoFit/>
              </a:bodyPr>
              <a:lstStyle/>
              <a:p>
                <a:r>
                  <a:rPr lang="en-US" altLang="zh-CN" sz="1800" b="0" dirty="0">
                    <a:solidFill>
                      <a:schemeClr val="tx1"/>
                    </a:solidFill>
                  </a:rPr>
                  <a:t>In Gaussian channel </a:t>
                </a:r>
              </a:p>
              <a:p>
                <a:pPr/>
                <a14:m>
                  <m:oMathPara xmlns:m="http://schemas.openxmlformats.org/officeDocument/2006/math">
                    <m:oMathParaPr>
                      <m:jc m:val="centerGroup"/>
                    </m:oMathParaPr>
                    <m:oMath xmlns:m="http://schemas.openxmlformats.org/officeDocument/2006/math">
                      <m:r>
                        <a:rPr lang="en-US" altLang="zh-CN" sz="1800" b="0" i="1" smtClean="0">
                          <a:solidFill>
                            <a:schemeClr val="tx1"/>
                          </a:solidFill>
                          <a:latin typeface="Cambria Math" panose="02040503050406030204" pitchFamily="18" charset="0"/>
                        </a:rPr>
                        <m:t>𝐼</m:t>
                      </m:r>
                      <m:d>
                        <m:dPr>
                          <m:ctrlPr>
                            <a:rPr lang="en-US" altLang="zh-CN" sz="1800" b="0" i="1" smtClean="0">
                              <a:solidFill>
                                <a:schemeClr val="tx1"/>
                              </a:solidFill>
                              <a:latin typeface="Cambria Math" panose="02040503050406030204" pitchFamily="18" charset="0"/>
                            </a:rPr>
                          </m:ctrlPr>
                        </m:dPr>
                        <m:e>
                          <m:r>
                            <a:rPr lang="en-US" altLang="zh-CN" sz="1800" b="0" i="1" smtClean="0">
                              <a:solidFill>
                                <a:schemeClr val="tx1"/>
                              </a:solidFill>
                              <a:latin typeface="Cambria Math" panose="02040503050406030204" pitchFamily="18" charset="0"/>
                            </a:rPr>
                            <m:t>𝑋</m:t>
                          </m:r>
                          <m:r>
                            <a:rPr lang="en-US" altLang="zh-CN" sz="1800" b="0" i="1" smtClean="0">
                              <a:solidFill>
                                <a:schemeClr val="tx1"/>
                              </a:solidFill>
                              <a:latin typeface="Cambria Math" panose="02040503050406030204" pitchFamily="18" charset="0"/>
                            </a:rPr>
                            <m:t>;</m:t>
                          </m:r>
                          <m:r>
                            <a:rPr lang="en-US" altLang="zh-CN" sz="1800" b="0" i="1" smtClean="0">
                              <a:solidFill>
                                <a:schemeClr val="tx1"/>
                              </a:solidFill>
                              <a:latin typeface="Cambria Math" panose="02040503050406030204" pitchFamily="18" charset="0"/>
                            </a:rPr>
                            <m:t>𝑋</m:t>
                          </m:r>
                          <m:r>
                            <a:rPr lang="en-US" altLang="zh-CN" sz="1800" b="0" i="1" smtClean="0">
                              <a:solidFill>
                                <a:schemeClr val="tx1"/>
                              </a:solidFill>
                              <a:latin typeface="Cambria Math" panose="02040503050406030204" pitchFamily="18" charset="0"/>
                            </a:rPr>
                            <m:t>+</m:t>
                          </m:r>
                          <m:sSup>
                            <m:sSupPr>
                              <m:ctrlPr>
                                <a:rPr lang="en-US" altLang="zh-CN" sz="1800" b="0" i="1" smtClean="0">
                                  <a:solidFill>
                                    <a:schemeClr val="tx1"/>
                                  </a:solidFill>
                                  <a:latin typeface="Cambria Math" panose="02040503050406030204" pitchFamily="18" charset="0"/>
                                </a:rPr>
                              </m:ctrlPr>
                            </m:sSupPr>
                            <m:e>
                              <m:r>
                                <a:rPr lang="en-US" altLang="zh-CN" sz="1800" b="0" i="1" smtClean="0">
                                  <a:solidFill>
                                    <a:schemeClr val="tx1"/>
                                  </a:solidFill>
                                  <a:latin typeface="Cambria Math" panose="02040503050406030204" pitchFamily="18" charset="0"/>
                                </a:rPr>
                                <m:t>𝑍</m:t>
                              </m:r>
                            </m:e>
                            <m:sup>
                              <m:r>
                                <a:rPr lang="en-US" altLang="zh-CN" sz="1800" b="0" i="1" smtClean="0">
                                  <a:solidFill>
                                    <a:schemeClr val="tx1"/>
                                  </a:solidFill>
                                  <a:latin typeface="Cambria Math" panose="02040503050406030204" pitchFamily="18" charset="0"/>
                                </a:rPr>
                                <m:t>∗</m:t>
                              </m:r>
                            </m:sup>
                          </m:sSup>
                        </m:e>
                      </m:d>
                      <m:r>
                        <a:rPr lang="en-US" altLang="zh-CN" sz="1800" b="0" i="1" smtClean="0">
                          <a:solidFill>
                            <a:schemeClr val="tx1"/>
                          </a:solidFill>
                          <a:latin typeface="Cambria Math" panose="02040503050406030204" pitchFamily="18" charset="0"/>
                        </a:rPr>
                        <m:t>≤</m:t>
                      </m:r>
                      <m:r>
                        <a:rPr lang="en-US" altLang="zh-CN" sz="1800" b="0" i="1" smtClean="0">
                          <a:solidFill>
                            <a:schemeClr val="tx1"/>
                          </a:solidFill>
                          <a:latin typeface="Cambria Math" panose="02040503050406030204" pitchFamily="18" charset="0"/>
                        </a:rPr>
                        <m:t>𝐼</m:t>
                      </m:r>
                      <m:d>
                        <m:dPr>
                          <m:ctrlPr>
                            <a:rPr lang="en-US" altLang="zh-CN" sz="1800" b="0" i="1" smtClean="0">
                              <a:solidFill>
                                <a:schemeClr val="tx1"/>
                              </a:solidFill>
                              <a:latin typeface="Cambria Math" panose="02040503050406030204" pitchFamily="18" charset="0"/>
                            </a:rPr>
                          </m:ctrlPr>
                        </m:dPr>
                        <m:e>
                          <m:sSup>
                            <m:sSupPr>
                              <m:ctrlPr>
                                <a:rPr lang="en-US" altLang="zh-CN" sz="1800" b="0" i="1" smtClean="0">
                                  <a:solidFill>
                                    <a:schemeClr val="tx1"/>
                                  </a:solidFill>
                                  <a:latin typeface="Cambria Math" panose="02040503050406030204" pitchFamily="18" charset="0"/>
                                </a:rPr>
                              </m:ctrlPr>
                            </m:sSupPr>
                            <m:e>
                              <m:r>
                                <a:rPr lang="en-US" altLang="zh-CN" sz="1800" b="0" i="1" smtClean="0">
                                  <a:solidFill>
                                    <a:schemeClr val="tx1"/>
                                  </a:solidFill>
                                  <a:latin typeface="Cambria Math" panose="02040503050406030204" pitchFamily="18" charset="0"/>
                                </a:rPr>
                                <m:t>𝑋</m:t>
                              </m:r>
                            </m:e>
                            <m:sup>
                              <m:r>
                                <a:rPr lang="en-US" altLang="zh-CN" sz="1800" b="0" i="1" smtClean="0">
                                  <a:solidFill>
                                    <a:schemeClr val="tx1"/>
                                  </a:solidFill>
                                  <a:latin typeface="Cambria Math" panose="02040503050406030204" pitchFamily="18" charset="0"/>
                                </a:rPr>
                                <m:t>∗</m:t>
                              </m:r>
                            </m:sup>
                          </m:sSup>
                          <m:r>
                            <a:rPr lang="en-US" altLang="zh-CN" sz="1800" b="0" i="1" smtClean="0">
                              <a:solidFill>
                                <a:schemeClr val="tx1"/>
                              </a:solidFill>
                              <a:latin typeface="Cambria Math" panose="02040503050406030204" pitchFamily="18" charset="0"/>
                            </a:rPr>
                            <m:t>;</m:t>
                          </m:r>
                          <m:sSup>
                            <m:sSupPr>
                              <m:ctrlPr>
                                <a:rPr lang="en-US" altLang="zh-CN" sz="1800" b="0" i="1" smtClean="0">
                                  <a:solidFill>
                                    <a:schemeClr val="tx1"/>
                                  </a:solidFill>
                                  <a:latin typeface="Cambria Math" panose="02040503050406030204" pitchFamily="18" charset="0"/>
                                </a:rPr>
                              </m:ctrlPr>
                            </m:sSupPr>
                            <m:e>
                              <m:r>
                                <a:rPr lang="en-US" altLang="zh-CN" sz="1800" b="0" i="1" smtClean="0">
                                  <a:solidFill>
                                    <a:schemeClr val="tx1"/>
                                  </a:solidFill>
                                  <a:latin typeface="Cambria Math" panose="02040503050406030204" pitchFamily="18" charset="0"/>
                                </a:rPr>
                                <m:t>𝑋</m:t>
                              </m:r>
                            </m:e>
                            <m:sup>
                              <m:r>
                                <a:rPr lang="en-US" altLang="zh-CN" sz="1800" b="0" i="1" smtClean="0">
                                  <a:solidFill>
                                    <a:schemeClr val="tx1"/>
                                  </a:solidFill>
                                  <a:latin typeface="Cambria Math" panose="02040503050406030204" pitchFamily="18" charset="0"/>
                                </a:rPr>
                                <m:t>∗</m:t>
                              </m:r>
                            </m:sup>
                          </m:sSup>
                          <m:r>
                            <a:rPr lang="en-US" altLang="zh-CN" sz="1800" b="0" i="1" smtClean="0">
                              <a:solidFill>
                                <a:schemeClr val="tx1"/>
                              </a:solidFill>
                              <a:latin typeface="Cambria Math" panose="02040503050406030204" pitchFamily="18" charset="0"/>
                            </a:rPr>
                            <m:t>+</m:t>
                          </m:r>
                          <m:sSup>
                            <m:sSupPr>
                              <m:ctrlPr>
                                <a:rPr lang="en-US" altLang="zh-CN" sz="1800" b="0" i="1" smtClean="0">
                                  <a:solidFill>
                                    <a:schemeClr val="tx1"/>
                                  </a:solidFill>
                                  <a:latin typeface="Cambria Math" panose="02040503050406030204" pitchFamily="18" charset="0"/>
                                </a:rPr>
                              </m:ctrlPr>
                            </m:sSupPr>
                            <m:e>
                              <m:r>
                                <a:rPr lang="en-US" altLang="zh-CN" sz="1800" b="0" i="1" smtClean="0">
                                  <a:solidFill>
                                    <a:schemeClr val="tx1"/>
                                  </a:solidFill>
                                  <a:latin typeface="Cambria Math" panose="02040503050406030204" pitchFamily="18" charset="0"/>
                                </a:rPr>
                                <m:t>𝑍</m:t>
                              </m:r>
                            </m:e>
                            <m:sup>
                              <m:r>
                                <a:rPr lang="en-US" altLang="zh-CN" sz="1800" b="0" i="1" smtClean="0">
                                  <a:solidFill>
                                    <a:schemeClr val="tx1"/>
                                  </a:solidFill>
                                  <a:latin typeface="Cambria Math" panose="02040503050406030204" pitchFamily="18" charset="0"/>
                                </a:rPr>
                                <m:t>∗</m:t>
                              </m:r>
                            </m:sup>
                          </m:sSup>
                        </m:e>
                      </m:d>
                      <m:r>
                        <a:rPr lang="en-US" altLang="zh-CN" sz="1800" b="0" i="1" smtClean="0">
                          <a:solidFill>
                            <a:schemeClr val="tx1"/>
                          </a:solidFill>
                          <a:latin typeface="Cambria Math" panose="02040503050406030204" pitchFamily="18" charset="0"/>
                        </a:rPr>
                        <m:t>=</m:t>
                      </m:r>
                      <m:r>
                        <a:rPr lang="en-US" altLang="zh-CN" sz="1800" b="0" i="1" smtClean="0">
                          <a:solidFill>
                            <a:schemeClr val="tx1"/>
                          </a:solidFill>
                          <a:latin typeface="Cambria Math" panose="02040503050406030204" pitchFamily="18" charset="0"/>
                        </a:rPr>
                        <m:t>𝐶</m:t>
                      </m:r>
                      <m:r>
                        <a:rPr lang="en-US" altLang="zh-CN" sz="1800" b="0" i="1" smtClean="0">
                          <a:solidFill>
                            <a:schemeClr val="tx1"/>
                          </a:solidFill>
                          <a:latin typeface="Cambria Math" panose="02040503050406030204" pitchFamily="18" charset="0"/>
                        </a:rPr>
                        <m:t>(</m:t>
                      </m:r>
                      <m:sSup>
                        <m:sSupPr>
                          <m:ctrlPr>
                            <a:rPr lang="en-US" altLang="zh-CN" sz="1800" b="0" i="1" smtClean="0">
                              <a:solidFill>
                                <a:schemeClr val="tx1"/>
                              </a:solidFill>
                              <a:latin typeface="Cambria Math" panose="02040503050406030204" pitchFamily="18" charset="0"/>
                            </a:rPr>
                          </m:ctrlPr>
                        </m:sSupPr>
                        <m:e>
                          <m:r>
                            <a:rPr lang="en-US" altLang="zh-CN" sz="1800" b="0" i="1" smtClean="0">
                              <a:solidFill>
                                <a:schemeClr val="tx1"/>
                              </a:solidFill>
                              <a:latin typeface="Cambria Math" panose="02040503050406030204" pitchFamily="18" charset="0"/>
                            </a:rPr>
                            <m:t>𝑍</m:t>
                          </m:r>
                        </m:e>
                        <m:sup>
                          <m:r>
                            <a:rPr lang="en-US" altLang="zh-CN" sz="1800" b="0" i="1" smtClean="0">
                              <a:solidFill>
                                <a:schemeClr val="tx1"/>
                              </a:solidFill>
                              <a:latin typeface="Cambria Math" panose="02040503050406030204" pitchFamily="18" charset="0"/>
                            </a:rPr>
                            <m:t>∗</m:t>
                          </m:r>
                        </m:sup>
                      </m:sSup>
                      <m:r>
                        <a:rPr lang="en-US" altLang="zh-CN" sz="1800" b="0" i="1" smtClean="0">
                          <a:solidFill>
                            <a:schemeClr val="tx1"/>
                          </a:solidFill>
                          <a:latin typeface="Cambria Math" panose="02040503050406030204" pitchFamily="18" charset="0"/>
                        </a:rPr>
                        <m:t>)</m:t>
                      </m:r>
                    </m:oMath>
                  </m:oMathPara>
                </a14:m>
                <a:endParaRPr lang="en-US" altLang="zh-CN" sz="1800" b="0" dirty="0">
                  <a:solidFill>
                    <a:schemeClr val="tx1"/>
                  </a:solidFill>
                </a:endParaRPr>
              </a:p>
              <a:p>
                <a:pPr/>
                <a14:m>
                  <m:oMathPara xmlns:m="http://schemas.openxmlformats.org/officeDocument/2006/math">
                    <m:oMathParaPr>
                      <m:jc m:val="centerGroup"/>
                    </m:oMathParaPr>
                    <m:oMath xmlns:m="http://schemas.openxmlformats.org/officeDocument/2006/math">
                      <m:r>
                        <a:rPr lang="en-US" altLang="zh-CN" sz="1800" b="0" i="1" smtClean="0">
                          <a:solidFill>
                            <a:schemeClr val="tx1"/>
                          </a:solidFill>
                          <a:latin typeface="Cambria Math" panose="02040503050406030204" pitchFamily="18" charset="0"/>
                        </a:rPr>
                        <m:t>𝐼</m:t>
                      </m:r>
                      <m:d>
                        <m:dPr>
                          <m:ctrlPr>
                            <a:rPr lang="en-US" altLang="zh-CN" sz="1800" b="0" i="1" smtClean="0">
                              <a:solidFill>
                                <a:schemeClr val="tx1"/>
                              </a:solidFill>
                              <a:latin typeface="Cambria Math" panose="02040503050406030204" pitchFamily="18" charset="0"/>
                            </a:rPr>
                          </m:ctrlPr>
                        </m:dPr>
                        <m:e>
                          <m:sSup>
                            <m:sSupPr>
                              <m:ctrlPr>
                                <a:rPr lang="en-US" altLang="zh-CN" sz="1800" b="0" i="1" smtClean="0">
                                  <a:solidFill>
                                    <a:schemeClr val="tx1"/>
                                  </a:solidFill>
                                  <a:latin typeface="Cambria Math" panose="02040503050406030204" pitchFamily="18" charset="0"/>
                                </a:rPr>
                              </m:ctrlPr>
                            </m:sSupPr>
                            <m:e>
                              <m:r>
                                <a:rPr lang="en-US" altLang="zh-CN" sz="1800" b="0" i="1" smtClean="0">
                                  <a:solidFill>
                                    <a:schemeClr val="tx1"/>
                                  </a:solidFill>
                                  <a:latin typeface="Cambria Math" panose="02040503050406030204" pitchFamily="18" charset="0"/>
                                </a:rPr>
                                <m:t>𝑋</m:t>
                              </m:r>
                            </m:e>
                            <m:sup>
                              <m:r>
                                <a:rPr lang="en-US" altLang="zh-CN" sz="1800" b="0" i="1" smtClean="0">
                                  <a:solidFill>
                                    <a:schemeClr val="tx1"/>
                                  </a:solidFill>
                                  <a:latin typeface="Cambria Math" panose="02040503050406030204" pitchFamily="18" charset="0"/>
                                </a:rPr>
                                <m:t>∗</m:t>
                              </m:r>
                            </m:sup>
                          </m:sSup>
                          <m:r>
                            <a:rPr lang="en-US" altLang="zh-CN" sz="1800" b="0" i="1" smtClean="0">
                              <a:solidFill>
                                <a:schemeClr val="tx1"/>
                              </a:solidFill>
                              <a:latin typeface="Cambria Math" panose="02040503050406030204" pitchFamily="18" charset="0"/>
                            </a:rPr>
                            <m:t>;</m:t>
                          </m:r>
                          <m:sSup>
                            <m:sSupPr>
                              <m:ctrlPr>
                                <a:rPr lang="en-US" altLang="zh-CN" sz="1800" b="0" i="1" smtClean="0">
                                  <a:solidFill>
                                    <a:schemeClr val="tx1"/>
                                  </a:solidFill>
                                  <a:latin typeface="Cambria Math" panose="02040503050406030204" pitchFamily="18" charset="0"/>
                                </a:rPr>
                              </m:ctrlPr>
                            </m:sSupPr>
                            <m:e>
                              <m:r>
                                <a:rPr lang="en-US" altLang="zh-CN" sz="1800" b="0" i="1" smtClean="0">
                                  <a:solidFill>
                                    <a:schemeClr val="tx1"/>
                                  </a:solidFill>
                                  <a:latin typeface="Cambria Math" panose="02040503050406030204" pitchFamily="18" charset="0"/>
                                </a:rPr>
                                <m:t>𝑋</m:t>
                              </m:r>
                            </m:e>
                            <m:sup>
                              <m:r>
                                <a:rPr lang="en-US" altLang="zh-CN" sz="1800" b="0" i="1" smtClean="0">
                                  <a:solidFill>
                                    <a:schemeClr val="tx1"/>
                                  </a:solidFill>
                                  <a:latin typeface="Cambria Math" panose="02040503050406030204" pitchFamily="18" charset="0"/>
                                </a:rPr>
                                <m:t>∗</m:t>
                              </m:r>
                            </m:sup>
                          </m:sSup>
                          <m:r>
                            <a:rPr lang="en-US" altLang="zh-CN" sz="1800" b="0" i="1" smtClean="0">
                              <a:solidFill>
                                <a:schemeClr val="tx1"/>
                              </a:solidFill>
                              <a:latin typeface="Cambria Math" panose="02040503050406030204" pitchFamily="18" charset="0"/>
                            </a:rPr>
                            <m:t>+</m:t>
                          </m:r>
                          <m:r>
                            <a:rPr lang="en-US" altLang="zh-CN" sz="1800" b="0" i="1" smtClean="0">
                              <a:solidFill>
                                <a:schemeClr val="tx1"/>
                              </a:solidFill>
                              <a:latin typeface="Cambria Math" panose="02040503050406030204" pitchFamily="18" charset="0"/>
                            </a:rPr>
                            <m:t>𝑍</m:t>
                          </m:r>
                        </m:e>
                      </m:d>
                      <m:r>
                        <a:rPr lang="en-US" altLang="zh-CN" sz="1800" b="0" i="1" smtClean="0">
                          <a:solidFill>
                            <a:schemeClr val="tx1"/>
                          </a:solidFill>
                          <a:latin typeface="Cambria Math" panose="02040503050406030204" pitchFamily="18" charset="0"/>
                        </a:rPr>
                        <m:t>                            </m:t>
                      </m:r>
                    </m:oMath>
                  </m:oMathPara>
                </a14:m>
                <a:endParaRPr lang="en-US" altLang="zh-CN" sz="1800" b="0" i="1" dirty="0">
                  <a:solidFill>
                    <a:schemeClr val="tx1"/>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sz="1800" b="0" i="1" smtClean="0">
                          <a:solidFill>
                            <a:schemeClr val="tx1"/>
                          </a:solidFill>
                          <a:latin typeface="Cambria Math" panose="02040503050406030204" pitchFamily="18" charset="0"/>
                        </a:rPr>
                        <m:t>=</m:t>
                      </m:r>
                      <m:r>
                        <a:rPr lang="en-US" altLang="zh-CN" sz="1800" b="0" i="1" smtClean="0">
                          <a:solidFill>
                            <a:schemeClr val="tx1"/>
                          </a:solidFill>
                          <a:latin typeface="Cambria Math" panose="02040503050406030204" pitchFamily="18" charset="0"/>
                        </a:rPr>
                        <m:t>h</m:t>
                      </m:r>
                      <m:d>
                        <m:dPr>
                          <m:ctrlPr>
                            <a:rPr lang="en-US" altLang="zh-CN" sz="1800" b="0" i="1" smtClean="0">
                              <a:solidFill>
                                <a:schemeClr val="tx1"/>
                              </a:solidFill>
                              <a:latin typeface="Cambria Math" panose="02040503050406030204" pitchFamily="18" charset="0"/>
                            </a:rPr>
                          </m:ctrlPr>
                        </m:dPr>
                        <m:e>
                          <m:sSup>
                            <m:sSupPr>
                              <m:ctrlPr>
                                <a:rPr lang="en-US" altLang="zh-CN" sz="1800" b="0" i="1" smtClean="0">
                                  <a:solidFill>
                                    <a:schemeClr val="tx1"/>
                                  </a:solidFill>
                                  <a:latin typeface="Cambria Math" panose="02040503050406030204" pitchFamily="18" charset="0"/>
                                </a:rPr>
                              </m:ctrlPr>
                            </m:sSupPr>
                            <m:e>
                              <m:r>
                                <a:rPr lang="en-US" altLang="zh-CN" sz="1800" b="0" i="1" smtClean="0">
                                  <a:solidFill>
                                    <a:schemeClr val="tx1"/>
                                  </a:solidFill>
                                  <a:latin typeface="Cambria Math" panose="02040503050406030204" pitchFamily="18" charset="0"/>
                                </a:rPr>
                                <m:t>𝑋</m:t>
                              </m:r>
                            </m:e>
                            <m:sup>
                              <m:r>
                                <a:rPr lang="en-US" altLang="zh-CN" sz="1800" b="0" i="1" smtClean="0">
                                  <a:solidFill>
                                    <a:schemeClr val="tx1"/>
                                  </a:solidFill>
                                  <a:latin typeface="Cambria Math" panose="02040503050406030204" pitchFamily="18" charset="0"/>
                                </a:rPr>
                                <m:t>∗</m:t>
                              </m:r>
                            </m:sup>
                          </m:sSup>
                          <m:r>
                            <a:rPr lang="en-US" altLang="zh-CN" sz="1800" b="0" i="1" smtClean="0">
                              <a:solidFill>
                                <a:schemeClr val="tx1"/>
                              </a:solidFill>
                              <a:latin typeface="Cambria Math" panose="02040503050406030204" pitchFamily="18" charset="0"/>
                            </a:rPr>
                            <m:t>+</m:t>
                          </m:r>
                          <m:r>
                            <a:rPr lang="en-US" altLang="zh-CN" sz="1800" b="0" i="1" smtClean="0">
                              <a:solidFill>
                                <a:schemeClr val="tx1"/>
                              </a:solidFill>
                              <a:latin typeface="Cambria Math" panose="02040503050406030204" pitchFamily="18" charset="0"/>
                            </a:rPr>
                            <m:t>𝑍</m:t>
                          </m:r>
                        </m:e>
                      </m:d>
                      <m:r>
                        <a:rPr lang="en-US" altLang="zh-CN" sz="1800" b="0" i="1" smtClean="0">
                          <a:solidFill>
                            <a:schemeClr val="tx1"/>
                          </a:solidFill>
                          <a:latin typeface="Cambria Math" panose="02040503050406030204" pitchFamily="18" charset="0"/>
                        </a:rPr>
                        <m:t>−</m:t>
                      </m:r>
                      <m:r>
                        <a:rPr lang="en-US" altLang="zh-CN" sz="1800" b="0" i="1" smtClean="0">
                          <a:solidFill>
                            <a:schemeClr val="tx1"/>
                          </a:solidFill>
                          <a:latin typeface="Cambria Math" panose="02040503050406030204" pitchFamily="18" charset="0"/>
                        </a:rPr>
                        <m:t>h</m:t>
                      </m:r>
                      <m:d>
                        <m:dPr>
                          <m:ctrlPr>
                            <a:rPr lang="en-US" altLang="zh-CN" sz="1800" b="0" i="1" smtClean="0">
                              <a:solidFill>
                                <a:schemeClr val="tx1"/>
                              </a:solidFill>
                              <a:latin typeface="Cambria Math" panose="02040503050406030204" pitchFamily="18" charset="0"/>
                            </a:rPr>
                          </m:ctrlPr>
                        </m:dPr>
                        <m:e>
                          <m:r>
                            <a:rPr lang="en-US" altLang="zh-CN" sz="1800" b="0" i="1" smtClean="0">
                              <a:solidFill>
                                <a:schemeClr val="tx1"/>
                              </a:solidFill>
                              <a:latin typeface="Cambria Math" panose="02040503050406030204" pitchFamily="18" charset="0"/>
                            </a:rPr>
                            <m:t>𝑍</m:t>
                          </m:r>
                        </m:e>
                      </m:d>
                      <m:r>
                        <a:rPr lang="en-US" altLang="zh-CN" sz="1800" b="0" i="1" smtClean="0">
                          <a:solidFill>
                            <a:schemeClr val="tx1"/>
                          </a:solidFill>
                          <a:latin typeface="Cambria Math" panose="02040503050406030204" pitchFamily="18" charset="0"/>
                        </a:rPr>
                        <m:t>                        </m:t>
                      </m:r>
                    </m:oMath>
                  </m:oMathPara>
                </a14:m>
                <a:endParaRPr lang="en-US" altLang="zh-CN" sz="1800" b="0" dirty="0">
                  <a:solidFill>
                    <a:schemeClr val="tx1"/>
                  </a:solidFill>
                </a:endParaRPr>
              </a:p>
              <a:p>
                <a:pPr/>
                <a14:m>
                  <m:oMathPara xmlns:m="http://schemas.openxmlformats.org/officeDocument/2006/math">
                    <m:oMathParaPr>
                      <m:jc m:val="centerGroup"/>
                    </m:oMathParaPr>
                    <m:oMath xmlns:m="http://schemas.openxmlformats.org/officeDocument/2006/math">
                      <m:r>
                        <a:rPr lang="en-US" altLang="zh-CN" sz="1800" b="0" i="1" smtClean="0">
                          <a:solidFill>
                            <a:schemeClr val="tx1"/>
                          </a:solidFill>
                          <a:latin typeface="Cambria Math" panose="02040503050406030204" pitchFamily="18" charset="0"/>
                        </a:rPr>
                        <m:t>≥</m:t>
                      </m:r>
                      <m:f>
                        <m:fPr>
                          <m:ctrlPr>
                            <a:rPr lang="en-US" altLang="zh-CN" sz="1800" i="1">
                              <a:solidFill>
                                <a:schemeClr val="tx1"/>
                              </a:solidFill>
                              <a:latin typeface="Cambria Math" panose="02040503050406030204" pitchFamily="18" charset="0"/>
                            </a:rPr>
                          </m:ctrlPr>
                        </m:fPr>
                        <m:num>
                          <m:r>
                            <a:rPr lang="en-US" altLang="zh-CN" sz="1800" i="1">
                              <a:solidFill>
                                <a:schemeClr val="tx1"/>
                              </a:solidFill>
                              <a:latin typeface="Cambria Math" panose="02040503050406030204" pitchFamily="18" charset="0"/>
                            </a:rPr>
                            <m:t>1</m:t>
                          </m:r>
                        </m:num>
                        <m:den>
                          <m:r>
                            <a:rPr lang="en-US" altLang="zh-CN" sz="1800" i="1">
                              <a:solidFill>
                                <a:schemeClr val="tx1"/>
                              </a:solidFill>
                              <a:latin typeface="Cambria Math" panose="02040503050406030204" pitchFamily="18" charset="0"/>
                            </a:rPr>
                            <m:t>2</m:t>
                          </m:r>
                        </m:den>
                      </m:f>
                      <m:r>
                        <m:rPr>
                          <m:sty m:val="p"/>
                        </m:rPr>
                        <a:rPr lang="en-US" altLang="zh-CN" sz="1800">
                          <a:solidFill>
                            <a:schemeClr val="tx1"/>
                          </a:solidFill>
                          <a:latin typeface="Cambria Math" panose="02040503050406030204" pitchFamily="18" charset="0"/>
                        </a:rPr>
                        <m:t>log</m:t>
                      </m:r>
                      <m:d>
                        <m:dPr>
                          <m:ctrlPr>
                            <a:rPr lang="en-US" altLang="zh-CN" sz="1800" i="1">
                              <a:solidFill>
                                <a:schemeClr val="tx1"/>
                              </a:solidFill>
                              <a:latin typeface="Cambria Math" panose="02040503050406030204" pitchFamily="18" charset="0"/>
                            </a:rPr>
                          </m:ctrlPr>
                        </m:dPr>
                        <m:e>
                          <m:sSup>
                            <m:sSupPr>
                              <m:ctrlPr>
                                <a:rPr lang="en-US" altLang="zh-CN" sz="1800" i="1">
                                  <a:solidFill>
                                    <a:schemeClr val="tx1"/>
                                  </a:solidFill>
                                  <a:latin typeface="Cambria Math" panose="02040503050406030204" pitchFamily="18" charset="0"/>
                                </a:rPr>
                              </m:ctrlPr>
                            </m:sSupPr>
                            <m:e>
                              <m:r>
                                <a:rPr lang="en-US" altLang="zh-CN" sz="1800" i="1">
                                  <a:solidFill>
                                    <a:schemeClr val="tx1"/>
                                  </a:solidFill>
                                  <a:latin typeface="Cambria Math" panose="02040503050406030204" pitchFamily="18" charset="0"/>
                                </a:rPr>
                                <m:t>𝑒</m:t>
                              </m:r>
                            </m:e>
                            <m:sup>
                              <m:r>
                                <a:rPr lang="en-US" altLang="zh-CN" sz="1800" i="1">
                                  <a:solidFill>
                                    <a:schemeClr val="tx1"/>
                                  </a:solidFill>
                                  <a:latin typeface="Cambria Math" panose="02040503050406030204" pitchFamily="18" charset="0"/>
                                </a:rPr>
                                <m:t>2</m:t>
                              </m:r>
                              <m:r>
                                <a:rPr lang="en-US" altLang="zh-CN" sz="1800" i="1">
                                  <a:solidFill>
                                    <a:schemeClr val="tx1"/>
                                  </a:solidFill>
                                  <a:latin typeface="Cambria Math" panose="02040503050406030204" pitchFamily="18" charset="0"/>
                                </a:rPr>
                                <m:t>h</m:t>
                              </m:r>
                              <m:d>
                                <m:dPr>
                                  <m:ctrlPr>
                                    <a:rPr lang="en-US" altLang="zh-CN" sz="1800" i="1">
                                      <a:solidFill>
                                        <a:schemeClr val="tx1"/>
                                      </a:solidFill>
                                      <a:latin typeface="Cambria Math" panose="02040503050406030204" pitchFamily="18" charset="0"/>
                                    </a:rPr>
                                  </m:ctrlPr>
                                </m:dPr>
                                <m:e>
                                  <m:sSup>
                                    <m:sSupPr>
                                      <m:ctrlPr>
                                        <a:rPr lang="en-US" altLang="zh-CN" sz="1800" b="0" i="1" smtClean="0">
                                          <a:solidFill>
                                            <a:schemeClr val="tx1"/>
                                          </a:solidFill>
                                          <a:latin typeface="Cambria Math" panose="02040503050406030204" pitchFamily="18" charset="0"/>
                                        </a:rPr>
                                      </m:ctrlPr>
                                    </m:sSupPr>
                                    <m:e>
                                      <m:r>
                                        <a:rPr lang="en-US" altLang="zh-CN" sz="1800" i="1">
                                          <a:solidFill>
                                            <a:schemeClr val="tx1"/>
                                          </a:solidFill>
                                          <a:latin typeface="Cambria Math" panose="02040503050406030204" pitchFamily="18" charset="0"/>
                                        </a:rPr>
                                        <m:t>𝑋</m:t>
                                      </m:r>
                                    </m:e>
                                    <m:sup>
                                      <m:r>
                                        <a:rPr lang="en-US" altLang="zh-CN" sz="1800" b="0" i="1" smtClean="0">
                                          <a:solidFill>
                                            <a:schemeClr val="tx1"/>
                                          </a:solidFill>
                                          <a:latin typeface="Cambria Math" panose="02040503050406030204" pitchFamily="18" charset="0"/>
                                        </a:rPr>
                                        <m:t>∗</m:t>
                                      </m:r>
                                    </m:sup>
                                  </m:sSup>
                                </m:e>
                              </m:d>
                            </m:sup>
                          </m:sSup>
                          <m:r>
                            <a:rPr lang="en-US" altLang="zh-CN" sz="1800" i="1">
                              <a:solidFill>
                                <a:schemeClr val="tx1"/>
                              </a:solidFill>
                              <a:latin typeface="Cambria Math" panose="02040503050406030204" pitchFamily="18" charset="0"/>
                            </a:rPr>
                            <m:t>+</m:t>
                          </m:r>
                          <m:sSup>
                            <m:sSupPr>
                              <m:ctrlPr>
                                <a:rPr lang="en-US" altLang="zh-CN" sz="1800" i="1">
                                  <a:solidFill>
                                    <a:schemeClr val="tx1"/>
                                  </a:solidFill>
                                  <a:latin typeface="Cambria Math" panose="02040503050406030204" pitchFamily="18" charset="0"/>
                                </a:rPr>
                              </m:ctrlPr>
                            </m:sSupPr>
                            <m:e>
                              <m:r>
                                <a:rPr lang="en-US" altLang="zh-CN" sz="1800" i="1">
                                  <a:solidFill>
                                    <a:schemeClr val="tx1"/>
                                  </a:solidFill>
                                  <a:latin typeface="Cambria Math" panose="02040503050406030204" pitchFamily="18" charset="0"/>
                                </a:rPr>
                                <m:t>𝑒</m:t>
                              </m:r>
                            </m:e>
                            <m:sup>
                              <m:r>
                                <a:rPr lang="en-US" altLang="zh-CN" sz="1800" i="1">
                                  <a:solidFill>
                                    <a:schemeClr val="tx1"/>
                                  </a:solidFill>
                                  <a:latin typeface="Cambria Math" panose="02040503050406030204" pitchFamily="18" charset="0"/>
                                </a:rPr>
                                <m:t>2</m:t>
                              </m:r>
                              <m:r>
                                <a:rPr lang="en-US" altLang="zh-CN" sz="1800" i="1">
                                  <a:solidFill>
                                    <a:schemeClr val="tx1"/>
                                  </a:solidFill>
                                  <a:latin typeface="Cambria Math" panose="02040503050406030204" pitchFamily="18" charset="0"/>
                                </a:rPr>
                                <m:t>h</m:t>
                              </m:r>
                              <m:d>
                                <m:dPr>
                                  <m:ctrlPr>
                                    <a:rPr lang="en-US" altLang="zh-CN" sz="1800" i="1">
                                      <a:solidFill>
                                        <a:schemeClr val="tx1"/>
                                      </a:solidFill>
                                      <a:latin typeface="Cambria Math" panose="02040503050406030204" pitchFamily="18" charset="0"/>
                                    </a:rPr>
                                  </m:ctrlPr>
                                </m:dPr>
                                <m:e>
                                  <m:r>
                                    <a:rPr lang="en-US" altLang="zh-CN" sz="1800" i="1">
                                      <a:solidFill>
                                        <a:schemeClr val="tx1"/>
                                      </a:solidFill>
                                      <a:latin typeface="Cambria Math" panose="02040503050406030204" pitchFamily="18" charset="0"/>
                                    </a:rPr>
                                    <m:t>𝑍</m:t>
                                  </m:r>
                                </m:e>
                              </m:d>
                            </m:sup>
                          </m:sSup>
                        </m:e>
                      </m:d>
                      <m:r>
                        <a:rPr lang="en-US" altLang="zh-CN" sz="1800" i="1">
                          <a:solidFill>
                            <a:schemeClr val="tx1"/>
                          </a:solidFill>
                          <a:latin typeface="Cambria Math" panose="02040503050406030204" pitchFamily="18" charset="0"/>
                        </a:rPr>
                        <m:t>−</m:t>
                      </m:r>
                      <m:r>
                        <a:rPr lang="en-US" altLang="zh-CN" sz="1800" i="1">
                          <a:solidFill>
                            <a:schemeClr val="tx1"/>
                          </a:solidFill>
                          <a:latin typeface="Cambria Math" panose="02040503050406030204" pitchFamily="18" charset="0"/>
                        </a:rPr>
                        <m:t>h</m:t>
                      </m:r>
                      <m:d>
                        <m:dPr>
                          <m:ctrlPr>
                            <a:rPr lang="en-US" altLang="zh-CN" sz="1800" i="1">
                              <a:solidFill>
                                <a:schemeClr val="tx1"/>
                              </a:solidFill>
                              <a:latin typeface="Cambria Math" panose="02040503050406030204" pitchFamily="18" charset="0"/>
                            </a:rPr>
                          </m:ctrlPr>
                        </m:dPr>
                        <m:e>
                          <m:r>
                            <a:rPr lang="en-US" altLang="zh-CN" sz="1800" i="1">
                              <a:solidFill>
                                <a:schemeClr val="tx1"/>
                              </a:solidFill>
                              <a:latin typeface="Cambria Math" panose="02040503050406030204" pitchFamily="18" charset="0"/>
                            </a:rPr>
                            <m:t>𝑍</m:t>
                          </m:r>
                        </m:e>
                      </m:d>
                    </m:oMath>
                  </m:oMathPara>
                </a14:m>
                <a:endParaRPr lang="en-US" altLang="zh-CN" sz="1800" dirty="0">
                  <a:solidFill>
                    <a:schemeClr val="tx1"/>
                  </a:solidFill>
                </a:endParaRPr>
              </a:p>
              <a:p>
                <a:pPr/>
                <a14:m>
                  <m:oMathPara xmlns:m="http://schemas.openxmlformats.org/officeDocument/2006/math">
                    <m:oMathParaPr>
                      <m:jc m:val="centerGroup"/>
                    </m:oMathParaPr>
                    <m:oMath xmlns:m="http://schemas.openxmlformats.org/officeDocument/2006/math">
                      <m:r>
                        <a:rPr lang="en-US" altLang="zh-CN" sz="1800" b="0" i="1" smtClean="0">
                          <a:solidFill>
                            <a:schemeClr val="tx1"/>
                          </a:solidFill>
                          <a:latin typeface="Cambria Math" panose="02040503050406030204" pitchFamily="18" charset="0"/>
                        </a:rPr>
                        <m:t>≥</m:t>
                      </m:r>
                      <m:func>
                        <m:funcPr>
                          <m:ctrlPr>
                            <a:rPr lang="en-US" altLang="zh-CN" sz="1800" b="0" i="1" smtClean="0">
                              <a:solidFill>
                                <a:schemeClr val="tx1"/>
                              </a:solidFill>
                              <a:latin typeface="Cambria Math" panose="02040503050406030204" pitchFamily="18" charset="0"/>
                            </a:rPr>
                          </m:ctrlPr>
                        </m:funcPr>
                        <m:fName>
                          <m:limLow>
                            <m:limLowPr>
                              <m:ctrlPr>
                                <a:rPr lang="en-US" altLang="zh-CN" sz="1800" b="0" i="1" smtClean="0">
                                  <a:solidFill>
                                    <a:schemeClr val="tx1"/>
                                  </a:solidFill>
                                  <a:latin typeface="Cambria Math" panose="02040503050406030204" pitchFamily="18" charset="0"/>
                                </a:rPr>
                              </m:ctrlPr>
                            </m:limLowPr>
                            <m:e>
                              <m:r>
                                <m:rPr>
                                  <m:sty m:val="p"/>
                                </m:rPr>
                                <a:rPr lang="en-US" altLang="zh-CN" sz="1800" b="0" i="0" smtClean="0">
                                  <a:solidFill>
                                    <a:schemeClr val="tx1"/>
                                  </a:solidFill>
                                  <a:latin typeface="Cambria Math" panose="02040503050406030204" pitchFamily="18" charset="0"/>
                                </a:rPr>
                                <m:t>min</m:t>
                              </m:r>
                            </m:e>
                            <m:lim>
                              <m:r>
                                <a:rPr lang="en-US" altLang="zh-CN" sz="1800" b="0" i="1" smtClean="0">
                                  <a:solidFill>
                                    <a:schemeClr val="tx1"/>
                                  </a:solidFill>
                                  <a:latin typeface="Cambria Math" panose="02040503050406030204" pitchFamily="18" charset="0"/>
                                </a:rPr>
                                <m:t>𝑠</m:t>
                              </m:r>
                            </m:lim>
                          </m:limLow>
                        </m:fName>
                        <m:e>
                          <m:r>
                            <a:rPr lang="en-US" altLang="zh-CN" sz="1800" b="0" i="1" smtClean="0">
                              <a:solidFill>
                                <a:schemeClr val="tx1"/>
                              </a:solidFill>
                              <a:latin typeface="Cambria Math" panose="02040503050406030204" pitchFamily="18" charset="0"/>
                            </a:rPr>
                            <m:t>𝑓</m:t>
                          </m:r>
                          <m:d>
                            <m:dPr>
                              <m:ctrlPr>
                                <a:rPr lang="en-US" altLang="zh-CN" sz="1800" b="0" i="1" smtClean="0">
                                  <a:solidFill>
                                    <a:schemeClr val="tx1"/>
                                  </a:solidFill>
                                  <a:latin typeface="Cambria Math" panose="02040503050406030204" pitchFamily="18" charset="0"/>
                                </a:rPr>
                              </m:ctrlPr>
                            </m:dPr>
                            <m:e>
                              <m:r>
                                <a:rPr lang="en-US" altLang="zh-CN" sz="1800" b="0" i="1" smtClean="0">
                                  <a:solidFill>
                                    <a:schemeClr val="tx1"/>
                                  </a:solidFill>
                                  <a:latin typeface="Cambria Math" panose="02040503050406030204" pitchFamily="18" charset="0"/>
                                </a:rPr>
                                <m:t>𝑡</m:t>
                              </m:r>
                              <m:r>
                                <a:rPr lang="en-US" altLang="zh-CN" sz="1800" b="0" i="1" smtClean="0">
                                  <a:solidFill>
                                    <a:schemeClr val="tx1"/>
                                  </a:solidFill>
                                  <a:latin typeface="Cambria Math" panose="02040503050406030204" pitchFamily="18" charset="0"/>
                                </a:rPr>
                                <m:t>,</m:t>
                              </m:r>
                              <m:r>
                                <a:rPr lang="en-US" altLang="zh-CN" sz="1800" b="0" i="1" smtClean="0">
                                  <a:solidFill>
                                    <a:schemeClr val="tx1"/>
                                  </a:solidFill>
                                  <a:latin typeface="Cambria Math" panose="02040503050406030204" pitchFamily="18" charset="0"/>
                                </a:rPr>
                                <m:t>𝑠</m:t>
                              </m:r>
                            </m:e>
                          </m:d>
                        </m:e>
                      </m:func>
                      <m:r>
                        <a:rPr lang="en-US" altLang="zh-CN" sz="1800" b="0" i="1" smtClean="0">
                          <a:solidFill>
                            <a:schemeClr val="tx1"/>
                          </a:solidFill>
                          <a:latin typeface="Cambria Math" panose="02040503050406030204" pitchFamily="18" charset="0"/>
                        </a:rPr>
                        <m:t>                                      </m:t>
                      </m:r>
                    </m:oMath>
                  </m:oMathPara>
                </a14:m>
                <a:endParaRPr lang="en-US" altLang="zh-CN" sz="1800" b="0" dirty="0">
                  <a:solidFill>
                    <a:schemeClr val="tx1"/>
                  </a:solidFill>
                </a:endParaRPr>
              </a:p>
              <a:p>
                <a:pPr/>
                <a14:m>
                  <m:oMathPara xmlns:m="http://schemas.openxmlformats.org/officeDocument/2006/math">
                    <m:oMathParaPr>
                      <m:jc m:val="centerGroup"/>
                    </m:oMathParaPr>
                    <m:oMath xmlns:m="http://schemas.openxmlformats.org/officeDocument/2006/math">
                      <m:r>
                        <a:rPr lang="en-US" altLang="zh-CN" sz="1800" b="0" i="1" smtClean="0">
                          <a:solidFill>
                            <a:schemeClr val="tx1"/>
                          </a:solidFill>
                          <a:latin typeface="Cambria Math" panose="02040503050406030204" pitchFamily="18" charset="0"/>
                        </a:rPr>
                        <m:t>=</m:t>
                      </m:r>
                      <m:r>
                        <a:rPr lang="en-US" altLang="zh-CN" sz="1800" b="0" i="1" smtClean="0">
                          <a:solidFill>
                            <a:schemeClr val="tx1"/>
                          </a:solidFill>
                          <a:latin typeface="Cambria Math" panose="02040503050406030204" pitchFamily="18" charset="0"/>
                        </a:rPr>
                        <m:t>𝐼</m:t>
                      </m:r>
                      <m:d>
                        <m:dPr>
                          <m:ctrlPr>
                            <a:rPr lang="en-US" altLang="zh-CN" sz="1800" b="0" i="1" smtClean="0">
                              <a:solidFill>
                                <a:schemeClr val="tx1"/>
                              </a:solidFill>
                              <a:latin typeface="Cambria Math" panose="02040503050406030204" pitchFamily="18" charset="0"/>
                            </a:rPr>
                          </m:ctrlPr>
                        </m:dPr>
                        <m:e>
                          <m:sSup>
                            <m:sSupPr>
                              <m:ctrlPr>
                                <a:rPr lang="en-US" altLang="zh-CN" sz="1800" b="0" i="1" smtClean="0">
                                  <a:solidFill>
                                    <a:schemeClr val="tx1"/>
                                  </a:solidFill>
                                  <a:latin typeface="Cambria Math" panose="02040503050406030204" pitchFamily="18" charset="0"/>
                                </a:rPr>
                              </m:ctrlPr>
                            </m:sSupPr>
                            <m:e>
                              <m:r>
                                <a:rPr lang="en-US" altLang="zh-CN" sz="1800" b="0" i="1" smtClean="0">
                                  <a:solidFill>
                                    <a:schemeClr val="tx1"/>
                                  </a:solidFill>
                                  <a:latin typeface="Cambria Math" panose="02040503050406030204" pitchFamily="18" charset="0"/>
                                </a:rPr>
                                <m:t>𝑋</m:t>
                              </m:r>
                            </m:e>
                            <m:sup>
                              <m:r>
                                <a:rPr lang="en-US" altLang="zh-CN" sz="1800" b="0" i="1" smtClean="0">
                                  <a:solidFill>
                                    <a:schemeClr val="tx1"/>
                                  </a:solidFill>
                                  <a:latin typeface="Cambria Math" panose="02040503050406030204" pitchFamily="18" charset="0"/>
                                </a:rPr>
                                <m:t>∗</m:t>
                              </m:r>
                            </m:sup>
                          </m:sSup>
                          <m:r>
                            <a:rPr lang="en-US" altLang="zh-CN" sz="1800" b="0" i="1" smtClean="0">
                              <a:solidFill>
                                <a:schemeClr val="tx1"/>
                              </a:solidFill>
                              <a:latin typeface="Cambria Math" panose="02040503050406030204" pitchFamily="18" charset="0"/>
                            </a:rPr>
                            <m:t>;</m:t>
                          </m:r>
                          <m:sSup>
                            <m:sSupPr>
                              <m:ctrlPr>
                                <a:rPr lang="en-US" altLang="zh-CN" sz="1800" b="0" i="1" smtClean="0">
                                  <a:solidFill>
                                    <a:schemeClr val="tx1"/>
                                  </a:solidFill>
                                  <a:latin typeface="Cambria Math" panose="02040503050406030204" pitchFamily="18" charset="0"/>
                                </a:rPr>
                              </m:ctrlPr>
                            </m:sSupPr>
                            <m:e>
                              <m:r>
                                <a:rPr lang="en-US" altLang="zh-CN" sz="1800" b="0" i="1" smtClean="0">
                                  <a:solidFill>
                                    <a:schemeClr val="tx1"/>
                                  </a:solidFill>
                                  <a:latin typeface="Cambria Math" panose="02040503050406030204" pitchFamily="18" charset="0"/>
                                </a:rPr>
                                <m:t>𝑋</m:t>
                              </m:r>
                            </m:e>
                            <m:sup>
                              <m:r>
                                <a:rPr lang="en-US" altLang="zh-CN" sz="1800" b="0" i="1" smtClean="0">
                                  <a:solidFill>
                                    <a:schemeClr val="tx1"/>
                                  </a:solidFill>
                                  <a:latin typeface="Cambria Math" panose="02040503050406030204" pitchFamily="18" charset="0"/>
                                </a:rPr>
                                <m:t>∗</m:t>
                              </m:r>
                            </m:sup>
                          </m:sSup>
                          <m:r>
                            <a:rPr lang="en-US" altLang="zh-CN" sz="1800" b="0" i="1" smtClean="0">
                              <a:solidFill>
                                <a:schemeClr val="tx1"/>
                              </a:solidFill>
                              <a:latin typeface="Cambria Math" panose="02040503050406030204" pitchFamily="18" charset="0"/>
                            </a:rPr>
                            <m:t>+</m:t>
                          </m:r>
                          <m:sSup>
                            <m:sSupPr>
                              <m:ctrlPr>
                                <a:rPr lang="en-US" altLang="zh-CN" sz="1800" b="0" i="1" smtClean="0">
                                  <a:solidFill>
                                    <a:schemeClr val="tx1"/>
                                  </a:solidFill>
                                  <a:latin typeface="Cambria Math" panose="02040503050406030204" pitchFamily="18" charset="0"/>
                                </a:rPr>
                              </m:ctrlPr>
                            </m:sSupPr>
                            <m:e>
                              <m:r>
                                <a:rPr lang="en-US" altLang="zh-CN" sz="1800" b="0" i="1" smtClean="0">
                                  <a:solidFill>
                                    <a:schemeClr val="tx1"/>
                                  </a:solidFill>
                                  <a:latin typeface="Cambria Math" panose="02040503050406030204" pitchFamily="18" charset="0"/>
                                </a:rPr>
                                <m:t>𝑍</m:t>
                              </m:r>
                            </m:e>
                            <m:sup>
                              <m:r>
                                <a:rPr lang="en-US" altLang="zh-CN" sz="1800" b="0" i="1" smtClean="0">
                                  <a:solidFill>
                                    <a:schemeClr val="tx1"/>
                                  </a:solidFill>
                                  <a:latin typeface="Cambria Math" panose="02040503050406030204" pitchFamily="18" charset="0"/>
                                </a:rPr>
                                <m:t>∗</m:t>
                              </m:r>
                            </m:sup>
                          </m:sSup>
                        </m:e>
                      </m:d>
                      <m:r>
                        <a:rPr lang="en-US" altLang="zh-CN" sz="1800" b="0" i="1" smtClean="0">
                          <a:solidFill>
                            <a:schemeClr val="tx1"/>
                          </a:solidFill>
                          <a:latin typeface="Cambria Math" panose="02040503050406030204" pitchFamily="18" charset="0"/>
                        </a:rPr>
                        <m:t>                               </m:t>
                      </m:r>
                    </m:oMath>
                  </m:oMathPara>
                </a14:m>
                <a:endParaRPr lang="en-US" altLang="zh-CN" sz="1800" b="0" dirty="0">
                  <a:solidFill>
                    <a:schemeClr val="tx1"/>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4917410" y="2460435"/>
                <a:ext cx="4936326" cy="2356543"/>
              </a:xfrm>
              <a:prstGeom prst="rect">
                <a:avLst/>
              </a:prstGeom>
              <a:blipFill>
                <a:blip r:embed="rId5"/>
                <a:stretch>
                  <a:fillRect l="-986" t="-1289"/>
                </a:stretch>
              </a:blipFill>
              <a:ln>
                <a:solidFill>
                  <a:srgbClr val="92D050"/>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B72C580-0AEE-491E-A6FB-F62A208C2714}"/>
                  </a:ext>
                </a:extLst>
              </p:cNvPr>
              <p:cNvSpPr txBox="1"/>
              <p:nvPr/>
            </p:nvSpPr>
            <p:spPr>
              <a:xfrm>
                <a:off x="4922172" y="5464497"/>
                <a:ext cx="4931564" cy="966418"/>
              </a:xfrm>
              <a:prstGeom prst="rect">
                <a:avLst/>
              </a:prstGeom>
              <a:noFill/>
              <a:ln>
                <a:solidFill>
                  <a:srgbClr val="7030A0"/>
                </a:solidFill>
              </a:ln>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lang="en-US" altLang="zh-CN" sz="1600" b="0" i="1" smtClean="0">
                              <a:latin typeface="Cambria Math" panose="02040503050406030204" pitchFamily="18" charset="0"/>
                            </a:rPr>
                          </m:ctrlPr>
                        </m:funcPr>
                        <m:fName>
                          <m:limLow>
                            <m:limLowPr>
                              <m:ctrlPr>
                                <a:rPr lang="en-US" altLang="zh-CN" sz="1600" b="0" i="1" smtClean="0">
                                  <a:latin typeface="Cambria Math" panose="02040503050406030204" pitchFamily="18" charset="0"/>
                                </a:rPr>
                              </m:ctrlPr>
                            </m:limLowPr>
                            <m:e>
                              <m:r>
                                <m:rPr>
                                  <m:sty m:val="p"/>
                                </m:rPr>
                                <a:rPr lang="en-US" altLang="zh-CN" sz="1600" b="0" i="0" smtClean="0">
                                  <a:latin typeface="Cambria Math" panose="02040503050406030204" pitchFamily="18" charset="0"/>
                                </a:rPr>
                                <m:t>min</m:t>
                              </m:r>
                            </m:e>
                            <m:lim>
                              <m:r>
                                <a:rPr lang="en-US" altLang="zh-CN" sz="1600" b="0" i="1" smtClean="0">
                                  <a:latin typeface="Cambria Math" panose="02040503050406030204" pitchFamily="18" charset="0"/>
                                </a:rPr>
                                <m:t>𝑍</m:t>
                              </m:r>
                            </m:lim>
                          </m:limLow>
                        </m:fName>
                        <m:e>
                          <m:func>
                            <m:funcPr>
                              <m:ctrlPr>
                                <a:rPr lang="en-US" altLang="zh-CN" sz="1600" b="0" i="1" smtClean="0">
                                  <a:latin typeface="Cambria Math" panose="02040503050406030204" pitchFamily="18" charset="0"/>
                                </a:rPr>
                              </m:ctrlPr>
                            </m:funcPr>
                            <m:fName>
                              <m:limLow>
                                <m:limLowPr>
                                  <m:ctrlPr>
                                    <a:rPr lang="en-US" altLang="zh-CN" sz="1600" b="0" i="1" smtClean="0">
                                      <a:latin typeface="Cambria Math" panose="02040503050406030204" pitchFamily="18" charset="0"/>
                                    </a:rPr>
                                  </m:ctrlPr>
                                </m:limLowPr>
                                <m:e>
                                  <m:r>
                                    <m:rPr>
                                      <m:sty m:val="p"/>
                                    </m:rPr>
                                    <a:rPr lang="en-US" altLang="zh-CN" sz="1600" b="0" i="0" smtClean="0">
                                      <a:latin typeface="Cambria Math" panose="02040503050406030204" pitchFamily="18" charset="0"/>
                                    </a:rPr>
                                    <m:t>max</m:t>
                                  </m:r>
                                </m:e>
                                <m:lim>
                                  <m:r>
                                    <a:rPr lang="en-US" altLang="zh-CN" sz="1600" b="0" i="1" smtClean="0">
                                      <a:latin typeface="Cambria Math" panose="02040503050406030204" pitchFamily="18" charset="0"/>
                                    </a:rPr>
                                    <m:t>𝑋</m:t>
                                  </m:r>
                                </m:lim>
                              </m:limLow>
                            </m:fName>
                            <m:e>
                              <m:r>
                                <a:rPr lang="en-US" altLang="zh-CN" sz="1600" b="0" i="1" smtClean="0">
                                  <a:latin typeface="Cambria Math" panose="02040503050406030204" pitchFamily="18" charset="0"/>
                                </a:rPr>
                                <m:t>𝐼</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𝑋</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𝑋</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𝑍</m:t>
                                  </m:r>
                                </m:e>
                              </m:d>
                              <m:r>
                                <a:rPr lang="en-US" altLang="zh-CN" sz="1600" b="1" i="1" smtClean="0">
                                  <a:solidFill>
                                    <a:schemeClr val="tx1"/>
                                  </a:solidFill>
                                  <a:effectLst/>
                                  <a:latin typeface="Cambria Math" panose="02040503050406030204" pitchFamily="18" charset="0"/>
                                </a:rPr>
                                <m:t>=</m:t>
                              </m:r>
                              <m:func>
                                <m:funcPr>
                                  <m:ctrlPr>
                                    <a:rPr lang="en-US" altLang="zh-CN" sz="1600" b="0" i="1" smtClean="0">
                                      <a:latin typeface="Cambria Math" panose="02040503050406030204" pitchFamily="18" charset="0"/>
                                    </a:rPr>
                                  </m:ctrlPr>
                                </m:funcPr>
                                <m:fName>
                                  <m:limLow>
                                    <m:limLowPr>
                                      <m:ctrlPr>
                                        <a:rPr lang="en-US" altLang="zh-CN" sz="1600" b="0" i="1" smtClean="0">
                                          <a:latin typeface="Cambria Math" panose="02040503050406030204" pitchFamily="18" charset="0"/>
                                        </a:rPr>
                                      </m:ctrlPr>
                                    </m:limLowPr>
                                    <m:e>
                                      <m:r>
                                        <m:rPr>
                                          <m:sty m:val="p"/>
                                        </m:rPr>
                                        <a:rPr lang="en-US" altLang="zh-CN" sz="1600" b="0" i="0" smtClean="0">
                                          <a:latin typeface="Cambria Math" panose="02040503050406030204" pitchFamily="18" charset="0"/>
                                        </a:rPr>
                                        <m:t>max</m:t>
                                      </m:r>
                                    </m:e>
                                    <m:lim>
                                      <m:r>
                                        <a:rPr lang="en-US" altLang="zh-CN" sz="1600" b="0" i="1" smtClean="0">
                                          <a:latin typeface="Cambria Math" panose="02040503050406030204" pitchFamily="18" charset="0"/>
                                        </a:rPr>
                                        <m:t>𝑋</m:t>
                                      </m:r>
                                    </m:lim>
                                  </m:limLow>
                                </m:fName>
                                <m:e>
                                  <m:func>
                                    <m:funcPr>
                                      <m:ctrlPr>
                                        <a:rPr lang="en-US" altLang="zh-CN" sz="1600" b="0" i="1" smtClean="0">
                                          <a:latin typeface="Cambria Math" panose="02040503050406030204" pitchFamily="18" charset="0"/>
                                        </a:rPr>
                                      </m:ctrlPr>
                                    </m:funcPr>
                                    <m:fName>
                                      <m:limLow>
                                        <m:limLowPr>
                                          <m:ctrlPr>
                                            <a:rPr lang="en-US" altLang="zh-CN" sz="1600" b="0" i="1" smtClean="0">
                                              <a:latin typeface="Cambria Math" panose="02040503050406030204" pitchFamily="18" charset="0"/>
                                            </a:rPr>
                                          </m:ctrlPr>
                                        </m:limLowPr>
                                        <m:e>
                                          <m:r>
                                            <m:rPr>
                                              <m:sty m:val="p"/>
                                            </m:rPr>
                                            <a:rPr lang="en-US" altLang="zh-CN" sz="1600" b="0" i="0" smtClean="0">
                                              <a:latin typeface="Cambria Math" panose="02040503050406030204" pitchFamily="18" charset="0"/>
                                            </a:rPr>
                                            <m:t>min</m:t>
                                          </m:r>
                                        </m:e>
                                        <m:lim>
                                          <m:r>
                                            <a:rPr lang="en-US" altLang="zh-CN" sz="1600" b="0" i="1" smtClean="0">
                                              <a:latin typeface="Cambria Math" panose="02040503050406030204" pitchFamily="18" charset="0"/>
                                            </a:rPr>
                                            <m:t>𝑍</m:t>
                                          </m:r>
                                        </m:lim>
                                      </m:limLow>
                                    </m:fName>
                                    <m:e>
                                      <m:r>
                                        <a:rPr lang="en-US" altLang="zh-CN" sz="1600" b="0" i="1" smtClean="0">
                                          <a:latin typeface="Cambria Math" panose="02040503050406030204" pitchFamily="18" charset="0"/>
                                        </a:rPr>
                                        <m:t>𝐼</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𝑋</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𝑋</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𝑍</m:t>
                                      </m:r>
                                      <m:r>
                                        <a:rPr lang="en-US" altLang="zh-CN" sz="1600" b="0" i="1" smtClean="0">
                                          <a:latin typeface="Cambria Math" panose="02040503050406030204" pitchFamily="18" charset="0"/>
                                        </a:rPr>
                                        <m:t>)</m:t>
                                      </m:r>
                                    </m:e>
                                  </m:func>
                                </m:e>
                              </m:func>
                            </m:e>
                          </m:func>
                        </m:e>
                      </m:func>
                    </m:oMath>
                  </m:oMathPara>
                </a14:m>
                <a:endParaRPr lang="en-US" altLang="zh-CN" sz="1600" dirty="0"/>
              </a:p>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                           =</m:t>
                      </m:r>
                      <m:f>
                        <m:fPr>
                          <m:ctrlPr>
                            <a:rPr lang="en-US" altLang="zh-CN" sz="1600" b="0" i="1" smtClean="0">
                              <a:latin typeface="Cambria Math" panose="02040503050406030204" pitchFamily="18" charset="0"/>
                            </a:rPr>
                          </m:ctrlPr>
                        </m:fPr>
                        <m:num>
                          <m:r>
                            <a:rPr lang="en-US" altLang="zh-CN" sz="1600" b="0" i="1" smtClean="0">
                              <a:latin typeface="Cambria Math" panose="02040503050406030204" pitchFamily="18" charset="0"/>
                            </a:rPr>
                            <m:t>1</m:t>
                          </m:r>
                        </m:num>
                        <m:den>
                          <m:r>
                            <a:rPr lang="en-US" altLang="zh-CN" sz="1600" b="0" i="1" smtClean="0">
                              <a:latin typeface="Cambria Math" panose="02040503050406030204" pitchFamily="18" charset="0"/>
                            </a:rPr>
                            <m:t>2</m:t>
                          </m:r>
                        </m:den>
                      </m:f>
                      <m:func>
                        <m:funcPr>
                          <m:ctrlPr>
                            <a:rPr lang="en-US" altLang="zh-CN" sz="1600" b="0" i="1" smtClean="0">
                              <a:latin typeface="Cambria Math" panose="02040503050406030204" pitchFamily="18" charset="0"/>
                            </a:rPr>
                          </m:ctrlPr>
                        </m:funcPr>
                        <m:fName>
                          <m:r>
                            <m:rPr>
                              <m:sty m:val="p"/>
                            </m:rPr>
                            <a:rPr lang="en-US" altLang="zh-CN" sz="1600" b="0" i="0" smtClean="0">
                              <a:latin typeface="Cambria Math" panose="02040503050406030204" pitchFamily="18" charset="0"/>
                            </a:rPr>
                            <m:t>log</m:t>
                          </m:r>
                        </m:fName>
                        <m:e>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1+</m:t>
                              </m:r>
                              <m:f>
                                <m:fPr>
                                  <m:ctrlPr>
                                    <a:rPr lang="en-US" altLang="zh-CN" sz="1600" b="0" i="1" smtClean="0">
                                      <a:latin typeface="Cambria Math" panose="02040503050406030204" pitchFamily="18" charset="0"/>
                                    </a:rPr>
                                  </m:ctrlPr>
                                </m:fPr>
                                <m:num>
                                  <m:r>
                                    <a:rPr lang="en-US" altLang="zh-CN" sz="1600" b="0" i="1" smtClean="0">
                                      <a:latin typeface="Cambria Math" panose="02040503050406030204" pitchFamily="18" charset="0"/>
                                    </a:rPr>
                                    <m:t>𝑃</m:t>
                                  </m:r>
                                </m:num>
                                <m:den>
                                  <m:r>
                                    <a:rPr lang="en-US" altLang="zh-CN" sz="1600" b="0" i="1" smtClean="0">
                                      <a:latin typeface="Cambria Math" panose="02040503050406030204" pitchFamily="18" charset="0"/>
                                    </a:rPr>
                                    <m:t>𝑁</m:t>
                                  </m:r>
                                </m:den>
                              </m:f>
                            </m:e>
                          </m:d>
                        </m:e>
                      </m:func>
                    </m:oMath>
                  </m:oMathPara>
                </a14:m>
                <a:endParaRPr lang="en-US" altLang="zh-CN" sz="1600" dirty="0"/>
              </a:p>
            </p:txBody>
          </p:sp>
        </mc:Choice>
        <mc:Fallback xmlns="">
          <p:sp>
            <p:nvSpPr>
              <p:cNvPr id="8" name="TextBox 7">
                <a:extLst>
                  <a:ext uri="{FF2B5EF4-FFF2-40B4-BE49-F238E27FC236}">
                    <a16:creationId xmlns:a16="http://schemas.microsoft.com/office/drawing/2014/main" id="{4B72C580-0AEE-491E-A6FB-F62A208C2714}"/>
                  </a:ext>
                </a:extLst>
              </p:cNvPr>
              <p:cNvSpPr txBox="1">
                <a:spLocks noRot="1" noChangeAspect="1" noMove="1" noResize="1" noEditPoints="1" noAdjustHandles="1" noChangeArrowheads="1" noChangeShapeType="1" noTextEdit="1"/>
              </p:cNvSpPr>
              <p:nvPr/>
            </p:nvSpPr>
            <p:spPr>
              <a:xfrm>
                <a:off x="4922172" y="5464497"/>
                <a:ext cx="4931564" cy="966418"/>
              </a:xfrm>
              <a:prstGeom prst="rect">
                <a:avLst/>
              </a:prstGeom>
              <a:blipFill>
                <a:blip r:embed="rId6"/>
                <a:stretch>
                  <a:fillRect/>
                </a:stretch>
              </a:blipFill>
              <a:ln>
                <a:solidFill>
                  <a:srgbClr val="7030A0"/>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600FE701-36B3-4F87-A63B-1C8AA865D919}"/>
                  </a:ext>
                </a:extLst>
              </p:cNvPr>
              <p:cNvSpPr/>
              <p:nvPr/>
            </p:nvSpPr>
            <p:spPr>
              <a:xfrm>
                <a:off x="636712" y="1345318"/>
                <a:ext cx="8784977" cy="92931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rgbClr val="C00000"/>
                    </a:solidFill>
                    <a:effectLst>
                      <a:outerShdw blurRad="38100" dist="38100" dir="2700000" algn="tl">
                        <a:srgbClr val="000000">
                          <a:alpha val="43137"/>
                        </a:srgbClr>
                      </a:outerShdw>
                    </a:effectLst>
                  </a:rPr>
                  <a:t>Entropy power inequality (EPI, Shannon 1948): </a:t>
                </a:r>
                <a:r>
                  <a:rPr lang="en-US" sz="1800" dirty="0">
                    <a:solidFill>
                      <a:schemeClr val="tx1"/>
                    </a:solidFill>
                  </a:rPr>
                  <a:t>If </a:t>
                </a:r>
                <a14:m>
                  <m:oMath xmlns:m="http://schemas.openxmlformats.org/officeDocument/2006/math">
                    <m:r>
                      <a:rPr lang="en-US" sz="1800" i="1" dirty="0" smtClean="0">
                        <a:solidFill>
                          <a:schemeClr val="tx1"/>
                        </a:solidFill>
                        <a:latin typeface="Cambria Math" panose="02040503050406030204" pitchFamily="18" charset="0"/>
                      </a:rPr>
                      <m:t>𝑋</m:t>
                    </m:r>
                  </m:oMath>
                </a14:m>
                <a:r>
                  <a:rPr lang="en-US" sz="1800" dirty="0">
                    <a:solidFill>
                      <a:schemeClr val="tx1"/>
                    </a:solidFill>
                  </a:rPr>
                  <a:t> and </a:t>
                </a:r>
                <a14:m>
                  <m:oMath xmlns:m="http://schemas.openxmlformats.org/officeDocument/2006/math">
                    <m:r>
                      <a:rPr lang="en-US" sz="1800" i="1" dirty="0" smtClean="0">
                        <a:solidFill>
                          <a:schemeClr val="tx1"/>
                        </a:solidFill>
                        <a:latin typeface="Cambria Math" panose="02040503050406030204" pitchFamily="18" charset="0"/>
                      </a:rPr>
                      <m:t>𝑌</m:t>
                    </m:r>
                  </m:oMath>
                </a14:m>
                <a:r>
                  <a:rPr lang="en-US" sz="1800" dirty="0">
                    <a:solidFill>
                      <a:schemeClr val="tx1"/>
                    </a:solidFill>
                  </a:rPr>
                  <a:t> are independent random </a:t>
                </a:r>
                <a14:m>
                  <m:oMath xmlns:m="http://schemas.openxmlformats.org/officeDocument/2006/math">
                    <m:r>
                      <a:rPr lang="en-US" sz="1800" i="1" dirty="0" smtClean="0">
                        <a:solidFill>
                          <a:srgbClr val="C00000"/>
                        </a:solidFill>
                        <a:latin typeface="Cambria Math" panose="02040503050406030204" pitchFamily="18" charset="0"/>
                      </a:rPr>
                      <m:t>𝑛</m:t>
                    </m:r>
                  </m:oMath>
                </a14:m>
                <a:r>
                  <a:rPr lang="en-US" sz="1800" dirty="0">
                    <a:solidFill>
                      <a:srgbClr val="C00000"/>
                    </a:solidFill>
                  </a:rPr>
                  <a:t>-vectors </a:t>
                </a:r>
                <a:r>
                  <a:rPr lang="en-US" sz="1800" dirty="0">
                    <a:solidFill>
                      <a:schemeClr val="tx1"/>
                    </a:solidFill>
                  </a:rPr>
                  <a:t>with densities, then  </a:t>
                </a:r>
              </a:p>
              <a:p>
                <a:pPr/>
                <a14:m>
                  <m:oMathPara xmlns:m="http://schemas.openxmlformats.org/officeDocument/2006/math">
                    <m:oMathParaPr>
                      <m:jc m:val="centerGroup"/>
                    </m:oMathParaPr>
                    <m:oMath xmlns:m="http://schemas.openxmlformats.org/officeDocument/2006/math">
                      <m:sSup>
                        <m:sSupPr>
                          <m:ctrlP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ctrlPr>
                        </m:sSupPr>
                        <m:e>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𝒆</m:t>
                          </m:r>
                        </m:e>
                        <m:sup>
                          <m:f>
                            <m:fPr>
                              <m:ctrlP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ctrlPr>
                            </m:fPr>
                            <m:num>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𝟐</m:t>
                              </m:r>
                            </m:num>
                            <m:den>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𝒏</m:t>
                              </m:r>
                            </m:den>
                          </m:f>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𝒉</m:t>
                          </m:r>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m:t>
                          </m:r>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𝑿</m:t>
                          </m:r>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m:t>
                          </m:r>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𝒀</m:t>
                          </m:r>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m:t>
                          </m:r>
                        </m:sup>
                      </m:sSup>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m:t>
                      </m:r>
                      <m:sSup>
                        <m:sSupPr>
                          <m:ctrlP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ctrlPr>
                        </m:sSupPr>
                        <m:e>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𝒆</m:t>
                          </m:r>
                        </m:e>
                        <m:sup>
                          <m:f>
                            <m:fPr>
                              <m:ctrlP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ctrlPr>
                            </m:fPr>
                            <m:num>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𝟐</m:t>
                              </m:r>
                            </m:num>
                            <m:den>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𝒏</m:t>
                              </m:r>
                            </m:den>
                          </m:f>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𝒉</m:t>
                          </m:r>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m:t>
                          </m:r>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𝑿</m:t>
                          </m:r>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m:t>
                          </m:r>
                        </m:sup>
                      </m:sSup>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m:t>
                      </m:r>
                      <m:sSup>
                        <m:sSupPr>
                          <m:ctrlP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ctrlPr>
                        </m:sSupPr>
                        <m:e>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𝒆</m:t>
                          </m:r>
                        </m:e>
                        <m:sup>
                          <m:f>
                            <m:fPr>
                              <m:ctrlP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ctrlPr>
                            </m:fPr>
                            <m:num>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𝟐</m:t>
                              </m:r>
                            </m:num>
                            <m:den>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𝒏</m:t>
                              </m:r>
                            </m:den>
                          </m:f>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𝒉</m:t>
                          </m:r>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m:t>
                          </m:r>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𝒀</m:t>
                          </m:r>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m:t>
                          </m:r>
                        </m:sup>
                      </m:sSup>
                    </m:oMath>
                  </m:oMathPara>
                </a14:m>
                <a:endParaRPr lang="en-US" sz="1800" b="1" dirty="0">
                  <a:solidFill>
                    <a:srgbClr val="C00000"/>
                  </a:solidFill>
                </a:endParaRPr>
              </a:p>
            </p:txBody>
          </p:sp>
        </mc:Choice>
        <mc:Fallback xmlns="">
          <p:sp>
            <p:nvSpPr>
              <p:cNvPr id="9" name="Rectangle 8">
                <a:extLst>
                  <a:ext uri="{FF2B5EF4-FFF2-40B4-BE49-F238E27FC236}">
                    <a16:creationId xmlns:a16="http://schemas.microsoft.com/office/drawing/2014/main" id="{600FE701-36B3-4F87-A63B-1C8AA865D919}"/>
                  </a:ext>
                </a:extLst>
              </p:cNvPr>
              <p:cNvSpPr>
                <a:spLocks noRot="1" noChangeAspect="1" noMove="1" noResize="1" noEditPoints="1" noAdjustHandles="1" noChangeArrowheads="1" noChangeShapeType="1" noTextEdit="1"/>
              </p:cNvSpPr>
              <p:nvPr/>
            </p:nvSpPr>
            <p:spPr>
              <a:xfrm>
                <a:off x="636712" y="1345318"/>
                <a:ext cx="8784977" cy="929318"/>
              </a:xfrm>
              <a:prstGeom prst="rect">
                <a:avLst/>
              </a:prstGeom>
              <a:blipFill>
                <a:blip r:embed="rId7"/>
                <a:stretch>
                  <a:fillRect l="-554" t="-974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23B78A0C-5EF7-4463-BEF5-F527C6097ED0}"/>
                  </a:ext>
                </a:extLst>
              </p:cNvPr>
              <p:cNvSpPr/>
              <p:nvPr/>
            </p:nvSpPr>
            <p:spPr>
              <a:xfrm>
                <a:off x="276672" y="2460435"/>
                <a:ext cx="4370728" cy="3983783"/>
              </a:xfrm>
              <a:prstGeom prst="rect">
                <a:avLst/>
              </a:prstGeom>
              <a:ln>
                <a:solidFill>
                  <a:srgbClr val="00B0F0"/>
                </a:solidFill>
              </a:ln>
            </p:spPr>
            <p:txBody>
              <a:bodyPr wrap="square">
                <a:spAutoFit/>
              </a:bodyPr>
              <a:lstStyle/>
              <a:p>
                <a:pPr marL="342900" indent="-342900">
                  <a:buFont typeface="Wingdings" panose="05000000000000000000" pitchFamily="2" charset="2"/>
                  <a:buChar char="n"/>
                </a:pPr>
                <a14:m>
                  <m:oMath xmlns:m="http://schemas.openxmlformats.org/officeDocument/2006/math">
                    <m:r>
                      <a:rPr lang="en-US" altLang="zh-CN" sz="1600" i="1" smtClean="0">
                        <a:solidFill>
                          <a:schemeClr val="tx1"/>
                        </a:solidFill>
                        <a:latin typeface="Cambria Math" panose="02040503050406030204" pitchFamily="18" charset="0"/>
                      </a:rPr>
                      <m:t>𝐼</m:t>
                    </m:r>
                    <m:d>
                      <m:dPr>
                        <m:ctrlPr>
                          <a:rPr lang="en-US" altLang="zh-CN" sz="1600" i="1">
                            <a:solidFill>
                              <a:schemeClr val="tx1"/>
                            </a:solidFill>
                            <a:latin typeface="Cambria Math" panose="02040503050406030204" pitchFamily="18" charset="0"/>
                          </a:rPr>
                        </m:ctrlPr>
                      </m:dPr>
                      <m:e>
                        <m:r>
                          <a:rPr lang="en-US" altLang="zh-CN" sz="1600" i="1">
                            <a:solidFill>
                              <a:schemeClr val="tx1"/>
                            </a:solidFill>
                            <a:latin typeface="Cambria Math" panose="02040503050406030204" pitchFamily="18" charset="0"/>
                          </a:rPr>
                          <m:t>𝑋</m:t>
                        </m:r>
                        <m:r>
                          <a:rPr lang="en-US" altLang="zh-CN" sz="1600" i="1">
                            <a:solidFill>
                              <a:schemeClr val="tx1"/>
                            </a:solidFill>
                            <a:latin typeface="Cambria Math" panose="02040503050406030204" pitchFamily="18" charset="0"/>
                          </a:rPr>
                          <m:t>;</m:t>
                        </m:r>
                        <m:r>
                          <a:rPr lang="en-US" altLang="zh-CN" sz="1600" i="1">
                            <a:solidFill>
                              <a:schemeClr val="tx1"/>
                            </a:solidFill>
                            <a:latin typeface="Cambria Math" panose="02040503050406030204" pitchFamily="18" charset="0"/>
                          </a:rPr>
                          <m:t>𝑋</m:t>
                        </m:r>
                        <m:r>
                          <a:rPr lang="en-US" altLang="zh-CN" sz="1600" i="1">
                            <a:solidFill>
                              <a:schemeClr val="tx1"/>
                            </a:solidFill>
                            <a:latin typeface="Cambria Math" panose="02040503050406030204" pitchFamily="18" charset="0"/>
                          </a:rPr>
                          <m:t>+</m:t>
                        </m:r>
                        <m:r>
                          <a:rPr lang="en-US" altLang="zh-CN" sz="1600" i="1">
                            <a:solidFill>
                              <a:schemeClr val="tx1"/>
                            </a:solidFill>
                            <a:latin typeface="Cambria Math" panose="02040503050406030204" pitchFamily="18" charset="0"/>
                          </a:rPr>
                          <m:t>𝑍</m:t>
                        </m:r>
                      </m:e>
                    </m:d>
                    <m:r>
                      <a:rPr lang="en-US" altLang="zh-CN" sz="1600" i="1">
                        <a:solidFill>
                          <a:schemeClr val="tx1"/>
                        </a:solidFill>
                        <a:latin typeface="Cambria Math" panose="02040503050406030204" pitchFamily="18" charset="0"/>
                      </a:rPr>
                      <m:t>=</m:t>
                    </m:r>
                    <m:r>
                      <a:rPr lang="en-US" altLang="zh-CN" sz="1600" i="1">
                        <a:solidFill>
                          <a:schemeClr val="tx1"/>
                        </a:solidFill>
                        <a:latin typeface="Cambria Math" panose="02040503050406030204" pitchFamily="18" charset="0"/>
                      </a:rPr>
                      <m:t>h</m:t>
                    </m:r>
                    <m:d>
                      <m:dPr>
                        <m:ctrlPr>
                          <a:rPr lang="en-US" altLang="zh-CN" sz="1600" i="1">
                            <a:solidFill>
                              <a:schemeClr val="tx1"/>
                            </a:solidFill>
                            <a:latin typeface="Cambria Math" panose="02040503050406030204" pitchFamily="18" charset="0"/>
                          </a:rPr>
                        </m:ctrlPr>
                      </m:dPr>
                      <m:e>
                        <m:r>
                          <a:rPr lang="en-US" altLang="zh-CN" sz="1600" i="1">
                            <a:solidFill>
                              <a:schemeClr val="tx1"/>
                            </a:solidFill>
                            <a:latin typeface="Cambria Math" panose="02040503050406030204" pitchFamily="18" charset="0"/>
                          </a:rPr>
                          <m:t>𝑋</m:t>
                        </m:r>
                        <m:r>
                          <a:rPr lang="en-US" altLang="zh-CN" sz="1600" i="1">
                            <a:solidFill>
                              <a:schemeClr val="tx1"/>
                            </a:solidFill>
                            <a:latin typeface="Cambria Math" panose="02040503050406030204" pitchFamily="18" charset="0"/>
                          </a:rPr>
                          <m:t>+</m:t>
                        </m:r>
                        <m:r>
                          <a:rPr lang="en-US" altLang="zh-CN" sz="1600" i="1">
                            <a:solidFill>
                              <a:schemeClr val="tx1"/>
                            </a:solidFill>
                            <a:latin typeface="Cambria Math" panose="02040503050406030204" pitchFamily="18" charset="0"/>
                          </a:rPr>
                          <m:t>𝑍</m:t>
                        </m:r>
                      </m:e>
                    </m:d>
                    <m:r>
                      <a:rPr lang="en-US" altLang="zh-CN" sz="1600" i="1">
                        <a:solidFill>
                          <a:schemeClr val="tx1"/>
                        </a:solidFill>
                        <a:latin typeface="Cambria Math" panose="02040503050406030204" pitchFamily="18" charset="0"/>
                      </a:rPr>
                      <m:t>−</m:t>
                    </m:r>
                    <m:r>
                      <a:rPr lang="en-US" altLang="zh-CN" sz="1600" i="1">
                        <a:solidFill>
                          <a:schemeClr val="tx1"/>
                        </a:solidFill>
                        <a:latin typeface="Cambria Math" panose="02040503050406030204" pitchFamily="18" charset="0"/>
                      </a:rPr>
                      <m:t>h</m:t>
                    </m:r>
                    <m:d>
                      <m:dPr>
                        <m:ctrlPr>
                          <a:rPr lang="en-US" altLang="zh-CN" sz="1600" i="1">
                            <a:solidFill>
                              <a:schemeClr val="tx1"/>
                            </a:solidFill>
                            <a:latin typeface="Cambria Math" panose="02040503050406030204" pitchFamily="18" charset="0"/>
                          </a:rPr>
                        </m:ctrlPr>
                      </m:dPr>
                      <m:e>
                        <m:r>
                          <a:rPr lang="en-US" altLang="zh-CN" sz="1600" i="1">
                            <a:solidFill>
                              <a:schemeClr val="tx1"/>
                            </a:solidFill>
                            <a:latin typeface="Cambria Math" panose="02040503050406030204" pitchFamily="18" charset="0"/>
                          </a:rPr>
                          <m:t>𝑍</m:t>
                        </m:r>
                      </m:e>
                    </m:d>
                  </m:oMath>
                </a14:m>
                <a:endParaRPr lang="en-US" altLang="zh-CN" sz="1600" dirty="0">
                  <a:solidFill>
                    <a:schemeClr val="tx1"/>
                  </a:solidFill>
                </a:endParaRPr>
              </a:p>
              <a:p>
                <a:pPr marL="342900" indent="-342900">
                  <a:buFont typeface="Wingdings" panose="05000000000000000000" pitchFamily="2" charset="2"/>
                  <a:buChar char="n"/>
                </a:pPr>
                <a:r>
                  <a:rPr lang="en-US" altLang="zh-CN" sz="1600" dirty="0">
                    <a:solidFill>
                      <a:schemeClr val="tx1"/>
                    </a:solidFill>
                  </a:rPr>
                  <a:t>By EPI,</a:t>
                </a:r>
              </a:p>
              <a:p>
                <a:pPr/>
                <a14:m>
                  <m:oMathPara xmlns:m="http://schemas.openxmlformats.org/officeDocument/2006/math">
                    <m:oMathParaPr>
                      <m:jc m:val="centerGroup"/>
                    </m:oMathParaPr>
                    <m:oMath xmlns:m="http://schemas.openxmlformats.org/officeDocument/2006/math">
                      <m:r>
                        <a:rPr lang="en-US" altLang="zh-CN" sz="1600" b="0" i="1" smtClean="0">
                          <a:solidFill>
                            <a:schemeClr val="tx1"/>
                          </a:solidFill>
                          <a:latin typeface="Cambria Math" panose="02040503050406030204" pitchFamily="18" charset="0"/>
                        </a:rPr>
                        <m:t>h</m:t>
                      </m:r>
                      <m:d>
                        <m:dPr>
                          <m:ctrlPr>
                            <a:rPr lang="en-US" altLang="zh-CN" sz="1600" b="0" i="1" smtClean="0">
                              <a:solidFill>
                                <a:schemeClr val="tx1"/>
                              </a:solidFill>
                              <a:latin typeface="Cambria Math" panose="02040503050406030204" pitchFamily="18" charset="0"/>
                            </a:rPr>
                          </m:ctrlPr>
                        </m:dPr>
                        <m:e>
                          <m:r>
                            <a:rPr lang="en-US" altLang="zh-CN" sz="1600" b="0" i="1" smtClean="0">
                              <a:solidFill>
                                <a:schemeClr val="tx1"/>
                              </a:solidFill>
                              <a:latin typeface="Cambria Math" panose="02040503050406030204" pitchFamily="18" charset="0"/>
                            </a:rPr>
                            <m:t>𝑋</m:t>
                          </m:r>
                          <m:r>
                            <a:rPr lang="en-US" altLang="zh-CN" sz="1600" b="0" i="1" smtClean="0">
                              <a:solidFill>
                                <a:schemeClr val="tx1"/>
                              </a:solidFill>
                              <a:latin typeface="Cambria Math" panose="02040503050406030204" pitchFamily="18" charset="0"/>
                            </a:rPr>
                            <m:t>+</m:t>
                          </m:r>
                          <m:r>
                            <a:rPr lang="en-US" altLang="zh-CN" sz="1600" b="0" i="1" smtClean="0">
                              <a:solidFill>
                                <a:schemeClr val="tx1"/>
                              </a:solidFill>
                              <a:latin typeface="Cambria Math" panose="02040503050406030204" pitchFamily="18" charset="0"/>
                            </a:rPr>
                            <m:t>𝑍</m:t>
                          </m:r>
                        </m:e>
                      </m:d>
                      <m:r>
                        <a:rPr lang="en-US" altLang="zh-CN" sz="1600" b="0" i="1" smtClean="0">
                          <a:solidFill>
                            <a:schemeClr val="tx1"/>
                          </a:solidFill>
                          <a:latin typeface="Cambria Math" panose="02040503050406030204" pitchFamily="18" charset="0"/>
                        </a:rPr>
                        <m:t>≥</m:t>
                      </m:r>
                      <m:f>
                        <m:fPr>
                          <m:ctrlPr>
                            <a:rPr lang="en-US" altLang="zh-CN" sz="1600" i="1">
                              <a:solidFill>
                                <a:schemeClr val="tx1"/>
                              </a:solidFill>
                              <a:latin typeface="Cambria Math" panose="02040503050406030204" pitchFamily="18" charset="0"/>
                            </a:rPr>
                          </m:ctrlPr>
                        </m:fPr>
                        <m:num>
                          <m:r>
                            <a:rPr lang="en-US" altLang="zh-CN" sz="1600" i="1">
                              <a:solidFill>
                                <a:schemeClr val="tx1"/>
                              </a:solidFill>
                              <a:latin typeface="Cambria Math" panose="02040503050406030204" pitchFamily="18" charset="0"/>
                            </a:rPr>
                            <m:t>1</m:t>
                          </m:r>
                        </m:num>
                        <m:den>
                          <m:r>
                            <a:rPr lang="en-US" altLang="zh-CN" sz="1600" i="1">
                              <a:solidFill>
                                <a:schemeClr val="tx1"/>
                              </a:solidFill>
                              <a:latin typeface="Cambria Math" panose="02040503050406030204" pitchFamily="18" charset="0"/>
                            </a:rPr>
                            <m:t>2</m:t>
                          </m:r>
                        </m:den>
                      </m:f>
                      <m:r>
                        <m:rPr>
                          <m:sty m:val="p"/>
                        </m:rPr>
                        <a:rPr lang="en-US" altLang="zh-CN" sz="1600">
                          <a:solidFill>
                            <a:schemeClr val="tx1"/>
                          </a:solidFill>
                          <a:latin typeface="Cambria Math" panose="02040503050406030204" pitchFamily="18" charset="0"/>
                        </a:rPr>
                        <m:t>log</m:t>
                      </m:r>
                      <m:d>
                        <m:dPr>
                          <m:ctrlPr>
                            <a:rPr lang="en-US" altLang="zh-CN" sz="1600" i="1">
                              <a:solidFill>
                                <a:schemeClr val="tx1"/>
                              </a:solidFill>
                              <a:latin typeface="Cambria Math" panose="02040503050406030204" pitchFamily="18" charset="0"/>
                            </a:rPr>
                          </m:ctrlPr>
                        </m:dPr>
                        <m:e>
                          <m:sSup>
                            <m:sSupPr>
                              <m:ctrlPr>
                                <a:rPr lang="en-US" altLang="zh-CN" sz="1600" i="1">
                                  <a:solidFill>
                                    <a:schemeClr val="tx1"/>
                                  </a:solidFill>
                                  <a:latin typeface="Cambria Math" panose="02040503050406030204" pitchFamily="18" charset="0"/>
                                </a:rPr>
                              </m:ctrlPr>
                            </m:sSupPr>
                            <m:e>
                              <m:r>
                                <a:rPr lang="en-US" altLang="zh-CN" sz="1600" i="1">
                                  <a:solidFill>
                                    <a:schemeClr val="tx1"/>
                                  </a:solidFill>
                                  <a:latin typeface="Cambria Math" panose="02040503050406030204" pitchFamily="18" charset="0"/>
                                </a:rPr>
                                <m:t>𝑒</m:t>
                              </m:r>
                            </m:e>
                            <m:sup>
                              <m:r>
                                <a:rPr lang="en-US" altLang="zh-CN" sz="1600" i="1">
                                  <a:solidFill>
                                    <a:schemeClr val="tx1"/>
                                  </a:solidFill>
                                  <a:latin typeface="Cambria Math" panose="02040503050406030204" pitchFamily="18" charset="0"/>
                                </a:rPr>
                                <m:t>2</m:t>
                              </m:r>
                              <m:r>
                                <a:rPr lang="en-US" altLang="zh-CN" sz="1600" i="1">
                                  <a:solidFill>
                                    <a:schemeClr val="tx1"/>
                                  </a:solidFill>
                                  <a:latin typeface="Cambria Math" panose="02040503050406030204" pitchFamily="18" charset="0"/>
                                </a:rPr>
                                <m:t>h</m:t>
                              </m:r>
                              <m:d>
                                <m:dPr>
                                  <m:ctrlPr>
                                    <a:rPr lang="en-US" altLang="zh-CN" sz="1600" i="1">
                                      <a:solidFill>
                                        <a:schemeClr val="tx1"/>
                                      </a:solidFill>
                                      <a:latin typeface="Cambria Math" panose="02040503050406030204" pitchFamily="18" charset="0"/>
                                    </a:rPr>
                                  </m:ctrlPr>
                                </m:dPr>
                                <m:e>
                                  <m:r>
                                    <a:rPr lang="en-US" altLang="zh-CN" sz="1600" i="1">
                                      <a:solidFill>
                                        <a:schemeClr val="tx1"/>
                                      </a:solidFill>
                                      <a:latin typeface="Cambria Math" panose="02040503050406030204" pitchFamily="18" charset="0"/>
                                    </a:rPr>
                                    <m:t>𝑋</m:t>
                                  </m:r>
                                </m:e>
                              </m:d>
                            </m:sup>
                          </m:sSup>
                          <m:r>
                            <a:rPr lang="en-US" altLang="zh-CN" sz="1600" i="1">
                              <a:solidFill>
                                <a:schemeClr val="tx1"/>
                              </a:solidFill>
                              <a:latin typeface="Cambria Math" panose="02040503050406030204" pitchFamily="18" charset="0"/>
                            </a:rPr>
                            <m:t>+</m:t>
                          </m:r>
                          <m:sSup>
                            <m:sSupPr>
                              <m:ctrlPr>
                                <a:rPr lang="en-US" altLang="zh-CN" sz="1600" i="1">
                                  <a:solidFill>
                                    <a:schemeClr val="tx1"/>
                                  </a:solidFill>
                                  <a:latin typeface="Cambria Math" panose="02040503050406030204" pitchFamily="18" charset="0"/>
                                </a:rPr>
                              </m:ctrlPr>
                            </m:sSupPr>
                            <m:e>
                              <m:r>
                                <a:rPr lang="en-US" altLang="zh-CN" sz="1600" i="1">
                                  <a:solidFill>
                                    <a:schemeClr val="tx1"/>
                                  </a:solidFill>
                                  <a:latin typeface="Cambria Math" panose="02040503050406030204" pitchFamily="18" charset="0"/>
                                </a:rPr>
                                <m:t>𝑒</m:t>
                              </m:r>
                            </m:e>
                            <m:sup>
                              <m:r>
                                <a:rPr lang="en-US" altLang="zh-CN" sz="1600" i="1">
                                  <a:solidFill>
                                    <a:schemeClr val="tx1"/>
                                  </a:solidFill>
                                  <a:latin typeface="Cambria Math" panose="02040503050406030204" pitchFamily="18" charset="0"/>
                                </a:rPr>
                                <m:t>2</m:t>
                              </m:r>
                              <m:r>
                                <a:rPr lang="en-US" altLang="zh-CN" sz="1600" i="1">
                                  <a:solidFill>
                                    <a:schemeClr val="tx1"/>
                                  </a:solidFill>
                                  <a:latin typeface="Cambria Math" panose="02040503050406030204" pitchFamily="18" charset="0"/>
                                </a:rPr>
                                <m:t>h</m:t>
                              </m:r>
                              <m:d>
                                <m:dPr>
                                  <m:ctrlPr>
                                    <a:rPr lang="en-US" altLang="zh-CN" sz="1600" i="1">
                                      <a:solidFill>
                                        <a:schemeClr val="tx1"/>
                                      </a:solidFill>
                                      <a:latin typeface="Cambria Math" panose="02040503050406030204" pitchFamily="18" charset="0"/>
                                    </a:rPr>
                                  </m:ctrlPr>
                                </m:dPr>
                                <m:e>
                                  <m:r>
                                    <a:rPr lang="en-US" altLang="zh-CN" sz="1600" i="1">
                                      <a:solidFill>
                                        <a:schemeClr val="tx1"/>
                                      </a:solidFill>
                                      <a:latin typeface="Cambria Math" panose="02040503050406030204" pitchFamily="18" charset="0"/>
                                    </a:rPr>
                                    <m:t>𝑍</m:t>
                                  </m:r>
                                </m:e>
                              </m:d>
                            </m:sup>
                          </m:sSup>
                        </m:e>
                      </m:d>
                    </m:oMath>
                  </m:oMathPara>
                </a14:m>
                <a:endParaRPr lang="en-US" altLang="zh-CN" sz="1600" dirty="0">
                  <a:solidFill>
                    <a:schemeClr val="tx1"/>
                  </a:solidFill>
                </a:endParaRPr>
              </a:p>
              <a:p>
                <a:pPr marL="342900" indent="-342900">
                  <a:buFont typeface="Wingdings" panose="05000000000000000000" pitchFamily="2" charset="2"/>
                  <a:buChar char="n"/>
                </a:pPr>
                <a14:m>
                  <m:oMath xmlns:m="http://schemas.openxmlformats.org/officeDocument/2006/math">
                    <m:r>
                      <a:rPr lang="en-US" altLang="zh-CN" sz="1600" i="1" smtClean="0">
                        <a:solidFill>
                          <a:srgbClr val="7030A0"/>
                        </a:solidFill>
                        <a:latin typeface="Cambria Math" panose="02040503050406030204" pitchFamily="18" charset="0"/>
                      </a:rPr>
                      <m:t>𝐼</m:t>
                    </m:r>
                    <m:d>
                      <m:dPr>
                        <m:ctrlPr>
                          <a:rPr lang="en-US" altLang="zh-CN" sz="1600" i="1">
                            <a:solidFill>
                              <a:srgbClr val="7030A0"/>
                            </a:solidFill>
                            <a:latin typeface="Cambria Math" panose="02040503050406030204" pitchFamily="18" charset="0"/>
                          </a:rPr>
                        </m:ctrlPr>
                      </m:dPr>
                      <m:e>
                        <m:r>
                          <a:rPr lang="en-US" altLang="zh-CN" sz="1600" i="1">
                            <a:solidFill>
                              <a:srgbClr val="7030A0"/>
                            </a:solidFill>
                            <a:latin typeface="Cambria Math" panose="02040503050406030204" pitchFamily="18" charset="0"/>
                          </a:rPr>
                          <m:t>𝑋</m:t>
                        </m:r>
                        <m:r>
                          <a:rPr lang="en-US" altLang="zh-CN" sz="1600" i="1">
                            <a:solidFill>
                              <a:srgbClr val="7030A0"/>
                            </a:solidFill>
                            <a:latin typeface="Cambria Math" panose="02040503050406030204" pitchFamily="18" charset="0"/>
                          </a:rPr>
                          <m:t>;</m:t>
                        </m:r>
                        <m:r>
                          <a:rPr lang="en-US" altLang="zh-CN" sz="1600" i="1">
                            <a:solidFill>
                              <a:srgbClr val="7030A0"/>
                            </a:solidFill>
                            <a:latin typeface="Cambria Math" panose="02040503050406030204" pitchFamily="18" charset="0"/>
                          </a:rPr>
                          <m:t>𝑋</m:t>
                        </m:r>
                        <m:r>
                          <a:rPr lang="en-US" altLang="zh-CN" sz="1600" i="1">
                            <a:solidFill>
                              <a:srgbClr val="7030A0"/>
                            </a:solidFill>
                            <a:latin typeface="Cambria Math" panose="02040503050406030204" pitchFamily="18" charset="0"/>
                          </a:rPr>
                          <m:t>+</m:t>
                        </m:r>
                        <m:r>
                          <a:rPr lang="en-US" altLang="zh-CN" sz="1600" i="1">
                            <a:solidFill>
                              <a:srgbClr val="7030A0"/>
                            </a:solidFill>
                            <a:latin typeface="Cambria Math" panose="02040503050406030204" pitchFamily="18" charset="0"/>
                          </a:rPr>
                          <m:t>𝑍</m:t>
                        </m:r>
                      </m:e>
                    </m:d>
                    <m:r>
                      <a:rPr lang="en-US" altLang="zh-CN" sz="1600" i="1">
                        <a:solidFill>
                          <a:srgbClr val="7030A0"/>
                        </a:solidFill>
                        <a:latin typeface="Cambria Math" panose="02040503050406030204" pitchFamily="18" charset="0"/>
                      </a:rPr>
                      <m:t>≥</m:t>
                    </m:r>
                    <m:f>
                      <m:fPr>
                        <m:ctrlPr>
                          <a:rPr lang="en-US" altLang="zh-CN" sz="1600" i="1">
                            <a:solidFill>
                              <a:srgbClr val="7030A0"/>
                            </a:solidFill>
                            <a:latin typeface="Cambria Math" panose="02040503050406030204" pitchFamily="18" charset="0"/>
                          </a:rPr>
                        </m:ctrlPr>
                      </m:fPr>
                      <m:num>
                        <m:r>
                          <a:rPr lang="en-US" altLang="zh-CN" sz="1600" i="1">
                            <a:solidFill>
                              <a:srgbClr val="7030A0"/>
                            </a:solidFill>
                            <a:latin typeface="Cambria Math" panose="02040503050406030204" pitchFamily="18" charset="0"/>
                          </a:rPr>
                          <m:t>1</m:t>
                        </m:r>
                      </m:num>
                      <m:den>
                        <m:r>
                          <a:rPr lang="en-US" altLang="zh-CN" sz="1600" i="1">
                            <a:solidFill>
                              <a:srgbClr val="7030A0"/>
                            </a:solidFill>
                            <a:latin typeface="Cambria Math" panose="02040503050406030204" pitchFamily="18" charset="0"/>
                          </a:rPr>
                          <m:t>2</m:t>
                        </m:r>
                      </m:den>
                    </m:f>
                    <m:r>
                      <m:rPr>
                        <m:sty m:val="p"/>
                      </m:rPr>
                      <a:rPr lang="en-US" altLang="zh-CN" sz="1600">
                        <a:solidFill>
                          <a:srgbClr val="7030A0"/>
                        </a:solidFill>
                        <a:latin typeface="Cambria Math" panose="02040503050406030204" pitchFamily="18" charset="0"/>
                      </a:rPr>
                      <m:t>log</m:t>
                    </m:r>
                    <m:d>
                      <m:dPr>
                        <m:ctrlPr>
                          <a:rPr lang="en-US" altLang="zh-CN" sz="1600" i="1">
                            <a:solidFill>
                              <a:srgbClr val="7030A0"/>
                            </a:solidFill>
                            <a:latin typeface="Cambria Math" panose="02040503050406030204" pitchFamily="18" charset="0"/>
                          </a:rPr>
                        </m:ctrlPr>
                      </m:dPr>
                      <m:e>
                        <m:sSup>
                          <m:sSupPr>
                            <m:ctrlPr>
                              <a:rPr lang="en-US" altLang="zh-CN" sz="1600" i="1">
                                <a:solidFill>
                                  <a:srgbClr val="7030A0"/>
                                </a:solidFill>
                                <a:latin typeface="Cambria Math" panose="02040503050406030204" pitchFamily="18" charset="0"/>
                              </a:rPr>
                            </m:ctrlPr>
                          </m:sSupPr>
                          <m:e>
                            <m:r>
                              <a:rPr lang="en-US" altLang="zh-CN" sz="1600" i="1">
                                <a:solidFill>
                                  <a:srgbClr val="7030A0"/>
                                </a:solidFill>
                                <a:latin typeface="Cambria Math" panose="02040503050406030204" pitchFamily="18" charset="0"/>
                              </a:rPr>
                              <m:t>𝑒</m:t>
                            </m:r>
                          </m:e>
                          <m:sup>
                            <m:r>
                              <a:rPr lang="en-US" altLang="zh-CN" sz="1600" i="1">
                                <a:solidFill>
                                  <a:srgbClr val="7030A0"/>
                                </a:solidFill>
                                <a:latin typeface="Cambria Math" panose="02040503050406030204" pitchFamily="18" charset="0"/>
                              </a:rPr>
                              <m:t>2</m:t>
                            </m:r>
                            <m:r>
                              <a:rPr lang="en-US" altLang="zh-CN" sz="1600" i="1">
                                <a:solidFill>
                                  <a:srgbClr val="7030A0"/>
                                </a:solidFill>
                                <a:latin typeface="Cambria Math" panose="02040503050406030204" pitchFamily="18" charset="0"/>
                              </a:rPr>
                              <m:t>h</m:t>
                            </m:r>
                            <m:d>
                              <m:dPr>
                                <m:ctrlPr>
                                  <a:rPr lang="en-US" altLang="zh-CN" sz="1600" i="1">
                                    <a:solidFill>
                                      <a:srgbClr val="7030A0"/>
                                    </a:solidFill>
                                    <a:latin typeface="Cambria Math" panose="02040503050406030204" pitchFamily="18" charset="0"/>
                                  </a:rPr>
                                </m:ctrlPr>
                              </m:dPr>
                              <m:e>
                                <m:r>
                                  <a:rPr lang="en-US" altLang="zh-CN" sz="1600" i="1">
                                    <a:solidFill>
                                      <a:srgbClr val="7030A0"/>
                                    </a:solidFill>
                                    <a:latin typeface="Cambria Math" panose="02040503050406030204" pitchFamily="18" charset="0"/>
                                  </a:rPr>
                                  <m:t>𝑋</m:t>
                                </m:r>
                              </m:e>
                            </m:d>
                          </m:sup>
                        </m:sSup>
                        <m:r>
                          <a:rPr lang="en-US" altLang="zh-CN" sz="1600" i="1">
                            <a:solidFill>
                              <a:srgbClr val="7030A0"/>
                            </a:solidFill>
                            <a:latin typeface="Cambria Math" panose="02040503050406030204" pitchFamily="18" charset="0"/>
                          </a:rPr>
                          <m:t>+</m:t>
                        </m:r>
                        <m:sSup>
                          <m:sSupPr>
                            <m:ctrlPr>
                              <a:rPr lang="en-US" altLang="zh-CN" sz="1600" i="1">
                                <a:solidFill>
                                  <a:srgbClr val="7030A0"/>
                                </a:solidFill>
                                <a:latin typeface="Cambria Math" panose="02040503050406030204" pitchFamily="18" charset="0"/>
                              </a:rPr>
                            </m:ctrlPr>
                          </m:sSupPr>
                          <m:e>
                            <m:r>
                              <a:rPr lang="en-US" altLang="zh-CN" sz="1600" i="1">
                                <a:solidFill>
                                  <a:srgbClr val="7030A0"/>
                                </a:solidFill>
                                <a:latin typeface="Cambria Math" panose="02040503050406030204" pitchFamily="18" charset="0"/>
                              </a:rPr>
                              <m:t>𝑒</m:t>
                            </m:r>
                          </m:e>
                          <m:sup>
                            <m:r>
                              <a:rPr lang="en-US" altLang="zh-CN" sz="1600" i="1">
                                <a:solidFill>
                                  <a:srgbClr val="7030A0"/>
                                </a:solidFill>
                                <a:latin typeface="Cambria Math" panose="02040503050406030204" pitchFamily="18" charset="0"/>
                              </a:rPr>
                              <m:t>2</m:t>
                            </m:r>
                            <m:r>
                              <a:rPr lang="en-US" altLang="zh-CN" sz="1600" i="1">
                                <a:solidFill>
                                  <a:srgbClr val="7030A0"/>
                                </a:solidFill>
                                <a:latin typeface="Cambria Math" panose="02040503050406030204" pitchFamily="18" charset="0"/>
                              </a:rPr>
                              <m:t>h</m:t>
                            </m:r>
                            <m:d>
                              <m:dPr>
                                <m:ctrlPr>
                                  <a:rPr lang="en-US" altLang="zh-CN" sz="1600" i="1">
                                    <a:solidFill>
                                      <a:srgbClr val="7030A0"/>
                                    </a:solidFill>
                                    <a:latin typeface="Cambria Math" panose="02040503050406030204" pitchFamily="18" charset="0"/>
                                  </a:rPr>
                                </m:ctrlPr>
                              </m:dPr>
                              <m:e>
                                <m:r>
                                  <a:rPr lang="en-US" altLang="zh-CN" sz="1600" i="1">
                                    <a:solidFill>
                                      <a:srgbClr val="7030A0"/>
                                    </a:solidFill>
                                    <a:latin typeface="Cambria Math" panose="02040503050406030204" pitchFamily="18" charset="0"/>
                                  </a:rPr>
                                  <m:t>𝑍</m:t>
                                </m:r>
                              </m:e>
                            </m:d>
                          </m:sup>
                        </m:sSup>
                      </m:e>
                    </m:d>
                    <m:r>
                      <a:rPr lang="en-US" altLang="zh-CN" sz="1600" i="1">
                        <a:solidFill>
                          <a:srgbClr val="7030A0"/>
                        </a:solidFill>
                        <a:latin typeface="Cambria Math" panose="02040503050406030204" pitchFamily="18" charset="0"/>
                      </a:rPr>
                      <m:t>−</m:t>
                    </m:r>
                    <m:r>
                      <a:rPr lang="en-US" altLang="zh-CN" sz="1600" i="1">
                        <a:solidFill>
                          <a:srgbClr val="7030A0"/>
                        </a:solidFill>
                        <a:latin typeface="Cambria Math" panose="02040503050406030204" pitchFamily="18" charset="0"/>
                      </a:rPr>
                      <m:t>h</m:t>
                    </m:r>
                    <m:d>
                      <m:dPr>
                        <m:ctrlPr>
                          <a:rPr lang="en-US" altLang="zh-CN" sz="1600" i="1">
                            <a:solidFill>
                              <a:srgbClr val="7030A0"/>
                            </a:solidFill>
                            <a:latin typeface="Cambria Math" panose="02040503050406030204" pitchFamily="18" charset="0"/>
                          </a:rPr>
                        </m:ctrlPr>
                      </m:dPr>
                      <m:e>
                        <m:r>
                          <a:rPr lang="en-US" altLang="zh-CN" sz="1600" i="1">
                            <a:solidFill>
                              <a:srgbClr val="7030A0"/>
                            </a:solidFill>
                            <a:latin typeface="Cambria Math" panose="02040503050406030204" pitchFamily="18" charset="0"/>
                          </a:rPr>
                          <m:t>𝑍</m:t>
                        </m:r>
                      </m:e>
                    </m:d>
                  </m:oMath>
                </a14:m>
                <a:endParaRPr lang="en-US" altLang="zh-CN" sz="1600" dirty="0">
                  <a:solidFill>
                    <a:srgbClr val="7030A0"/>
                  </a:solidFill>
                </a:endParaRPr>
              </a:p>
              <a:p>
                <a:pPr marL="285750" indent="-285750">
                  <a:buFont typeface="Wingdings" panose="05000000000000000000" pitchFamily="2" charset="2"/>
                  <a:buChar char="n"/>
                </a:pPr>
                <a14:m>
                  <m:oMath xmlns:m="http://schemas.openxmlformats.org/officeDocument/2006/math">
                    <m:r>
                      <a:rPr lang="en-US" altLang="zh-CN" sz="1600" i="1" dirty="0">
                        <a:solidFill>
                          <a:schemeClr val="tx1"/>
                        </a:solidFill>
                        <a:latin typeface="Cambria Math" panose="02040503050406030204" pitchFamily="18" charset="0"/>
                      </a:rPr>
                      <m:t>𝑓</m:t>
                    </m:r>
                    <m:d>
                      <m:dPr>
                        <m:ctrlPr>
                          <a:rPr lang="en-US" altLang="zh-CN" sz="1600" i="1" dirty="0">
                            <a:solidFill>
                              <a:schemeClr val="tx1"/>
                            </a:solidFill>
                            <a:latin typeface="Cambria Math" panose="02040503050406030204" pitchFamily="18" charset="0"/>
                          </a:rPr>
                        </m:ctrlPr>
                      </m:dPr>
                      <m:e>
                        <m:r>
                          <a:rPr lang="en-US" altLang="zh-CN" sz="1600" i="1" dirty="0">
                            <a:solidFill>
                              <a:schemeClr val="tx1"/>
                            </a:solidFill>
                            <a:latin typeface="Cambria Math" panose="02040503050406030204" pitchFamily="18" charset="0"/>
                          </a:rPr>
                          <m:t>𝑡</m:t>
                        </m:r>
                        <m:r>
                          <a:rPr lang="en-US" altLang="zh-CN" sz="1600" i="1" dirty="0">
                            <a:solidFill>
                              <a:schemeClr val="tx1"/>
                            </a:solidFill>
                            <a:latin typeface="Cambria Math" panose="02040503050406030204" pitchFamily="18" charset="0"/>
                          </a:rPr>
                          <m:t>,</m:t>
                        </m:r>
                        <m:r>
                          <a:rPr lang="en-US" altLang="zh-CN" sz="1600" i="1" dirty="0">
                            <a:solidFill>
                              <a:schemeClr val="tx1"/>
                            </a:solidFill>
                            <a:latin typeface="Cambria Math" panose="02040503050406030204" pitchFamily="18" charset="0"/>
                          </a:rPr>
                          <m:t>𝑠</m:t>
                        </m:r>
                      </m:e>
                    </m:d>
                    <m:r>
                      <a:rPr lang="en-US" altLang="zh-CN" sz="1600" i="1" dirty="0">
                        <a:solidFill>
                          <a:schemeClr val="tx1"/>
                        </a:solidFill>
                        <a:latin typeface="Cambria Math" panose="02040503050406030204" pitchFamily="18" charset="0"/>
                      </a:rPr>
                      <m:t>=</m:t>
                    </m:r>
                    <m:f>
                      <m:fPr>
                        <m:ctrlPr>
                          <a:rPr lang="en-US" altLang="zh-CN" sz="1600" i="1" dirty="0">
                            <a:solidFill>
                              <a:schemeClr val="tx1"/>
                            </a:solidFill>
                            <a:latin typeface="Cambria Math" panose="02040503050406030204" pitchFamily="18" charset="0"/>
                          </a:rPr>
                        </m:ctrlPr>
                      </m:fPr>
                      <m:num>
                        <m:r>
                          <a:rPr lang="en-US" altLang="zh-CN" sz="1600" i="1" dirty="0">
                            <a:solidFill>
                              <a:schemeClr val="tx1"/>
                            </a:solidFill>
                            <a:latin typeface="Cambria Math" panose="02040503050406030204" pitchFamily="18" charset="0"/>
                          </a:rPr>
                          <m:t>1</m:t>
                        </m:r>
                      </m:num>
                      <m:den>
                        <m:r>
                          <a:rPr lang="en-US" altLang="zh-CN" sz="1600" i="1" dirty="0">
                            <a:solidFill>
                              <a:schemeClr val="tx1"/>
                            </a:solidFill>
                            <a:latin typeface="Cambria Math" panose="02040503050406030204" pitchFamily="18" charset="0"/>
                          </a:rPr>
                          <m:t>2</m:t>
                        </m:r>
                      </m:den>
                    </m:f>
                    <m:r>
                      <m:rPr>
                        <m:sty m:val="p"/>
                      </m:rPr>
                      <a:rPr lang="en-US" altLang="zh-CN" sz="1600" dirty="0">
                        <a:solidFill>
                          <a:schemeClr val="tx1"/>
                        </a:solidFill>
                        <a:latin typeface="Cambria Math" panose="02040503050406030204" pitchFamily="18" charset="0"/>
                      </a:rPr>
                      <m:t>log</m:t>
                    </m:r>
                    <m:d>
                      <m:dPr>
                        <m:ctrlPr>
                          <a:rPr lang="en-US" altLang="zh-CN" sz="1600" i="1" dirty="0">
                            <a:solidFill>
                              <a:schemeClr val="tx1"/>
                            </a:solidFill>
                            <a:latin typeface="Cambria Math" panose="02040503050406030204" pitchFamily="18" charset="0"/>
                          </a:rPr>
                        </m:ctrlPr>
                      </m:dPr>
                      <m:e>
                        <m:sSup>
                          <m:sSupPr>
                            <m:ctrlPr>
                              <a:rPr lang="en-US" altLang="zh-CN" sz="1600" i="1" dirty="0">
                                <a:solidFill>
                                  <a:schemeClr val="tx1"/>
                                </a:solidFill>
                                <a:latin typeface="Cambria Math" panose="02040503050406030204" pitchFamily="18" charset="0"/>
                              </a:rPr>
                            </m:ctrlPr>
                          </m:sSupPr>
                          <m:e>
                            <m:r>
                              <a:rPr lang="en-US" altLang="zh-CN" sz="1600" i="1" dirty="0">
                                <a:solidFill>
                                  <a:schemeClr val="tx1"/>
                                </a:solidFill>
                                <a:latin typeface="Cambria Math" panose="02040503050406030204" pitchFamily="18" charset="0"/>
                              </a:rPr>
                              <m:t>𝑒</m:t>
                            </m:r>
                          </m:e>
                          <m:sup>
                            <m:r>
                              <a:rPr lang="en-US" altLang="zh-CN" sz="1600" i="1" dirty="0">
                                <a:solidFill>
                                  <a:schemeClr val="tx1"/>
                                </a:solidFill>
                                <a:latin typeface="Cambria Math" panose="02040503050406030204" pitchFamily="18" charset="0"/>
                              </a:rPr>
                              <m:t>2</m:t>
                            </m:r>
                            <m:r>
                              <a:rPr lang="en-US" altLang="zh-CN" sz="1600" i="1" dirty="0">
                                <a:solidFill>
                                  <a:schemeClr val="tx1"/>
                                </a:solidFill>
                                <a:latin typeface="Cambria Math" panose="02040503050406030204" pitchFamily="18" charset="0"/>
                              </a:rPr>
                              <m:t>𝑡</m:t>
                            </m:r>
                          </m:sup>
                        </m:sSup>
                        <m:r>
                          <a:rPr lang="en-US" altLang="zh-CN" sz="1600" i="1" dirty="0">
                            <a:solidFill>
                              <a:schemeClr val="tx1"/>
                            </a:solidFill>
                            <a:latin typeface="Cambria Math" panose="02040503050406030204" pitchFamily="18" charset="0"/>
                          </a:rPr>
                          <m:t>+</m:t>
                        </m:r>
                        <m:sSup>
                          <m:sSupPr>
                            <m:ctrlPr>
                              <a:rPr lang="en-US" altLang="zh-CN" sz="1600" i="1" dirty="0">
                                <a:solidFill>
                                  <a:schemeClr val="tx1"/>
                                </a:solidFill>
                                <a:latin typeface="Cambria Math" panose="02040503050406030204" pitchFamily="18" charset="0"/>
                              </a:rPr>
                            </m:ctrlPr>
                          </m:sSupPr>
                          <m:e>
                            <m:r>
                              <a:rPr lang="en-US" altLang="zh-CN" sz="1600" i="1" dirty="0">
                                <a:solidFill>
                                  <a:schemeClr val="tx1"/>
                                </a:solidFill>
                                <a:latin typeface="Cambria Math" panose="02040503050406030204" pitchFamily="18" charset="0"/>
                              </a:rPr>
                              <m:t>𝑒</m:t>
                            </m:r>
                          </m:e>
                          <m:sup>
                            <m:r>
                              <a:rPr lang="en-US" altLang="zh-CN" sz="1600" i="1" dirty="0">
                                <a:solidFill>
                                  <a:schemeClr val="tx1"/>
                                </a:solidFill>
                                <a:latin typeface="Cambria Math" panose="02040503050406030204" pitchFamily="18" charset="0"/>
                              </a:rPr>
                              <m:t>2</m:t>
                            </m:r>
                            <m:r>
                              <a:rPr lang="en-US" altLang="zh-CN" sz="1600" i="1" dirty="0">
                                <a:solidFill>
                                  <a:schemeClr val="tx1"/>
                                </a:solidFill>
                                <a:latin typeface="Cambria Math" panose="02040503050406030204" pitchFamily="18" charset="0"/>
                              </a:rPr>
                              <m:t>𝑠</m:t>
                            </m:r>
                          </m:sup>
                        </m:sSup>
                      </m:e>
                    </m:d>
                    <m:r>
                      <a:rPr lang="en-US" altLang="zh-CN" sz="1600" i="1" dirty="0">
                        <a:solidFill>
                          <a:schemeClr val="tx1"/>
                        </a:solidFill>
                        <a:latin typeface="Cambria Math" panose="02040503050406030204" pitchFamily="18" charset="0"/>
                      </a:rPr>
                      <m:t>−</m:t>
                    </m:r>
                    <m:r>
                      <a:rPr lang="en-US" altLang="zh-CN" sz="1600" b="0" i="1" dirty="0" smtClean="0">
                        <a:solidFill>
                          <a:schemeClr val="tx1"/>
                        </a:solidFill>
                        <a:latin typeface="Cambria Math" panose="02040503050406030204" pitchFamily="18" charset="0"/>
                      </a:rPr>
                      <m:t>𝑠</m:t>
                    </m:r>
                  </m:oMath>
                </a14:m>
                <a:r>
                  <a:rPr lang="en-US" altLang="zh-CN" sz="1600" b="0" i="1" dirty="0">
                    <a:solidFill>
                      <a:schemeClr val="tx1"/>
                    </a:solidFill>
                    <a:latin typeface="Cambria Math" panose="02040503050406030204" pitchFamily="18" charset="0"/>
                  </a:rPr>
                  <a:t>, </a:t>
                </a:r>
                <a:r>
                  <a:rPr lang="en-US" altLang="zh-CN" sz="1600" b="0" i="1" dirty="0">
                    <a:solidFill>
                      <a:schemeClr val="tx1"/>
                    </a:solidFill>
                  </a:rPr>
                  <a:t>where</a:t>
                </a:r>
              </a:p>
              <a:p>
                <a:pPr lvl="1" algn="ctr"/>
                <a14:m>
                  <m:oMathPara xmlns:m="http://schemas.openxmlformats.org/officeDocument/2006/math">
                    <m:oMathParaPr>
                      <m:jc m:val="centerGroup"/>
                    </m:oMathParaPr>
                    <m:oMath xmlns:m="http://schemas.openxmlformats.org/officeDocument/2006/math">
                      <m:r>
                        <a:rPr lang="en-US" altLang="zh-CN" sz="1600" b="0" i="1" dirty="0" smtClean="0">
                          <a:solidFill>
                            <a:schemeClr val="tx1"/>
                          </a:solidFill>
                          <a:latin typeface="Cambria Math" panose="02040503050406030204" pitchFamily="18" charset="0"/>
                        </a:rPr>
                        <m:t>𝑡</m:t>
                      </m:r>
                      <m:r>
                        <a:rPr lang="en-US" altLang="zh-CN" sz="1600" b="0" i="1" dirty="0" smtClean="0">
                          <a:solidFill>
                            <a:schemeClr val="tx1"/>
                          </a:solidFill>
                          <a:latin typeface="Cambria Math" panose="02040503050406030204" pitchFamily="18" charset="0"/>
                        </a:rPr>
                        <m:t>=</m:t>
                      </m:r>
                      <m:r>
                        <a:rPr lang="en-US" altLang="zh-CN" sz="1600" b="0" i="1" dirty="0" smtClean="0">
                          <a:solidFill>
                            <a:schemeClr val="tx1"/>
                          </a:solidFill>
                          <a:latin typeface="Cambria Math" panose="02040503050406030204" pitchFamily="18" charset="0"/>
                        </a:rPr>
                        <m:t>h</m:t>
                      </m:r>
                      <m:d>
                        <m:dPr>
                          <m:ctrlPr>
                            <a:rPr lang="en-US" altLang="zh-CN" sz="1600" b="0" i="1" dirty="0" smtClean="0">
                              <a:solidFill>
                                <a:schemeClr val="tx1"/>
                              </a:solidFill>
                              <a:latin typeface="Cambria Math" panose="02040503050406030204" pitchFamily="18" charset="0"/>
                            </a:rPr>
                          </m:ctrlPr>
                        </m:dPr>
                        <m:e>
                          <m:r>
                            <a:rPr lang="en-US" altLang="zh-CN" sz="1600" b="0" i="1" dirty="0" smtClean="0">
                              <a:solidFill>
                                <a:schemeClr val="tx1"/>
                              </a:solidFill>
                              <a:latin typeface="Cambria Math" panose="02040503050406030204" pitchFamily="18" charset="0"/>
                            </a:rPr>
                            <m:t>𝑋</m:t>
                          </m:r>
                        </m:e>
                      </m:d>
                      <m:r>
                        <a:rPr lang="en-US" altLang="zh-CN" sz="1600" b="0" i="1" dirty="0" smtClean="0">
                          <a:solidFill>
                            <a:schemeClr val="tx1"/>
                          </a:solidFill>
                          <a:latin typeface="Cambria Math" panose="02040503050406030204" pitchFamily="18" charset="0"/>
                        </a:rPr>
                        <m:t>≤</m:t>
                      </m:r>
                      <m:f>
                        <m:fPr>
                          <m:ctrlPr>
                            <a:rPr lang="en-US" altLang="zh-CN" sz="1600" b="0" i="1" dirty="0" smtClean="0">
                              <a:solidFill>
                                <a:schemeClr val="tx1"/>
                              </a:solidFill>
                              <a:latin typeface="Cambria Math" panose="02040503050406030204" pitchFamily="18" charset="0"/>
                            </a:rPr>
                          </m:ctrlPr>
                        </m:fPr>
                        <m:num>
                          <m:r>
                            <a:rPr lang="en-US" altLang="zh-CN" sz="1600" b="0" i="1" dirty="0" smtClean="0">
                              <a:solidFill>
                                <a:schemeClr val="tx1"/>
                              </a:solidFill>
                              <a:latin typeface="Cambria Math" panose="02040503050406030204" pitchFamily="18" charset="0"/>
                            </a:rPr>
                            <m:t>1</m:t>
                          </m:r>
                        </m:num>
                        <m:den>
                          <m:r>
                            <a:rPr lang="en-US" altLang="zh-CN" sz="1600" b="0" i="1" dirty="0" smtClean="0">
                              <a:solidFill>
                                <a:schemeClr val="tx1"/>
                              </a:solidFill>
                              <a:latin typeface="Cambria Math" panose="02040503050406030204" pitchFamily="18" charset="0"/>
                            </a:rPr>
                            <m:t>2</m:t>
                          </m:r>
                        </m:den>
                      </m:f>
                      <m:func>
                        <m:funcPr>
                          <m:ctrlPr>
                            <a:rPr lang="en-US" altLang="zh-CN" sz="1600" b="0" i="1" dirty="0" smtClean="0">
                              <a:solidFill>
                                <a:schemeClr val="tx1"/>
                              </a:solidFill>
                              <a:latin typeface="Cambria Math" panose="02040503050406030204" pitchFamily="18" charset="0"/>
                            </a:rPr>
                          </m:ctrlPr>
                        </m:funcPr>
                        <m:fName>
                          <m:r>
                            <m:rPr>
                              <m:sty m:val="p"/>
                            </m:rPr>
                            <a:rPr lang="en-US" altLang="zh-CN" sz="1600" b="0" i="0" dirty="0" smtClean="0">
                              <a:solidFill>
                                <a:schemeClr val="tx1"/>
                              </a:solidFill>
                              <a:latin typeface="Cambria Math" panose="02040503050406030204" pitchFamily="18" charset="0"/>
                            </a:rPr>
                            <m:t>log</m:t>
                          </m:r>
                        </m:fName>
                        <m:e>
                          <m:r>
                            <a:rPr lang="en-US" altLang="zh-CN" sz="1600" b="0" i="1" dirty="0" smtClean="0">
                              <a:solidFill>
                                <a:schemeClr val="tx1"/>
                              </a:solidFill>
                              <a:latin typeface="Cambria Math" panose="02040503050406030204" pitchFamily="18" charset="0"/>
                            </a:rPr>
                            <m:t>2</m:t>
                          </m:r>
                          <m:r>
                            <a:rPr lang="en-US" altLang="zh-CN" sz="1600" b="0" i="1" dirty="0" smtClean="0">
                              <a:solidFill>
                                <a:schemeClr val="tx1"/>
                              </a:solidFill>
                              <a:latin typeface="Cambria Math" panose="02040503050406030204" pitchFamily="18" charset="0"/>
                            </a:rPr>
                            <m:t>𝜋</m:t>
                          </m:r>
                          <m:r>
                            <a:rPr lang="en-US" altLang="zh-CN" sz="1600" b="0" i="1" dirty="0" smtClean="0">
                              <a:solidFill>
                                <a:schemeClr val="tx1"/>
                              </a:solidFill>
                              <a:latin typeface="Cambria Math" panose="02040503050406030204" pitchFamily="18" charset="0"/>
                            </a:rPr>
                            <m:t>𝑒𝑃</m:t>
                          </m:r>
                        </m:e>
                      </m:func>
                    </m:oMath>
                  </m:oMathPara>
                </a14:m>
                <a:endParaRPr lang="en-US" altLang="zh-CN" sz="1600" b="0" i="1" dirty="0">
                  <a:solidFill>
                    <a:schemeClr val="tx1"/>
                  </a:solidFill>
                  <a:latin typeface="Cambria Math" panose="02040503050406030204" pitchFamily="18" charset="0"/>
                </a:endParaRPr>
              </a:p>
              <a:p>
                <a:pPr lvl="1" algn="ctr"/>
                <a14:m>
                  <m:oMath xmlns:m="http://schemas.openxmlformats.org/officeDocument/2006/math">
                    <m:r>
                      <a:rPr lang="en-US" altLang="zh-CN" sz="1600" b="0" i="1" dirty="0" smtClean="0">
                        <a:solidFill>
                          <a:schemeClr val="tx1"/>
                        </a:solidFill>
                        <a:latin typeface="Cambria Math" panose="02040503050406030204" pitchFamily="18" charset="0"/>
                      </a:rPr>
                      <m:t>𝑠</m:t>
                    </m:r>
                    <m:r>
                      <a:rPr lang="en-US" altLang="zh-CN" sz="1600" b="0" i="1" dirty="0" smtClean="0">
                        <a:solidFill>
                          <a:schemeClr val="tx1"/>
                        </a:solidFill>
                        <a:latin typeface="Cambria Math" panose="02040503050406030204" pitchFamily="18" charset="0"/>
                      </a:rPr>
                      <m:t>=</m:t>
                    </m:r>
                    <m:r>
                      <a:rPr lang="en-US" altLang="zh-CN" sz="1600" b="0" i="1" dirty="0" smtClean="0">
                        <a:solidFill>
                          <a:schemeClr val="tx1"/>
                        </a:solidFill>
                        <a:latin typeface="Cambria Math" panose="02040503050406030204" pitchFamily="18" charset="0"/>
                      </a:rPr>
                      <m:t>h</m:t>
                    </m:r>
                    <m:d>
                      <m:dPr>
                        <m:ctrlPr>
                          <a:rPr lang="en-US" altLang="zh-CN" sz="1600" b="0" i="1" dirty="0" smtClean="0">
                            <a:solidFill>
                              <a:schemeClr val="tx1"/>
                            </a:solidFill>
                            <a:latin typeface="Cambria Math" panose="02040503050406030204" pitchFamily="18" charset="0"/>
                          </a:rPr>
                        </m:ctrlPr>
                      </m:dPr>
                      <m:e>
                        <m:r>
                          <a:rPr lang="en-US" altLang="zh-CN" sz="1600" b="0" i="1" dirty="0" smtClean="0">
                            <a:solidFill>
                              <a:schemeClr val="tx1"/>
                            </a:solidFill>
                            <a:latin typeface="Cambria Math" panose="02040503050406030204" pitchFamily="18" charset="0"/>
                          </a:rPr>
                          <m:t>𝑍</m:t>
                        </m:r>
                      </m:e>
                    </m:d>
                    <m:r>
                      <a:rPr lang="en-US" altLang="zh-CN" sz="1600" b="0" i="1" dirty="0" smtClean="0">
                        <a:solidFill>
                          <a:schemeClr val="tx1"/>
                        </a:solidFill>
                        <a:latin typeface="Cambria Math" panose="02040503050406030204" pitchFamily="18" charset="0"/>
                      </a:rPr>
                      <m:t>≤</m:t>
                    </m:r>
                    <m:f>
                      <m:fPr>
                        <m:ctrlPr>
                          <a:rPr lang="en-US" altLang="zh-CN" sz="1600" b="0" i="1" dirty="0" smtClean="0">
                            <a:solidFill>
                              <a:schemeClr val="tx1"/>
                            </a:solidFill>
                            <a:latin typeface="Cambria Math" panose="02040503050406030204" pitchFamily="18" charset="0"/>
                          </a:rPr>
                        </m:ctrlPr>
                      </m:fPr>
                      <m:num>
                        <m:r>
                          <a:rPr lang="en-US" altLang="zh-CN" sz="1600" b="0" i="1" dirty="0" smtClean="0">
                            <a:solidFill>
                              <a:schemeClr val="tx1"/>
                            </a:solidFill>
                            <a:latin typeface="Cambria Math" panose="02040503050406030204" pitchFamily="18" charset="0"/>
                          </a:rPr>
                          <m:t>1</m:t>
                        </m:r>
                      </m:num>
                      <m:den>
                        <m:r>
                          <a:rPr lang="en-US" altLang="zh-CN" sz="1600" b="0" i="1" dirty="0" smtClean="0">
                            <a:solidFill>
                              <a:schemeClr val="tx1"/>
                            </a:solidFill>
                            <a:latin typeface="Cambria Math" panose="02040503050406030204" pitchFamily="18" charset="0"/>
                          </a:rPr>
                          <m:t>2</m:t>
                        </m:r>
                      </m:den>
                    </m:f>
                    <m:func>
                      <m:funcPr>
                        <m:ctrlPr>
                          <a:rPr lang="en-US" altLang="zh-CN" sz="1600" b="0" i="1" dirty="0" smtClean="0">
                            <a:solidFill>
                              <a:schemeClr val="tx1"/>
                            </a:solidFill>
                            <a:latin typeface="Cambria Math" panose="02040503050406030204" pitchFamily="18" charset="0"/>
                          </a:rPr>
                        </m:ctrlPr>
                      </m:funcPr>
                      <m:fName>
                        <m:r>
                          <m:rPr>
                            <m:sty m:val="p"/>
                          </m:rPr>
                          <a:rPr lang="en-US" altLang="zh-CN" sz="1600" b="0" i="0" dirty="0" smtClean="0">
                            <a:solidFill>
                              <a:schemeClr val="tx1"/>
                            </a:solidFill>
                            <a:latin typeface="Cambria Math" panose="02040503050406030204" pitchFamily="18" charset="0"/>
                          </a:rPr>
                          <m:t>log</m:t>
                        </m:r>
                      </m:fName>
                      <m:e>
                        <m:r>
                          <a:rPr lang="en-US" altLang="zh-CN" sz="1600" b="0" i="1" dirty="0" smtClean="0">
                            <a:solidFill>
                              <a:schemeClr val="tx1"/>
                            </a:solidFill>
                            <a:latin typeface="Cambria Math" panose="02040503050406030204" pitchFamily="18" charset="0"/>
                          </a:rPr>
                          <m:t>2</m:t>
                        </m:r>
                        <m:r>
                          <a:rPr lang="en-US" altLang="zh-CN" sz="1600" b="0" i="1" dirty="0" smtClean="0">
                            <a:solidFill>
                              <a:schemeClr val="tx1"/>
                            </a:solidFill>
                            <a:latin typeface="Cambria Math" panose="02040503050406030204" pitchFamily="18" charset="0"/>
                          </a:rPr>
                          <m:t>𝜋</m:t>
                        </m:r>
                        <m:r>
                          <a:rPr lang="en-US" altLang="zh-CN" sz="1600" b="0" i="1" dirty="0" smtClean="0">
                            <a:solidFill>
                              <a:schemeClr val="tx1"/>
                            </a:solidFill>
                            <a:latin typeface="Cambria Math" panose="02040503050406030204" pitchFamily="18" charset="0"/>
                          </a:rPr>
                          <m:t>𝑒𝑁</m:t>
                        </m:r>
                      </m:e>
                    </m:func>
                    <m:r>
                      <a:rPr lang="en-US" altLang="zh-CN" sz="1600" b="0" i="1" dirty="0" smtClean="0">
                        <a:solidFill>
                          <a:schemeClr val="tx1"/>
                        </a:solidFill>
                        <a:latin typeface="Cambria Math" panose="02040503050406030204" pitchFamily="18" charset="0"/>
                      </a:rPr>
                      <m:t>                      </m:t>
                    </m:r>
                  </m:oMath>
                </a14:m>
                <a:r>
                  <a:rPr lang="en-US" altLang="zh-CN" sz="1600" dirty="0">
                    <a:solidFill>
                      <a:schemeClr val="tx1"/>
                    </a:solidFill>
                  </a:rPr>
                  <a:t> </a:t>
                </a:r>
              </a:p>
              <a:p>
                <a:pPr marL="285750" indent="-285750">
                  <a:buFont typeface="Wingdings" panose="05000000000000000000" pitchFamily="2" charset="2"/>
                  <a:buChar char="n"/>
                </a:pPr>
                <a14:m>
                  <m:oMath xmlns:m="http://schemas.openxmlformats.org/officeDocument/2006/math">
                    <m:r>
                      <a:rPr lang="en-US" altLang="zh-CN" sz="1600" b="0" i="1" smtClean="0">
                        <a:solidFill>
                          <a:schemeClr val="tx1"/>
                        </a:solidFill>
                        <a:latin typeface="Cambria Math" panose="02040503050406030204" pitchFamily="18" charset="0"/>
                      </a:rPr>
                      <m:t>𝑓</m:t>
                    </m:r>
                    <m:r>
                      <a:rPr lang="en-US" altLang="zh-CN" sz="1600" b="0" i="1" smtClean="0">
                        <a:solidFill>
                          <a:schemeClr val="tx1"/>
                        </a:solidFill>
                        <a:latin typeface="Cambria Math" panose="02040503050406030204" pitchFamily="18" charset="0"/>
                      </a:rPr>
                      <m:t>(</m:t>
                    </m:r>
                    <m:r>
                      <a:rPr lang="en-US" altLang="zh-CN" sz="1600" b="0" i="1" smtClean="0">
                        <a:solidFill>
                          <a:schemeClr val="tx1"/>
                        </a:solidFill>
                        <a:latin typeface="Cambria Math" panose="02040503050406030204" pitchFamily="18" charset="0"/>
                      </a:rPr>
                      <m:t>𝑡</m:t>
                    </m:r>
                    <m:r>
                      <a:rPr lang="en-US" altLang="zh-CN" sz="1600" b="0" i="1" smtClean="0">
                        <a:solidFill>
                          <a:schemeClr val="tx1"/>
                        </a:solidFill>
                        <a:latin typeface="Cambria Math" panose="02040503050406030204" pitchFamily="18" charset="0"/>
                      </a:rPr>
                      <m:t>,</m:t>
                    </m:r>
                    <m:r>
                      <a:rPr lang="en-US" altLang="zh-CN" sz="1600" b="0" i="1" smtClean="0">
                        <a:solidFill>
                          <a:schemeClr val="tx1"/>
                        </a:solidFill>
                        <a:latin typeface="Cambria Math" panose="02040503050406030204" pitchFamily="18" charset="0"/>
                      </a:rPr>
                      <m:t>𝑠</m:t>
                    </m:r>
                    <m:r>
                      <a:rPr lang="en-US" altLang="zh-CN" sz="1600" b="0" i="1" smtClean="0">
                        <a:solidFill>
                          <a:schemeClr val="tx1"/>
                        </a:solidFill>
                        <a:latin typeface="Cambria Math" panose="02040503050406030204" pitchFamily="18" charset="0"/>
                      </a:rPr>
                      <m:t>)</m:t>
                    </m:r>
                  </m:oMath>
                </a14:m>
                <a:r>
                  <a:rPr lang="en-US" altLang="zh-CN" sz="1600" dirty="0">
                    <a:solidFill>
                      <a:schemeClr val="tx1"/>
                    </a:solidFill>
                  </a:rPr>
                  <a:t> is increasing and convex in </a:t>
                </a:r>
                <a14:m>
                  <m:oMath xmlns:m="http://schemas.openxmlformats.org/officeDocument/2006/math">
                    <m:r>
                      <a:rPr lang="en-US" altLang="zh-CN" sz="1600" i="1">
                        <a:solidFill>
                          <a:schemeClr val="tx1"/>
                        </a:solidFill>
                        <a:latin typeface="Cambria Math" panose="02040503050406030204" pitchFamily="18" charset="0"/>
                      </a:rPr>
                      <m:t>𝑡</m:t>
                    </m:r>
                  </m:oMath>
                </a14:m>
                <a:r>
                  <a:rPr lang="en-US" altLang="zh-CN" sz="1600" dirty="0">
                    <a:solidFill>
                      <a:schemeClr val="tx1"/>
                    </a:solidFill>
                  </a:rPr>
                  <a:t>, and is decreasing and convex in </a:t>
                </a:r>
                <a14:m>
                  <m:oMath xmlns:m="http://schemas.openxmlformats.org/officeDocument/2006/math">
                    <m:r>
                      <a:rPr lang="en-US" altLang="zh-CN" sz="1600" i="1">
                        <a:solidFill>
                          <a:schemeClr val="tx1"/>
                        </a:solidFill>
                        <a:latin typeface="Cambria Math" panose="02040503050406030204" pitchFamily="18" charset="0"/>
                      </a:rPr>
                      <m:t>𝑠</m:t>
                    </m:r>
                  </m:oMath>
                </a14:m>
                <a:endParaRPr lang="en-US" altLang="zh-CN" sz="1600" dirty="0">
                  <a:solidFill>
                    <a:schemeClr val="tx1"/>
                  </a:solidFill>
                </a:endParaRPr>
              </a:p>
              <a:p>
                <a:pPr marL="285750" indent="-285750">
                  <a:buFont typeface="Wingdings" panose="05000000000000000000" pitchFamily="2" charset="2"/>
                  <a:buChar char="n"/>
                </a:pPr>
                <a:r>
                  <a:rPr lang="en-US" altLang="zh-CN" sz="1600" dirty="0">
                    <a:solidFill>
                      <a:srgbClr val="7030A0"/>
                    </a:solidFill>
                  </a:rPr>
                  <a:t>Fix </a:t>
                </a:r>
                <a14:m>
                  <m:oMath xmlns:m="http://schemas.openxmlformats.org/officeDocument/2006/math">
                    <m:r>
                      <a:rPr lang="en-US" altLang="zh-CN" sz="1600" i="1">
                        <a:solidFill>
                          <a:srgbClr val="7030A0"/>
                        </a:solidFill>
                        <a:latin typeface="Cambria Math" panose="02040503050406030204" pitchFamily="18" charset="0"/>
                      </a:rPr>
                      <m:t>𝑠</m:t>
                    </m:r>
                  </m:oMath>
                </a14:m>
                <a:r>
                  <a:rPr lang="en-US" altLang="zh-CN" sz="1600" dirty="0">
                    <a:solidFill>
                      <a:srgbClr val="7030A0"/>
                    </a:solidFill>
                  </a:rPr>
                  <a:t>, </a:t>
                </a:r>
                <a14:m>
                  <m:oMath xmlns:m="http://schemas.openxmlformats.org/officeDocument/2006/math">
                    <m:r>
                      <a:rPr lang="en-US" altLang="zh-CN" sz="1600" i="1">
                        <a:solidFill>
                          <a:srgbClr val="7030A0"/>
                        </a:solidFill>
                        <a:latin typeface="Cambria Math" panose="02040503050406030204" pitchFamily="18" charset="0"/>
                      </a:rPr>
                      <m:t>𝑓</m:t>
                    </m:r>
                    <m:r>
                      <a:rPr lang="en-US" altLang="zh-CN" sz="1600" i="1">
                        <a:solidFill>
                          <a:srgbClr val="7030A0"/>
                        </a:solidFill>
                        <a:latin typeface="Cambria Math" panose="02040503050406030204" pitchFamily="18" charset="0"/>
                      </a:rPr>
                      <m:t>(</m:t>
                    </m:r>
                    <m:r>
                      <a:rPr lang="en-US" altLang="zh-CN" sz="1600" i="1">
                        <a:solidFill>
                          <a:srgbClr val="7030A0"/>
                        </a:solidFill>
                        <a:latin typeface="Cambria Math" panose="02040503050406030204" pitchFamily="18" charset="0"/>
                      </a:rPr>
                      <m:t>𝑡</m:t>
                    </m:r>
                    <m:r>
                      <a:rPr lang="en-US" altLang="zh-CN" sz="1600" i="1">
                        <a:solidFill>
                          <a:srgbClr val="7030A0"/>
                        </a:solidFill>
                        <a:latin typeface="Cambria Math" panose="02040503050406030204" pitchFamily="18" charset="0"/>
                      </a:rPr>
                      <m:t>,</m:t>
                    </m:r>
                    <m:r>
                      <a:rPr lang="en-US" altLang="zh-CN" sz="1600" i="1">
                        <a:solidFill>
                          <a:srgbClr val="7030A0"/>
                        </a:solidFill>
                        <a:latin typeface="Cambria Math" panose="02040503050406030204" pitchFamily="18" charset="0"/>
                      </a:rPr>
                      <m:t>𝑠</m:t>
                    </m:r>
                    <m:r>
                      <a:rPr lang="en-US" altLang="zh-CN" sz="1600" i="1">
                        <a:solidFill>
                          <a:srgbClr val="7030A0"/>
                        </a:solidFill>
                        <a:latin typeface="Cambria Math" panose="02040503050406030204" pitchFamily="18" charset="0"/>
                      </a:rPr>
                      <m:t>)</m:t>
                    </m:r>
                  </m:oMath>
                </a14:m>
                <a:r>
                  <a:rPr lang="en-US" altLang="zh-CN" sz="1600" dirty="0">
                    <a:solidFill>
                      <a:srgbClr val="7030A0"/>
                    </a:solidFill>
                  </a:rPr>
                  <a:t> is maximized if </a:t>
                </a:r>
                <a14:m>
                  <m:oMath xmlns:m="http://schemas.openxmlformats.org/officeDocument/2006/math">
                    <m:r>
                      <a:rPr lang="en-US" altLang="zh-CN" sz="1600" i="1">
                        <a:solidFill>
                          <a:srgbClr val="7030A0"/>
                        </a:solidFill>
                        <a:latin typeface="Cambria Math" panose="02040503050406030204" pitchFamily="18" charset="0"/>
                      </a:rPr>
                      <m:t>𝑡</m:t>
                    </m:r>
                    <m:r>
                      <a:rPr lang="en-US" altLang="zh-CN" sz="1600" i="1">
                        <a:solidFill>
                          <a:srgbClr val="7030A0"/>
                        </a:solidFill>
                        <a:latin typeface="Cambria Math" panose="02040503050406030204" pitchFamily="18" charset="0"/>
                      </a:rPr>
                      <m:t>=</m:t>
                    </m:r>
                    <m:f>
                      <m:fPr>
                        <m:ctrlPr>
                          <a:rPr lang="en-US" altLang="zh-CN" sz="1600" i="1">
                            <a:solidFill>
                              <a:srgbClr val="7030A0"/>
                            </a:solidFill>
                            <a:latin typeface="Cambria Math" panose="02040503050406030204" pitchFamily="18" charset="0"/>
                          </a:rPr>
                        </m:ctrlPr>
                      </m:fPr>
                      <m:num>
                        <m:r>
                          <a:rPr lang="en-US" altLang="zh-CN" sz="1600" i="1">
                            <a:solidFill>
                              <a:srgbClr val="7030A0"/>
                            </a:solidFill>
                            <a:latin typeface="Cambria Math" panose="02040503050406030204" pitchFamily="18" charset="0"/>
                          </a:rPr>
                          <m:t>1</m:t>
                        </m:r>
                      </m:num>
                      <m:den>
                        <m:r>
                          <a:rPr lang="en-US" altLang="zh-CN" sz="1600" i="1">
                            <a:solidFill>
                              <a:srgbClr val="7030A0"/>
                            </a:solidFill>
                            <a:latin typeface="Cambria Math" panose="02040503050406030204" pitchFamily="18" charset="0"/>
                          </a:rPr>
                          <m:t>2</m:t>
                        </m:r>
                      </m:den>
                    </m:f>
                    <m:func>
                      <m:funcPr>
                        <m:ctrlPr>
                          <a:rPr lang="en-US" altLang="zh-CN" sz="1600" i="1">
                            <a:solidFill>
                              <a:srgbClr val="7030A0"/>
                            </a:solidFill>
                            <a:latin typeface="Cambria Math" panose="02040503050406030204" pitchFamily="18" charset="0"/>
                          </a:rPr>
                        </m:ctrlPr>
                      </m:funcPr>
                      <m:fName>
                        <m:r>
                          <m:rPr>
                            <m:sty m:val="p"/>
                          </m:rPr>
                          <a:rPr lang="en-US" altLang="zh-CN" sz="1600">
                            <a:solidFill>
                              <a:srgbClr val="7030A0"/>
                            </a:solidFill>
                            <a:latin typeface="Cambria Math" panose="02040503050406030204" pitchFamily="18" charset="0"/>
                          </a:rPr>
                          <m:t>log</m:t>
                        </m:r>
                      </m:fName>
                      <m:e>
                        <m:r>
                          <a:rPr lang="en-US" altLang="zh-CN" sz="1600" i="1">
                            <a:solidFill>
                              <a:srgbClr val="7030A0"/>
                            </a:solidFill>
                            <a:latin typeface="Cambria Math" panose="02040503050406030204" pitchFamily="18" charset="0"/>
                          </a:rPr>
                          <m:t>2</m:t>
                        </m:r>
                        <m:r>
                          <a:rPr lang="en-US" altLang="zh-CN" sz="1600" i="1">
                            <a:solidFill>
                              <a:srgbClr val="7030A0"/>
                            </a:solidFill>
                            <a:latin typeface="Cambria Math" panose="02040503050406030204" pitchFamily="18" charset="0"/>
                          </a:rPr>
                          <m:t>𝜋</m:t>
                        </m:r>
                        <m:r>
                          <a:rPr lang="en-US" altLang="zh-CN" sz="1600" i="1">
                            <a:solidFill>
                              <a:srgbClr val="7030A0"/>
                            </a:solidFill>
                            <a:latin typeface="Cambria Math" panose="02040503050406030204" pitchFamily="18" charset="0"/>
                          </a:rPr>
                          <m:t>𝑒𝑃</m:t>
                        </m:r>
                      </m:e>
                    </m:func>
                  </m:oMath>
                </a14:m>
                <a:endParaRPr lang="en-US" altLang="zh-CN" sz="1600" dirty="0">
                  <a:solidFill>
                    <a:srgbClr val="7030A0"/>
                  </a:solidFill>
                </a:endParaRPr>
              </a:p>
              <a:p>
                <a:pPr marL="285750" indent="-285750">
                  <a:buFont typeface="Wingdings" panose="05000000000000000000" pitchFamily="2" charset="2"/>
                  <a:buChar char="n"/>
                </a:pPr>
                <a:r>
                  <a:rPr lang="en-US" altLang="zh-CN" sz="1600" dirty="0">
                    <a:solidFill>
                      <a:srgbClr val="7030A0"/>
                    </a:solidFill>
                  </a:rPr>
                  <a:t>Fix </a:t>
                </a:r>
                <a14:m>
                  <m:oMath xmlns:m="http://schemas.openxmlformats.org/officeDocument/2006/math">
                    <m:r>
                      <a:rPr lang="en-US" altLang="zh-CN" sz="1600" i="1">
                        <a:solidFill>
                          <a:srgbClr val="7030A0"/>
                        </a:solidFill>
                        <a:latin typeface="Cambria Math" panose="02040503050406030204" pitchFamily="18" charset="0"/>
                      </a:rPr>
                      <m:t>𝑡</m:t>
                    </m:r>
                  </m:oMath>
                </a14:m>
                <a:r>
                  <a:rPr lang="en-US" altLang="zh-CN" sz="1600" dirty="0">
                    <a:solidFill>
                      <a:srgbClr val="7030A0"/>
                    </a:solidFill>
                  </a:rPr>
                  <a:t>, </a:t>
                </a:r>
                <a14:m>
                  <m:oMath xmlns:m="http://schemas.openxmlformats.org/officeDocument/2006/math">
                    <m:r>
                      <a:rPr lang="en-US" altLang="zh-CN" sz="1600" i="1">
                        <a:solidFill>
                          <a:srgbClr val="7030A0"/>
                        </a:solidFill>
                        <a:latin typeface="Cambria Math" panose="02040503050406030204" pitchFamily="18" charset="0"/>
                      </a:rPr>
                      <m:t>𝑓</m:t>
                    </m:r>
                    <m:r>
                      <a:rPr lang="en-US" altLang="zh-CN" sz="1600" i="1">
                        <a:solidFill>
                          <a:srgbClr val="7030A0"/>
                        </a:solidFill>
                        <a:latin typeface="Cambria Math" panose="02040503050406030204" pitchFamily="18" charset="0"/>
                      </a:rPr>
                      <m:t>(</m:t>
                    </m:r>
                    <m:r>
                      <a:rPr lang="en-US" altLang="zh-CN" sz="1600" i="1">
                        <a:solidFill>
                          <a:srgbClr val="7030A0"/>
                        </a:solidFill>
                        <a:latin typeface="Cambria Math" panose="02040503050406030204" pitchFamily="18" charset="0"/>
                      </a:rPr>
                      <m:t>𝑡</m:t>
                    </m:r>
                    <m:r>
                      <a:rPr lang="en-US" altLang="zh-CN" sz="1600" i="1">
                        <a:solidFill>
                          <a:srgbClr val="7030A0"/>
                        </a:solidFill>
                        <a:latin typeface="Cambria Math" panose="02040503050406030204" pitchFamily="18" charset="0"/>
                      </a:rPr>
                      <m:t>,</m:t>
                    </m:r>
                    <m:r>
                      <a:rPr lang="en-US" altLang="zh-CN" sz="1600" i="1">
                        <a:solidFill>
                          <a:srgbClr val="7030A0"/>
                        </a:solidFill>
                        <a:latin typeface="Cambria Math" panose="02040503050406030204" pitchFamily="18" charset="0"/>
                      </a:rPr>
                      <m:t>𝑠</m:t>
                    </m:r>
                    <m:r>
                      <a:rPr lang="en-US" altLang="zh-CN" sz="1600" i="1">
                        <a:solidFill>
                          <a:srgbClr val="7030A0"/>
                        </a:solidFill>
                        <a:latin typeface="Cambria Math" panose="02040503050406030204" pitchFamily="18" charset="0"/>
                      </a:rPr>
                      <m:t>)</m:t>
                    </m:r>
                  </m:oMath>
                </a14:m>
                <a:r>
                  <a:rPr lang="en-US" altLang="zh-CN" sz="1600" dirty="0">
                    <a:solidFill>
                      <a:srgbClr val="7030A0"/>
                    </a:solidFill>
                  </a:rPr>
                  <a:t> is minimized if </a:t>
                </a:r>
                <a14:m>
                  <m:oMath xmlns:m="http://schemas.openxmlformats.org/officeDocument/2006/math">
                    <m:r>
                      <a:rPr lang="en-US" altLang="zh-CN" sz="1600" i="1">
                        <a:solidFill>
                          <a:srgbClr val="7030A0"/>
                        </a:solidFill>
                        <a:latin typeface="Cambria Math" panose="02040503050406030204" pitchFamily="18" charset="0"/>
                      </a:rPr>
                      <m:t>𝑠</m:t>
                    </m:r>
                    <m:r>
                      <a:rPr lang="en-US" altLang="zh-CN" sz="1600" i="1">
                        <a:solidFill>
                          <a:srgbClr val="7030A0"/>
                        </a:solidFill>
                        <a:latin typeface="Cambria Math" panose="02040503050406030204" pitchFamily="18" charset="0"/>
                      </a:rPr>
                      <m:t>=</m:t>
                    </m:r>
                    <m:f>
                      <m:fPr>
                        <m:ctrlPr>
                          <a:rPr lang="en-US" altLang="zh-CN" sz="1600" i="1">
                            <a:solidFill>
                              <a:srgbClr val="7030A0"/>
                            </a:solidFill>
                            <a:latin typeface="Cambria Math" panose="02040503050406030204" pitchFamily="18" charset="0"/>
                          </a:rPr>
                        </m:ctrlPr>
                      </m:fPr>
                      <m:num>
                        <m:r>
                          <a:rPr lang="en-US" altLang="zh-CN" sz="1600" i="1">
                            <a:solidFill>
                              <a:srgbClr val="7030A0"/>
                            </a:solidFill>
                            <a:latin typeface="Cambria Math" panose="02040503050406030204" pitchFamily="18" charset="0"/>
                          </a:rPr>
                          <m:t>1</m:t>
                        </m:r>
                      </m:num>
                      <m:den>
                        <m:r>
                          <a:rPr lang="en-US" altLang="zh-CN" sz="1600" i="1">
                            <a:solidFill>
                              <a:srgbClr val="7030A0"/>
                            </a:solidFill>
                            <a:latin typeface="Cambria Math" panose="02040503050406030204" pitchFamily="18" charset="0"/>
                          </a:rPr>
                          <m:t>2</m:t>
                        </m:r>
                      </m:den>
                    </m:f>
                    <m:func>
                      <m:funcPr>
                        <m:ctrlPr>
                          <a:rPr lang="en-US" altLang="zh-CN" sz="1600" i="1">
                            <a:solidFill>
                              <a:srgbClr val="7030A0"/>
                            </a:solidFill>
                            <a:latin typeface="Cambria Math" panose="02040503050406030204" pitchFamily="18" charset="0"/>
                          </a:rPr>
                        </m:ctrlPr>
                      </m:funcPr>
                      <m:fName>
                        <m:r>
                          <m:rPr>
                            <m:sty m:val="p"/>
                          </m:rPr>
                          <a:rPr lang="en-US" altLang="zh-CN" sz="1600">
                            <a:solidFill>
                              <a:srgbClr val="7030A0"/>
                            </a:solidFill>
                            <a:latin typeface="Cambria Math" panose="02040503050406030204" pitchFamily="18" charset="0"/>
                          </a:rPr>
                          <m:t>log</m:t>
                        </m:r>
                      </m:fName>
                      <m:e>
                        <m:r>
                          <a:rPr lang="en-US" altLang="zh-CN" sz="1600" i="1">
                            <a:solidFill>
                              <a:srgbClr val="7030A0"/>
                            </a:solidFill>
                            <a:latin typeface="Cambria Math" panose="02040503050406030204" pitchFamily="18" charset="0"/>
                          </a:rPr>
                          <m:t>2</m:t>
                        </m:r>
                        <m:r>
                          <a:rPr lang="en-US" altLang="zh-CN" sz="1600" i="1">
                            <a:solidFill>
                              <a:srgbClr val="7030A0"/>
                            </a:solidFill>
                            <a:latin typeface="Cambria Math" panose="02040503050406030204" pitchFamily="18" charset="0"/>
                          </a:rPr>
                          <m:t>𝜋</m:t>
                        </m:r>
                        <m:r>
                          <a:rPr lang="en-US" altLang="zh-CN" sz="1600" i="1">
                            <a:solidFill>
                              <a:srgbClr val="7030A0"/>
                            </a:solidFill>
                            <a:latin typeface="Cambria Math" panose="02040503050406030204" pitchFamily="18" charset="0"/>
                          </a:rPr>
                          <m:t>𝑒𝑁</m:t>
                        </m:r>
                      </m:e>
                    </m:func>
                  </m:oMath>
                </a14:m>
                <a:endParaRPr lang="en-US" altLang="zh-CN" sz="1600" dirty="0">
                  <a:solidFill>
                    <a:srgbClr val="7030A0"/>
                  </a:solidFill>
                </a:endParaRPr>
              </a:p>
              <a:p>
                <a:pPr marL="285750" indent="-285750">
                  <a:buFont typeface="Wingdings" panose="05000000000000000000" pitchFamily="2" charset="2"/>
                  <a:buChar char="n"/>
                </a:pPr>
                <a14:m>
                  <m:oMath xmlns:m="http://schemas.openxmlformats.org/officeDocument/2006/math">
                    <m:sSup>
                      <m:sSupPr>
                        <m:ctrlPr>
                          <a:rPr lang="en-US" altLang="zh-CN" sz="1600" b="0" i="1" smtClean="0">
                            <a:solidFill>
                              <a:srgbClr val="7030A0"/>
                            </a:solidFill>
                            <a:latin typeface="Cambria Math" panose="02040503050406030204" pitchFamily="18" charset="0"/>
                          </a:rPr>
                        </m:ctrlPr>
                      </m:sSupPr>
                      <m:e>
                        <m:r>
                          <a:rPr lang="en-US" altLang="zh-CN" sz="1600" b="0" i="1" smtClean="0">
                            <a:solidFill>
                              <a:srgbClr val="7030A0"/>
                            </a:solidFill>
                            <a:latin typeface="Cambria Math" panose="02040503050406030204" pitchFamily="18" charset="0"/>
                          </a:rPr>
                          <m:t>𝑋</m:t>
                        </m:r>
                      </m:e>
                      <m:sup>
                        <m:r>
                          <a:rPr lang="en-US" altLang="zh-CN" sz="1600" b="0" i="1" smtClean="0">
                            <a:solidFill>
                              <a:srgbClr val="7030A0"/>
                            </a:solidFill>
                            <a:latin typeface="Cambria Math" panose="02040503050406030204" pitchFamily="18" charset="0"/>
                          </a:rPr>
                          <m:t>∗</m:t>
                        </m:r>
                      </m:sup>
                    </m:sSup>
                    <m:r>
                      <a:rPr lang="en-US" altLang="zh-CN" sz="1600" b="0" i="1" smtClean="0">
                        <a:solidFill>
                          <a:srgbClr val="7030A0"/>
                        </a:solidFill>
                        <a:latin typeface="Cambria Math" panose="02040503050406030204" pitchFamily="18" charset="0"/>
                      </a:rPr>
                      <m:t>∼</m:t>
                    </m:r>
                    <m:r>
                      <a:rPr lang="en-US" altLang="zh-CN" sz="1600" b="0" i="1" smtClean="0">
                        <a:solidFill>
                          <a:srgbClr val="7030A0"/>
                        </a:solidFill>
                        <a:latin typeface="Cambria Math" panose="02040503050406030204" pitchFamily="18" charset="0"/>
                      </a:rPr>
                      <m:t>𝒩</m:t>
                    </m:r>
                    <m:r>
                      <a:rPr lang="en-US" altLang="zh-CN" sz="1600" b="0" i="1" smtClean="0">
                        <a:solidFill>
                          <a:srgbClr val="7030A0"/>
                        </a:solidFill>
                        <a:latin typeface="Cambria Math" panose="02040503050406030204" pitchFamily="18" charset="0"/>
                      </a:rPr>
                      <m:t>(0,</m:t>
                    </m:r>
                    <m:r>
                      <a:rPr lang="en-US" altLang="zh-CN" sz="1600" b="0" i="1" smtClean="0">
                        <a:solidFill>
                          <a:srgbClr val="7030A0"/>
                        </a:solidFill>
                        <a:latin typeface="Cambria Math" panose="02040503050406030204" pitchFamily="18" charset="0"/>
                      </a:rPr>
                      <m:t>𝑃</m:t>
                    </m:r>
                    <m:r>
                      <a:rPr lang="en-US" altLang="zh-CN" sz="1600" b="0" i="1" smtClean="0">
                        <a:solidFill>
                          <a:srgbClr val="7030A0"/>
                        </a:solidFill>
                        <a:latin typeface="Cambria Math" panose="02040503050406030204" pitchFamily="18" charset="0"/>
                      </a:rPr>
                      <m:t>)</m:t>
                    </m:r>
                  </m:oMath>
                </a14:m>
                <a:r>
                  <a:rPr lang="en-US" altLang="zh-CN" sz="1600" dirty="0">
                    <a:solidFill>
                      <a:srgbClr val="7030A0"/>
                    </a:solidFill>
                  </a:rPr>
                  <a:t>, </a:t>
                </a:r>
                <a14:m>
                  <m:oMath xmlns:m="http://schemas.openxmlformats.org/officeDocument/2006/math">
                    <m:r>
                      <a:rPr lang="en-US" altLang="zh-CN" sz="1600" b="0" i="1" dirty="0" smtClean="0">
                        <a:solidFill>
                          <a:srgbClr val="7030A0"/>
                        </a:solidFill>
                        <a:latin typeface="Cambria Math" panose="02040503050406030204" pitchFamily="18" charset="0"/>
                      </a:rPr>
                      <m:t>𝑍</m:t>
                    </m:r>
                    <m:r>
                      <a:rPr lang="en-US" altLang="zh-CN" sz="1600" b="0" i="1" dirty="0" smtClean="0">
                        <a:solidFill>
                          <a:srgbClr val="7030A0"/>
                        </a:solidFill>
                        <a:latin typeface="Cambria Math" panose="02040503050406030204" pitchFamily="18" charset="0"/>
                      </a:rPr>
                      <m:t>∼</m:t>
                    </m:r>
                    <m:r>
                      <a:rPr lang="en-US" altLang="zh-CN" sz="1600" b="0" i="1" dirty="0" smtClean="0">
                        <a:solidFill>
                          <a:srgbClr val="7030A0"/>
                        </a:solidFill>
                        <a:latin typeface="Cambria Math" panose="02040503050406030204" pitchFamily="18" charset="0"/>
                      </a:rPr>
                      <m:t>𝒩</m:t>
                    </m:r>
                    <m:r>
                      <a:rPr lang="en-US" altLang="zh-CN" sz="1600" b="0" i="1" dirty="0" smtClean="0">
                        <a:solidFill>
                          <a:srgbClr val="7030A0"/>
                        </a:solidFill>
                        <a:latin typeface="Cambria Math" panose="02040503050406030204" pitchFamily="18" charset="0"/>
                      </a:rPr>
                      <m:t>(0,</m:t>
                    </m:r>
                    <m:sSup>
                      <m:sSupPr>
                        <m:ctrlPr>
                          <a:rPr lang="en-US" altLang="zh-CN" sz="1600" b="0" i="1" dirty="0" smtClean="0">
                            <a:solidFill>
                              <a:srgbClr val="7030A0"/>
                            </a:solidFill>
                            <a:latin typeface="Cambria Math" panose="02040503050406030204" pitchFamily="18" charset="0"/>
                          </a:rPr>
                        </m:ctrlPr>
                      </m:sSupPr>
                      <m:e>
                        <m:r>
                          <a:rPr lang="en-US" altLang="zh-CN" sz="1600" b="0" i="1" dirty="0" smtClean="0">
                            <a:solidFill>
                              <a:srgbClr val="7030A0"/>
                            </a:solidFill>
                            <a:latin typeface="Cambria Math" panose="02040503050406030204" pitchFamily="18" charset="0"/>
                          </a:rPr>
                          <m:t>𝑁</m:t>
                        </m:r>
                      </m:e>
                      <m:sup>
                        <m:r>
                          <a:rPr lang="en-US" altLang="zh-CN" sz="1600" b="0" i="1" dirty="0" smtClean="0">
                            <a:solidFill>
                              <a:srgbClr val="7030A0"/>
                            </a:solidFill>
                            <a:latin typeface="Cambria Math" panose="02040503050406030204" pitchFamily="18" charset="0"/>
                          </a:rPr>
                          <m:t>∗</m:t>
                        </m:r>
                      </m:sup>
                    </m:sSup>
                    <m:r>
                      <a:rPr lang="en-US" altLang="zh-CN" sz="1600" b="0" i="1" dirty="0" smtClean="0">
                        <a:solidFill>
                          <a:srgbClr val="7030A0"/>
                        </a:solidFill>
                        <a:latin typeface="Cambria Math" panose="02040503050406030204" pitchFamily="18" charset="0"/>
                      </a:rPr>
                      <m:t>)</m:t>
                    </m:r>
                  </m:oMath>
                </a14:m>
                <a:endParaRPr lang="zh-CN" altLang="en-US" sz="1600" dirty="0">
                  <a:solidFill>
                    <a:srgbClr val="7030A0"/>
                  </a:solidFill>
                </a:endParaRPr>
              </a:p>
            </p:txBody>
          </p:sp>
        </mc:Choice>
        <mc:Fallback xmlns="">
          <p:sp>
            <p:nvSpPr>
              <p:cNvPr id="5" name="Rectangle 4">
                <a:extLst>
                  <a:ext uri="{FF2B5EF4-FFF2-40B4-BE49-F238E27FC236}">
                    <a16:creationId xmlns:a16="http://schemas.microsoft.com/office/drawing/2014/main" id="{23B78A0C-5EF7-4463-BEF5-F527C6097ED0}"/>
                  </a:ext>
                </a:extLst>
              </p:cNvPr>
              <p:cNvSpPr>
                <a:spLocks noRot="1" noChangeAspect="1" noMove="1" noResize="1" noEditPoints="1" noAdjustHandles="1" noChangeArrowheads="1" noChangeShapeType="1" noTextEdit="1"/>
              </p:cNvSpPr>
              <p:nvPr/>
            </p:nvSpPr>
            <p:spPr>
              <a:xfrm>
                <a:off x="276672" y="2460435"/>
                <a:ext cx="4370728" cy="3983783"/>
              </a:xfrm>
              <a:prstGeom prst="rect">
                <a:avLst/>
              </a:prstGeom>
              <a:blipFill>
                <a:blip r:embed="rId8"/>
                <a:stretch>
                  <a:fillRect l="-417" b="-1679"/>
                </a:stretch>
              </a:blipFill>
              <a:ln>
                <a:solidFill>
                  <a:srgbClr val="00B0F0"/>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B48E174E-0B63-423A-A19B-E51989DBA50C}"/>
                  </a:ext>
                </a:extLst>
              </p:cNvPr>
              <p:cNvSpPr/>
              <p:nvPr/>
            </p:nvSpPr>
            <p:spPr>
              <a:xfrm>
                <a:off x="4917410" y="4888433"/>
                <a:ext cx="4931564" cy="50405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r>
                        <a:rPr lang="en-US" altLang="zh-CN" sz="1800" b="1" i="1" smtClean="0">
                          <a:solidFill>
                            <a:srgbClr val="C00000"/>
                          </a:solidFill>
                          <a:effectLst>
                            <a:outerShdw blurRad="38100" dist="38100" dir="2700000" algn="tl">
                              <a:srgbClr val="000000">
                                <a:alpha val="43137"/>
                              </a:srgbClr>
                            </a:outerShdw>
                          </a:effectLst>
                          <a:latin typeface="Cambria Math" panose="02040503050406030204" pitchFamily="18" charset="0"/>
                        </a:rPr>
                        <m:t>𝑰</m:t>
                      </m:r>
                      <m:d>
                        <m:dPr>
                          <m:ctrlPr>
                            <a:rPr lang="en-US" altLang="zh-CN" sz="1800" b="1" i="1">
                              <a:solidFill>
                                <a:srgbClr val="C00000"/>
                              </a:solidFill>
                              <a:effectLst>
                                <a:outerShdw blurRad="38100" dist="38100" dir="2700000" algn="tl">
                                  <a:srgbClr val="000000">
                                    <a:alpha val="43137"/>
                                  </a:srgbClr>
                                </a:outerShdw>
                              </a:effectLst>
                              <a:latin typeface="Cambria Math" panose="02040503050406030204" pitchFamily="18" charset="0"/>
                            </a:rPr>
                          </m:ctrlPr>
                        </m:dPr>
                        <m:e>
                          <m:r>
                            <a:rPr lang="en-US" altLang="zh-CN" sz="1800" b="1" i="1">
                              <a:solidFill>
                                <a:srgbClr val="C00000"/>
                              </a:solidFill>
                              <a:effectLst>
                                <a:outerShdw blurRad="38100" dist="38100" dir="2700000" algn="tl">
                                  <a:srgbClr val="000000">
                                    <a:alpha val="43137"/>
                                  </a:srgbClr>
                                </a:outerShdw>
                              </a:effectLst>
                              <a:latin typeface="Cambria Math" panose="02040503050406030204" pitchFamily="18" charset="0"/>
                            </a:rPr>
                            <m:t>𝑿</m:t>
                          </m:r>
                          <m:r>
                            <a:rPr lang="en-US" altLang="zh-CN" sz="1800" b="1" i="1">
                              <a:solidFill>
                                <a:srgbClr val="C00000"/>
                              </a:solidFill>
                              <a:effectLst>
                                <a:outerShdw blurRad="38100" dist="38100" dir="2700000" algn="tl">
                                  <a:srgbClr val="000000">
                                    <a:alpha val="43137"/>
                                  </a:srgbClr>
                                </a:outerShdw>
                              </a:effectLst>
                              <a:latin typeface="Cambria Math" panose="02040503050406030204" pitchFamily="18" charset="0"/>
                            </a:rPr>
                            <m:t>;</m:t>
                          </m:r>
                          <m:r>
                            <a:rPr lang="en-US" altLang="zh-CN" sz="1800" b="1" i="1">
                              <a:solidFill>
                                <a:srgbClr val="C00000"/>
                              </a:solidFill>
                              <a:effectLst>
                                <a:outerShdw blurRad="38100" dist="38100" dir="2700000" algn="tl">
                                  <a:srgbClr val="000000">
                                    <a:alpha val="43137"/>
                                  </a:srgbClr>
                                </a:outerShdw>
                              </a:effectLst>
                              <a:latin typeface="Cambria Math" panose="02040503050406030204" pitchFamily="18" charset="0"/>
                            </a:rPr>
                            <m:t>𝑿</m:t>
                          </m:r>
                          <m:r>
                            <a:rPr lang="en-US" altLang="zh-CN" sz="1800" b="1" i="1">
                              <a:solidFill>
                                <a:srgbClr val="C00000"/>
                              </a:solidFill>
                              <a:effectLst>
                                <a:outerShdw blurRad="38100" dist="38100" dir="2700000" algn="tl">
                                  <a:srgbClr val="000000">
                                    <a:alpha val="43137"/>
                                  </a:srgbClr>
                                </a:outerShdw>
                              </a:effectLst>
                              <a:latin typeface="Cambria Math" panose="02040503050406030204" pitchFamily="18" charset="0"/>
                            </a:rPr>
                            <m:t>+</m:t>
                          </m:r>
                          <m:sSup>
                            <m:sSupPr>
                              <m:ctrlPr>
                                <a:rPr lang="en-US" altLang="zh-CN" sz="1800" b="1" i="1">
                                  <a:solidFill>
                                    <a:srgbClr val="C00000"/>
                                  </a:solidFill>
                                  <a:effectLst>
                                    <a:outerShdw blurRad="38100" dist="38100" dir="2700000" algn="tl">
                                      <a:srgbClr val="000000">
                                        <a:alpha val="43137"/>
                                      </a:srgbClr>
                                    </a:outerShdw>
                                  </a:effectLst>
                                  <a:latin typeface="Cambria Math" panose="02040503050406030204" pitchFamily="18" charset="0"/>
                                </a:rPr>
                              </m:ctrlPr>
                            </m:sSupPr>
                            <m:e>
                              <m:r>
                                <a:rPr lang="en-US" altLang="zh-CN" sz="1800" b="1" i="1">
                                  <a:solidFill>
                                    <a:srgbClr val="C00000"/>
                                  </a:solidFill>
                                  <a:effectLst>
                                    <a:outerShdw blurRad="38100" dist="38100" dir="2700000" algn="tl">
                                      <a:srgbClr val="000000">
                                        <a:alpha val="43137"/>
                                      </a:srgbClr>
                                    </a:outerShdw>
                                  </a:effectLst>
                                  <a:latin typeface="Cambria Math" panose="02040503050406030204" pitchFamily="18" charset="0"/>
                                </a:rPr>
                                <m:t>𝒁</m:t>
                              </m:r>
                            </m:e>
                            <m:sup>
                              <m:r>
                                <a:rPr lang="en-US" altLang="zh-CN" sz="1800" b="1" i="1">
                                  <a:solidFill>
                                    <a:srgbClr val="C00000"/>
                                  </a:solidFill>
                                  <a:effectLst>
                                    <a:outerShdw blurRad="38100" dist="38100" dir="2700000" algn="tl">
                                      <a:srgbClr val="000000">
                                        <a:alpha val="43137"/>
                                      </a:srgbClr>
                                    </a:outerShdw>
                                  </a:effectLst>
                                  <a:latin typeface="Cambria Math" panose="02040503050406030204" pitchFamily="18" charset="0"/>
                                </a:rPr>
                                <m:t>∗</m:t>
                              </m:r>
                            </m:sup>
                          </m:sSup>
                        </m:e>
                      </m:d>
                      <m:r>
                        <a:rPr lang="en-US" altLang="zh-CN" sz="1800" b="1" i="1">
                          <a:solidFill>
                            <a:srgbClr val="C00000"/>
                          </a:solidFill>
                          <a:effectLst>
                            <a:outerShdw blurRad="38100" dist="38100" dir="2700000" algn="tl">
                              <a:srgbClr val="000000">
                                <a:alpha val="43137"/>
                              </a:srgbClr>
                            </a:outerShdw>
                          </a:effectLst>
                          <a:latin typeface="Cambria Math" panose="02040503050406030204" pitchFamily="18" charset="0"/>
                        </a:rPr>
                        <m:t>≤</m:t>
                      </m:r>
                      <m:r>
                        <a:rPr lang="en-US" altLang="zh-CN" sz="1800" b="1" i="1">
                          <a:solidFill>
                            <a:srgbClr val="C00000"/>
                          </a:solidFill>
                          <a:effectLst>
                            <a:outerShdw blurRad="38100" dist="38100" dir="2700000" algn="tl">
                              <a:srgbClr val="000000">
                                <a:alpha val="43137"/>
                              </a:srgbClr>
                            </a:outerShdw>
                          </a:effectLst>
                          <a:latin typeface="Cambria Math" panose="02040503050406030204" pitchFamily="18" charset="0"/>
                        </a:rPr>
                        <m:t>𝑰</m:t>
                      </m:r>
                      <m:d>
                        <m:dPr>
                          <m:ctrlPr>
                            <a:rPr lang="en-US" altLang="zh-CN" sz="1800" b="1" i="1">
                              <a:solidFill>
                                <a:srgbClr val="C00000"/>
                              </a:solidFill>
                              <a:effectLst>
                                <a:outerShdw blurRad="38100" dist="38100" dir="2700000" algn="tl">
                                  <a:srgbClr val="000000">
                                    <a:alpha val="43137"/>
                                  </a:srgbClr>
                                </a:outerShdw>
                              </a:effectLst>
                              <a:latin typeface="Cambria Math" panose="02040503050406030204" pitchFamily="18" charset="0"/>
                            </a:rPr>
                          </m:ctrlPr>
                        </m:dPr>
                        <m:e>
                          <m:sSup>
                            <m:sSupPr>
                              <m:ctrlPr>
                                <a:rPr lang="en-US" altLang="zh-CN" sz="1800" b="1" i="1">
                                  <a:solidFill>
                                    <a:srgbClr val="C00000"/>
                                  </a:solidFill>
                                  <a:effectLst>
                                    <a:outerShdw blurRad="38100" dist="38100" dir="2700000" algn="tl">
                                      <a:srgbClr val="000000">
                                        <a:alpha val="43137"/>
                                      </a:srgbClr>
                                    </a:outerShdw>
                                  </a:effectLst>
                                  <a:latin typeface="Cambria Math" panose="02040503050406030204" pitchFamily="18" charset="0"/>
                                </a:rPr>
                              </m:ctrlPr>
                            </m:sSupPr>
                            <m:e>
                              <m:r>
                                <a:rPr lang="en-US" altLang="zh-CN" sz="1800" b="1" i="1">
                                  <a:solidFill>
                                    <a:srgbClr val="C00000"/>
                                  </a:solidFill>
                                  <a:effectLst>
                                    <a:outerShdw blurRad="38100" dist="38100" dir="2700000" algn="tl">
                                      <a:srgbClr val="000000">
                                        <a:alpha val="43137"/>
                                      </a:srgbClr>
                                    </a:outerShdw>
                                  </a:effectLst>
                                  <a:latin typeface="Cambria Math" panose="02040503050406030204" pitchFamily="18" charset="0"/>
                                </a:rPr>
                                <m:t>𝑿</m:t>
                              </m:r>
                            </m:e>
                            <m:sup>
                              <m:r>
                                <a:rPr lang="en-US" altLang="zh-CN" sz="1800" b="1" i="1">
                                  <a:solidFill>
                                    <a:srgbClr val="C00000"/>
                                  </a:solidFill>
                                  <a:effectLst>
                                    <a:outerShdw blurRad="38100" dist="38100" dir="2700000" algn="tl">
                                      <a:srgbClr val="000000">
                                        <a:alpha val="43137"/>
                                      </a:srgbClr>
                                    </a:outerShdw>
                                  </a:effectLst>
                                  <a:latin typeface="Cambria Math" panose="02040503050406030204" pitchFamily="18" charset="0"/>
                                </a:rPr>
                                <m:t>∗</m:t>
                              </m:r>
                            </m:sup>
                          </m:sSup>
                          <m:r>
                            <a:rPr lang="en-US" altLang="zh-CN" sz="1800" b="1" i="1">
                              <a:solidFill>
                                <a:srgbClr val="C00000"/>
                              </a:solidFill>
                              <a:effectLst>
                                <a:outerShdw blurRad="38100" dist="38100" dir="2700000" algn="tl">
                                  <a:srgbClr val="000000">
                                    <a:alpha val="43137"/>
                                  </a:srgbClr>
                                </a:outerShdw>
                              </a:effectLst>
                              <a:latin typeface="Cambria Math" panose="02040503050406030204" pitchFamily="18" charset="0"/>
                            </a:rPr>
                            <m:t>;</m:t>
                          </m:r>
                          <m:sSup>
                            <m:sSupPr>
                              <m:ctrlPr>
                                <a:rPr lang="en-US" altLang="zh-CN" sz="1800" b="1" i="1">
                                  <a:solidFill>
                                    <a:srgbClr val="C00000"/>
                                  </a:solidFill>
                                  <a:effectLst>
                                    <a:outerShdw blurRad="38100" dist="38100" dir="2700000" algn="tl">
                                      <a:srgbClr val="000000">
                                        <a:alpha val="43137"/>
                                      </a:srgbClr>
                                    </a:outerShdw>
                                  </a:effectLst>
                                  <a:latin typeface="Cambria Math" panose="02040503050406030204" pitchFamily="18" charset="0"/>
                                </a:rPr>
                              </m:ctrlPr>
                            </m:sSupPr>
                            <m:e>
                              <m:r>
                                <a:rPr lang="en-US" altLang="zh-CN" sz="1800" b="1" i="1">
                                  <a:solidFill>
                                    <a:srgbClr val="C00000"/>
                                  </a:solidFill>
                                  <a:effectLst>
                                    <a:outerShdw blurRad="38100" dist="38100" dir="2700000" algn="tl">
                                      <a:srgbClr val="000000">
                                        <a:alpha val="43137"/>
                                      </a:srgbClr>
                                    </a:outerShdw>
                                  </a:effectLst>
                                  <a:latin typeface="Cambria Math" panose="02040503050406030204" pitchFamily="18" charset="0"/>
                                </a:rPr>
                                <m:t>𝑿</m:t>
                              </m:r>
                            </m:e>
                            <m:sup>
                              <m:r>
                                <a:rPr lang="en-US" altLang="zh-CN" sz="1800" b="1" i="1">
                                  <a:solidFill>
                                    <a:srgbClr val="C00000"/>
                                  </a:solidFill>
                                  <a:effectLst>
                                    <a:outerShdw blurRad="38100" dist="38100" dir="2700000" algn="tl">
                                      <a:srgbClr val="000000">
                                        <a:alpha val="43137"/>
                                      </a:srgbClr>
                                    </a:outerShdw>
                                  </a:effectLst>
                                  <a:latin typeface="Cambria Math" panose="02040503050406030204" pitchFamily="18" charset="0"/>
                                </a:rPr>
                                <m:t>∗</m:t>
                              </m:r>
                            </m:sup>
                          </m:sSup>
                          <m:r>
                            <a:rPr lang="en-US" altLang="zh-CN" sz="1800" b="1" i="1">
                              <a:solidFill>
                                <a:srgbClr val="C00000"/>
                              </a:solidFill>
                              <a:effectLst>
                                <a:outerShdw blurRad="38100" dist="38100" dir="2700000" algn="tl">
                                  <a:srgbClr val="000000">
                                    <a:alpha val="43137"/>
                                  </a:srgbClr>
                                </a:outerShdw>
                              </a:effectLst>
                              <a:latin typeface="Cambria Math" panose="02040503050406030204" pitchFamily="18" charset="0"/>
                            </a:rPr>
                            <m:t>+</m:t>
                          </m:r>
                          <m:sSup>
                            <m:sSupPr>
                              <m:ctrlPr>
                                <a:rPr lang="en-US" altLang="zh-CN" sz="1800" b="1" i="1">
                                  <a:solidFill>
                                    <a:srgbClr val="C00000"/>
                                  </a:solidFill>
                                  <a:effectLst>
                                    <a:outerShdw blurRad="38100" dist="38100" dir="2700000" algn="tl">
                                      <a:srgbClr val="000000">
                                        <a:alpha val="43137"/>
                                      </a:srgbClr>
                                    </a:outerShdw>
                                  </a:effectLst>
                                  <a:latin typeface="Cambria Math" panose="02040503050406030204" pitchFamily="18" charset="0"/>
                                </a:rPr>
                              </m:ctrlPr>
                            </m:sSupPr>
                            <m:e>
                              <m:r>
                                <a:rPr lang="en-US" altLang="zh-CN" sz="1800" b="1" i="1">
                                  <a:solidFill>
                                    <a:srgbClr val="C00000"/>
                                  </a:solidFill>
                                  <a:effectLst>
                                    <a:outerShdw blurRad="38100" dist="38100" dir="2700000" algn="tl">
                                      <a:srgbClr val="000000">
                                        <a:alpha val="43137"/>
                                      </a:srgbClr>
                                    </a:outerShdw>
                                  </a:effectLst>
                                  <a:latin typeface="Cambria Math" panose="02040503050406030204" pitchFamily="18" charset="0"/>
                                </a:rPr>
                                <m:t>𝒁</m:t>
                              </m:r>
                            </m:e>
                            <m:sup>
                              <m:r>
                                <a:rPr lang="en-US" altLang="zh-CN" sz="1800" b="1" i="1">
                                  <a:solidFill>
                                    <a:srgbClr val="C00000"/>
                                  </a:solidFill>
                                  <a:effectLst>
                                    <a:outerShdw blurRad="38100" dist="38100" dir="2700000" algn="tl">
                                      <a:srgbClr val="000000">
                                        <a:alpha val="43137"/>
                                      </a:srgbClr>
                                    </a:outerShdw>
                                  </a:effectLst>
                                  <a:latin typeface="Cambria Math" panose="02040503050406030204" pitchFamily="18" charset="0"/>
                                </a:rPr>
                                <m:t>∗</m:t>
                              </m:r>
                            </m:sup>
                          </m:sSup>
                        </m:e>
                      </m:d>
                      <m:r>
                        <a:rPr lang="en-US" altLang="zh-CN" sz="1800" b="1" i="1">
                          <a:solidFill>
                            <a:srgbClr val="C00000"/>
                          </a:solidFill>
                          <a:effectLst>
                            <a:outerShdw blurRad="38100" dist="38100" dir="2700000" algn="tl">
                              <a:srgbClr val="000000">
                                <a:alpha val="43137"/>
                              </a:srgbClr>
                            </a:outerShdw>
                          </a:effectLst>
                          <a:latin typeface="Cambria Math" panose="02040503050406030204" pitchFamily="18" charset="0"/>
                        </a:rPr>
                        <m:t>≤</m:t>
                      </m:r>
                      <m:r>
                        <a:rPr lang="en-US" altLang="zh-CN" sz="1800" b="1" i="1">
                          <a:solidFill>
                            <a:srgbClr val="C00000"/>
                          </a:solidFill>
                          <a:effectLst>
                            <a:outerShdw blurRad="38100" dist="38100" dir="2700000" algn="tl">
                              <a:srgbClr val="000000">
                                <a:alpha val="43137"/>
                              </a:srgbClr>
                            </a:outerShdw>
                          </a:effectLst>
                          <a:latin typeface="Cambria Math" panose="02040503050406030204" pitchFamily="18" charset="0"/>
                        </a:rPr>
                        <m:t>𝑰</m:t>
                      </m:r>
                      <m:r>
                        <a:rPr lang="en-US" altLang="zh-CN" sz="1800" b="1" i="1">
                          <a:solidFill>
                            <a:srgbClr val="C00000"/>
                          </a:solidFill>
                          <a:effectLst>
                            <a:outerShdw blurRad="38100" dist="38100" dir="2700000" algn="tl">
                              <a:srgbClr val="000000">
                                <a:alpha val="43137"/>
                              </a:srgbClr>
                            </a:outerShdw>
                          </a:effectLst>
                          <a:latin typeface="Cambria Math" panose="02040503050406030204" pitchFamily="18" charset="0"/>
                        </a:rPr>
                        <m:t>(</m:t>
                      </m:r>
                      <m:sSup>
                        <m:sSupPr>
                          <m:ctrlPr>
                            <a:rPr lang="en-US" altLang="zh-CN" sz="1800" b="1" i="1">
                              <a:solidFill>
                                <a:srgbClr val="C00000"/>
                              </a:solidFill>
                              <a:effectLst>
                                <a:outerShdw blurRad="38100" dist="38100" dir="2700000" algn="tl">
                                  <a:srgbClr val="000000">
                                    <a:alpha val="43137"/>
                                  </a:srgbClr>
                                </a:outerShdw>
                              </a:effectLst>
                              <a:latin typeface="Cambria Math" panose="02040503050406030204" pitchFamily="18" charset="0"/>
                            </a:rPr>
                          </m:ctrlPr>
                        </m:sSupPr>
                        <m:e>
                          <m:r>
                            <a:rPr lang="en-US" altLang="zh-CN" sz="1800" b="1" i="1">
                              <a:solidFill>
                                <a:srgbClr val="C00000"/>
                              </a:solidFill>
                              <a:effectLst>
                                <a:outerShdw blurRad="38100" dist="38100" dir="2700000" algn="tl">
                                  <a:srgbClr val="000000">
                                    <a:alpha val="43137"/>
                                  </a:srgbClr>
                                </a:outerShdw>
                              </a:effectLst>
                              <a:latin typeface="Cambria Math" panose="02040503050406030204" pitchFamily="18" charset="0"/>
                            </a:rPr>
                            <m:t>𝑿</m:t>
                          </m:r>
                        </m:e>
                        <m:sup>
                          <m:r>
                            <a:rPr lang="en-US" altLang="zh-CN" sz="1800" b="1" i="1">
                              <a:solidFill>
                                <a:srgbClr val="C00000"/>
                              </a:solidFill>
                              <a:effectLst>
                                <a:outerShdw blurRad="38100" dist="38100" dir="2700000" algn="tl">
                                  <a:srgbClr val="000000">
                                    <a:alpha val="43137"/>
                                  </a:srgbClr>
                                </a:outerShdw>
                              </a:effectLst>
                              <a:latin typeface="Cambria Math" panose="02040503050406030204" pitchFamily="18" charset="0"/>
                            </a:rPr>
                            <m:t>∗</m:t>
                          </m:r>
                        </m:sup>
                      </m:sSup>
                      <m:r>
                        <a:rPr lang="en-US" altLang="zh-CN" sz="1800" b="1" i="1">
                          <a:solidFill>
                            <a:srgbClr val="C00000"/>
                          </a:solidFill>
                          <a:effectLst>
                            <a:outerShdw blurRad="38100" dist="38100" dir="2700000" algn="tl">
                              <a:srgbClr val="000000">
                                <a:alpha val="43137"/>
                              </a:srgbClr>
                            </a:outerShdw>
                          </a:effectLst>
                          <a:latin typeface="Cambria Math" panose="02040503050406030204" pitchFamily="18" charset="0"/>
                        </a:rPr>
                        <m:t>;</m:t>
                      </m:r>
                      <m:sSup>
                        <m:sSupPr>
                          <m:ctrlPr>
                            <a:rPr lang="en-US" altLang="zh-CN" sz="1800" b="1" i="1">
                              <a:solidFill>
                                <a:srgbClr val="C00000"/>
                              </a:solidFill>
                              <a:effectLst>
                                <a:outerShdw blurRad="38100" dist="38100" dir="2700000" algn="tl">
                                  <a:srgbClr val="000000">
                                    <a:alpha val="43137"/>
                                  </a:srgbClr>
                                </a:outerShdw>
                              </a:effectLst>
                              <a:latin typeface="Cambria Math" panose="02040503050406030204" pitchFamily="18" charset="0"/>
                            </a:rPr>
                          </m:ctrlPr>
                        </m:sSupPr>
                        <m:e>
                          <m:r>
                            <a:rPr lang="en-US" altLang="zh-CN" sz="1800" b="1" i="1">
                              <a:solidFill>
                                <a:srgbClr val="C00000"/>
                              </a:solidFill>
                              <a:effectLst>
                                <a:outerShdw blurRad="38100" dist="38100" dir="2700000" algn="tl">
                                  <a:srgbClr val="000000">
                                    <a:alpha val="43137"/>
                                  </a:srgbClr>
                                </a:outerShdw>
                              </a:effectLst>
                              <a:latin typeface="Cambria Math" panose="02040503050406030204" pitchFamily="18" charset="0"/>
                            </a:rPr>
                            <m:t>𝑿</m:t>
                          </m:r>
                        </m:e>
                        <m:sup>
                          <m:r>
                            <a:rPr lang="en-US" altLang="zh-CN" sz="1800" b="1" i="1">
                              <a:solidFill>
                                <a:srgbClr val="C00000"/>
                              </a:solidFill>
                              <a:effectLst>
                                <a:outerShdw blurRad="38100" dist="38100" dir="2700000" algn="tl">
                                  <a:srgbClr val="000000">
                                    <a:alpha val="43137"/>
                                  </a:srgbClr>
                                </a:outerShdw>
                              </a:effectLst>
                              <a:latin typeface="Cambria Math" panose="02040503050406030204" pitchFamily="18" charset="0"/>
                            </a:rPr>
                            <m:t>∗</m:t>
                          </m:r>
                        </m:sup>
                      </m:sSup>
                      <m:r>
                        <a:rPr lang="en-US" altLang="zh-CN" sz="1800" b="1" i="1">
                          <a:solidFill>
                            <a:srgbClr val="C00000"/>
                          </a:solidFill>
                          <a:effectLst>
                            <a:outerShdw blurRad="38100" dist="38100" dir="2700000" algn="tl">
                              <a:srgbClr val="000000">
                                <a:alpha val="43137"/>
                              </a:srgbClr>
                            </a:outerShdw>
                          </a:effectLst>
                          <a:latin typeface="Cambria Math" panose="02040503050406030204" pitchFamily="18" charset="0"/>
                        </a:rPr>
                        <m:t>+</m:t>
                      </m:r>
                      <m:r>
                        <a:rPr lang="en-US" altLang="zh-CN" sz="1800" b="1" i="1">
                          <a:solidFill>
                            <a:srgbClr val="C00000"/>
                          </a:solidFill>
                          <a:effectLst>
                            <a:outerShdw blurRad="38100" dist="38100" dir="2700000" algn="tl">
                              <a:srgbClr val="000000">
                                <a:alpha val="43137"/>
                              </a:srgbClr>
                            </a:outerShdw>
                          </a:effectLst>
                          <a:latin typeface="Cambria Math" panose="02040503050406030204" pitchFamily="18" charset="0"/>
                        </a:rPr>
                        <m:t>𝒁</m:t>
                      </m:r>
                      <m:r>
                        <a:rPr lang="en-US" altLang="zh-CN" sz="1800" b="1" i="1">
                          <a:solidFill>
                            <a:srgbClr val="C00000"/>
                          </a:solidFill>
                          <a:effectLst>
                            <a:outerShdw blurRad="38100" dist="38100" dir="2700000" algn="tl">
                              <a:srgbClr val="000000">
                                <a:alpha val="43137"/>
                              </a:srgbClr>
                            </a:outerShdw>
                          </a:effectLst>
                          <a:latin typeface="Cambria Math" panose="02040503050406030204" pitchFamily="18" charset="0"/>
                        </a:rPr>
                        <m:t>)</m:t>
                      </m:r>
                    </m:oMath>
                  </m:oMathPara>
                </a14:m>
                <a:endParaRPr lang="en-US" altLang="zh-CN" sz="1800" b="1" i="1" dirty="0">
                  <a:solidFill>
                    <a:srgbClr val="C00000"/>
                  </a:solidFill>
                  <a:effectLst>
                    <a:outerShdw blurRad="38100" dist="38100" dir="2700000" algn="tl">
                      <a:srgbClr val="000000">
                        <a:alpha val="43137"/>
                      </a:srgbClr>
                    </a:outerShdw>
                  </a:effectLst>
                  <a:latin typeface="Cambria Math" panose="02040503050406030204" pitchFamily="18" charset="0"/>
                </a:endParaRPr>
              </a:p>
            </p:txBody>
          </p:sp>
        </mc:Choice>
        <mc:Fallback xmlns="">
          <p:sp>
            <p:nvSpPr>
              <p:cNvPr id="12" name="Rectangle 11">
                <a:extLst>
                  <a:ext uri="{FF2B5EF4-FFF2-40B4-BE49-F238E27FC236}">
                    <a16:creationId xmlns:a16="http://schemas.microsoft.com/office/drawing/2014/main" id="{B48E174E-0B63-423A-A19B-E51989DBA50C}"/>
                  </a:ext>
                </a:extLst>
              </p:cNvPr>
              <p:cNvSpPr>
                <a:spLocks noRot="1" noChangeAspect="1" noMove="1" noResize="1" noEditPoints="1" noAdjustHandles="1" noChangeArrowheads="1" noChangeShapeType="1" noTextEdit="1"/>
              </p:cNvSpPr>
              <p:nvPr/>
            </p:nvSpPr>
            <p:spPr>
              <a:xfrm>
                <a:off x="4917410" y="4888433"/>
                <a:ext cx="4931564" cy="504056"/>
              </a:xfrm>
              <a:prstGeom prst="rect">
                <a:avLst/>
              </a:prstGeom>
              <a:blipFill>
                <a:blip r:embed="rId9"/>
                <a:stretch>
                  <a:fillRect b="-1176"/>
                </a:stretch>
              </a:blipFill>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BFCBFFD0-85F2-81B3-F9CE-244531962E53}"/>
              </a:ext>
            </a:extLst>
          </p:cNvPr>
          <p:cNvSpPr txBox="1"/>
          <p:nvPr/>
        </p:nvSpPr>
        <p:spPr>
          <a:xfrm>
            <a:off x="6325344" y="2198214"/>
            <a:ext cx="1372492" cy="380425"/>
          </a:xfrm>
          <a:prstGeom prst="rect">
            <a:avLst/>
          </a:prstGeom>
          <a:noFill/>
        </p:spPr>
        <p:txBody>
          <a:bodyPr wrap="none" rtlCol="0">
            <a:spAutoFit/>
          </a:bodyPr>
          <a:lstStyle/>
          <a:p>
            <a:r>
              <a:rPr kumimoji="1" lang="en-US" altLang="zh-CN" dirty="0"/>
              <a:t>Z*</a:t>
            </a:r>
            <a:r>
              <a:rPr kumimoji="1" lang="zh-CN" altLang="en-US" dirty="0"/>
              <a:t>的最优解</a:t>
            </a:r>
          </a:p>
        </p:txBody>
      </p:sp>
      <p:sp>
        <p:nvSpPr>
          <p:cNvPr id="6" name="文本框 5">
            <a:extLst>
              <a:ext uri="{FF2B5EF4-FFF2-40B4-BE49-F238E27FC236}">
                <a16:creationId xmlns:a16="http://schemas.microsoft.com/office/drawing/2014/main" id="{BEC76B7C-E67C-83D2-9140-0C775D2BDCDD}"/>
              </a:ext>
            </a:extLst>
          </p:cNvPr>
          <p:cNvSpPr txBox="1"/>
          <p:nvPr/>
        </p:nvSpPr>
        <p:spPr>
          <a:xfrm>
            <a:off x="6268720" y="538480"/>
            <a:ext cx="1867819" cy="380425"/>
          </a:xfrm>
          <a:prstGeom prst="rect">
            <a:avLst/>
          </a:prstGeom>
          <a:noFill/>
        </p:spPr>
        <p:txBody>
          <a:bodyPr wrap="none" rtlCol="0">
            <a:spAutoFit/>
          </a:bodyPr>
          <a:lstStyle/>
          <a:p>
            <a:r>
              <a:rPr kumimoji="1" lang="zh-CN" altLang="en-US" dirty="0"/>
              <a:t>最坏的加性噪声</a:t>
            </a:r>
          </a:p>
        </p:txBody>
      </p:sp>
      <p:sp>
        <p:nvSpPr>
          <p:cNvPr id="7" name="文本框 6">
            <a:extLst>
              <a:ext uri="{FF2B5EF4-FFF2-40B4-BE49-F238E27FC236}">
                <a16:creationId xmlns:a16="http://schemas.microsoft.com/office/drawing/2014/main" id="{FA6C7C18-3433-06C6-8D72-4AD2669929D2}"/>
              </a:ext>
            </a:extLst>
          </p:cNvPr>
          <p:cNvSpPr txBox="1"/>
          <p:nvPr/>
        </p:nvSpPr>
        <p:spPr>
          <a:xfrm>
            <a:off x="5389240" y="6570429"/>
            <a:ext cx="2183611" cy="380425"/>
          </a:xfrm>
          <a:prstGeom prst="rect">
            <a:avLst/>
          </a:prstGeom>
          <a:noFill/>
        </p:spPr>
        <p:txBody>
          <a:bodyPr wrap="none" rtlCol="0">
            <a:spAutoFit/>
          </a:bodyPr>
          <a:lstStyle/>
          <a:p>
            <a:r>
              <a:rPr kumimoji="1" lang="zh-CN" altLang="en-US" dirty="0"/>
              <a:t>可以直接用的结论</a:t>
            </a:r>
          </a:p>
        </p:txBody>
      </p:sp>
    </p:spTree>
    <p:extLst>
      <p:ext uri="{BB962C8B-B14F-4D97-AF65-F5344CB8AC3E}">
        <p14:creationId xmlns:p14="http://schemas.microsoft.com/office/powerpoint/2010/main" val="2754059019"/>
      </p:ext>
    </p:extLst>
  </p:cSld>
  <p:clrMapOvr>
    <a:masterClrMapping/>
  </p:clrMapOvr>
  <mc:AlternateContent xmlns:mc="http://schemas.openxmlformats.org/markup-compatibility/2006" xmlns:p14="http://schemas.microsoft.com/office/powerpoint/2010/main">
    <mc:Choice Requires="p14">
      <p:transition spd="slow" p14:dur="2000" advTm="449137"/>
    </mc:Choice>
    <mc:Fallback xmlns="">
      <p:transition spd="slow" advTm="449137"/>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C2434E4-16B7-E540-A13C-960B63D56793}"/>
              </a:ext>
            </a:extLst>
          </p:cNvPr>
          <p:cNvSpPr txBox="1">
            <a:spLocks/>
          </p:cNvSpPr>
          <p:nvPr/>
        </p:nvSpPr>
        <p:spPr>
          <a:xfrm>
            <a:off x="348680" y="279921"/>
            <a:ext cx="8769040" cy="1065397"/>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sz="3600" dirty="0">
                <a:solidFill>
                  <a:schemeClr val="accent2">
                    <a:lumMod val="75000"/>
                  </a:schemeClr>
                </a:solidFill>
              </a:rPr>
              <a:t>Summary</a:t>
            </a:r>
          </a:p>
        </p:txBody>
      </p:sp>
      <p:sp>
        <p:nvSpPr>
          <p:cNvPr id="5" name="Rectangle 4"/>
          <p:cNvSpPr/>
          <p:nvPr/>
        </p:nvSpPr>
        <p:spPr>
          <a:xfrm>
            <a:off x="780728" y="1345318"/>
            <a:ext cx="8064896" cy="646331"/>
          </a:xfrm>
          <a:prstGeom prst="rect">
            <a:avLst/>
          </a:prstGeom>
        </p:spPr>
        <p:txBody>
          <a:bodyPr wrap="square">
            <a:spAutoFit/>
          </a:bodyPr>
          <a:lstStyle/>
          <a:p>
            <a:r>
              <a:rPr lang="en-US" altLang="zh-CN" sz="1800" b="0" dirty="0">
                <a:ea typeface="华文楷体" panose="02010600040101010101" pitchFamily="2" charset="-122"/>
                <a:cs typeface="Times New Roman" panose="02020603050405020304" pitchFamily="18" charset="0"/>
              </a:rPr>
              <a:t>Cover: </a:t>
            </a:r>
            <a:r>
              <a:rPr lang="en-US" altLang="zh-CN" sz="1800" dirty="0">
                <a:ea typeface="华文楷体" panose="02010600040101010101" pitchFamily="2" charset="-122"/>
                <a:cs typeface="Times New Roman" panose="02020603050405020304" pitchFamily="18" charset="0"/>
              </a:rPr>
              <a:t>9.1, 9.2, 9.4</a:t>
            </a:r>
            <a:r>
              <a:rPr lang="en-US" altLang="zh-CN" sz="1800" b="0" dirty="0">
                <a:ea typeface="华文楷体" panose="02010600040101010101" pitchFamily="2" charset="-122"/>
                <a:cs typeface="Times New Roman" panose="02020603050405020304" pitchFamily="18" charset="0"/>
              </a:rPr>
              <a:t> </a:t>
            </a:r>
          </a:p>
          <a:p>
            <a:endParaRPr lang="en-US" altLang="zh-CN" sz="1800" dirty="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368993379"/>
      </p:ext>
    </p:extLst>
  </p:cSld>
  <p:clrMapOvr>
    <a:masterClrMapping/>
  </p:clrMapOvr>
  <mc:AlternateContent xmlns:mc="http://schemas.openxmlformats.org/markup-compatibility/2006" xmlns:p14="http://schemas.microsoft.com/office/powerpoint/2010/main">
    <mc:Choice Requires="p14">
      <p:transition spd="slow" p14:dur="2000" advTm="17242"/>
    </mc:Choice>
    <mc:Fallback xmlns="">
      <p:transition spd="slow" advTm="17242"/>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962008" y="577802"/>
            <a:ext cx="1446230" cy="621837"/>
          </a:xfrm>
          <a:prstGeom prst="rect">
            <a:avLst/>
          </a:prstGeom>
          <a:noFill/>
        </p:spPr>
        <p:txBody>
          <a:bodyPr wrap="none" rtlCol="0">
            <a:spAutoFit/>
          </a:bodyPr>
          <a:lstStyle/>
          <a:p>
            <a:r>
              <a:rPr lang="en-US" altLang="zh-CN" sz="3441" dirty="0">
                <a:solidFill>
                  <a:schemeClr val="accent2">
                    <a:lumMod val="75000"/>
                  </a:schemeClr>
                </a:solidFill>
              </a:rPr>
              <a:t>Outline</a:t>
            </a:r>
            <a:endParaRPr lang="en-US" sz="3441" dirty="0">
              <a:solidFill>
                <a:schemeClr val="accent2">
                  <a:lumMod val="75000"/>
                </a:schemeClr>
              </a:solidFill>
            </a:endParaRPr>
          </a:p>
        </p:txBody>
      </p:sp>
      <p:sp>
        <p:nvSpPr>
          <p:cNvPr id="5" name="TextBox 4">
            <a:extLst>
              <a:ext uri="{FF2B5EF4-FFF2-40B4-BE49-F238E27FC236}">
                <a16:creationId xmlns:a16="http://schemas.microsoft.com/office/drawing/2014/main" id="{CE91ADF7-DF9B-A947-B5BC-4330D7FFEB59}"/>
              </a:ext>
            </a:extLst>
          </p:cNvPr>
          <p:cNvSpPr txBox="1"/>
          <p:nvPr/>
        </p:nvSpPr>
        <p:spPr>
          <a:xfrm>
            <a:off x="929521" y="1504057"/>
            <a:ext cx="8060119" cy="2608215"/>
          </a:xfrm>
          <a:prstGeom prst="rect">
            <a:avLst/>
          </a:prstGeom>
          <a:noFill/>
        </p:spPr>
        <p:txBody>
          <a:bodyPr wrap="square" rtlCol="0">
            <a:spAutoFit/>
          </a:bodyPr>
          <a:lstStyle/>
          <a:p>
            <a:pPr marL="457200" indent="-457200">
              <a:lnSpc>
                <a:spcPct val="150000"/>
              </a:lnSpc>
              <a:buFont typeface="Wingdings" panose="05000000000000000000" pitchFamily="2" charset="2"/>
              <a:buChar char="p"/>
            </a:pPr>
            <a:r>
              <a:rPr lang="en-US" altLang="zh-CN" sz="2800" dirty="0">
                <a:ea typeface="华文楷体" panose="02010600040101010101" pitchFamily="2" charset="-122"/>
                <a:cs typeface="Times New Roman" panose="02020603050405020304" pitchFamily="18" charset="0"/>
              </a:rPr>
              <a:t>Channel Model</a:t>
            </a:r>
          </a:p>
          <a:p>
            <a:pPr marL="457200" indent="-457200">
              <a:lnSpc>
                <a:spcPct val="150000"/>
              </a:lnSpc>
              <a:buFont typeface="Wingdings" panose="05000000000000000000" pitchFamily="2" charset="2"/>
              <a:buChar char="p"/>
            </a:pPr>
            <a:r>
              <a:rPr lang="en-US" altLang="zh-CN" sz="2800" dirty="0">
                <a:ea typeface="华文楷体" panose="02010600040101010101" pitchFamily="2" charset="-122"/>
                <a:cs typeface="Times New Roman" panose="02020603050405020304" pitchFamily="18" charset="0"/>
              </a:rPr>
              <a:t>Coding Theorem for Gaussian Channels</a:t>
            </a:r>
          </a:p>
          <a:p>
            <a:pPr marL="457200" indent="-457200">
              <a:lnSpc>
                <a:spcPct val="150000"/>
              </a:lnSpc>
              <a:buFont typeface="Wingdings" panose="05000000000000000000" pitchFamily="2" charset="2"/>
              <a:buChar char="p"/>
            </a:pPr>
            <a:r>
              <a:rPr lang="en-US" altLang="zh-CN" sz="2800" dirty="0">
                <a:ea typeface="华文楷体" panose="02010600040101010101" pitchFamily="2" charset="-122"/>
                <a:cs typeface="Times New Roman" panose="02020603050405020304" pitchFamily="18" charset="0"/>
              </a:rPr>
              <a:t>Water-filling for Parallel Gaussian Channels</a:t>
            </a:r>
          </a:p>
          <a:p>
            <a:pPr marL="457200" indent="-457200">
              <a:lnSpc>
                <a:spcPct val="150000"/>
              </a:lnSpc>
              <a:buFont typeface="Wingdings" panose="05000000000000000000" pitchFamily="2" charset="2"/>
              <a:buChar char="p"/>
            </a:pPr>
            <a:r>
              <a:rPr lang="en-US" altLang="zh-CN" sz="2800" dirty="0">
                <a:ea typeface="华文楷体" panose="02010600040101010101" pitchFamily="2" charset="-122"/>
                <a:cs typeface="Times New Roman" panose="02020603050405020304" pitchFamily="18" charset="0"/>
              </a:rPr>
              <a:t>Channel with Worst Additive Noise </a:t>
            </a:r>
          </a:p>
        </p:txBody>
      </p:sp>
    </p:spTree>
    <p:extLst>
      <p:ext uri="{BB962C8B-B14F-4D97-AF65-F5344CB8AC3E}">
        <p14:creationId xmlns:p14="http://schemas.microsoft.com/office/powerpoint/2010/main" val="2267203452"/>
      </p:ext>
    </p:extLst>
  </p:cSld>
  <p:clrMapOvr>
    <a:masterClrMapping/>
  </p:clrMapOvr>
  <mc:AlternateContent xmlns:mc="http://schemas.openxmlformats.org/markup-compatibility/2006" xmlns:p14="http://schemas.microsoft.com/office/powerpoint/2010/main">
    <mc:Choice Requires="p14">
      <p:transition spd="slow" p14:dur="2000" advTm="25980"/>
    </mc:Choice>
    <mc:Fallback xmlns="">
      <p:transition spd="slow" advTm="2598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C2434E4-16B7-E540-A13C-960B63D56793}"/>
              </a:ext>
            </a:extLst>
          </p:cNvPr>
          <p:cNvSpPr txBox="1">
            <a:spLocks/>
          </p:cNvSpPr>
          <p:nvPr/>
        </p:nvSpPr>
        <p:spPr>
          <a:xfrm>
            <a:off x="348680" y="279921"/>
            <a:ext cx="8769040" cy="1065397"/>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sz="4301" dirty="0">
                <a:solidFill>
                  <a:schemeClr val="accent2">
                    <a:lumMod val="75000"/>
                  </a:schemeClr>
                </a:solidFill>
              </a:rPr>
              <a:t>Gaussian Channel</a:t>
            </a:r>
          </a:p>
        </p:txBody>
      </p:sp>
      <mc:AlternateContent xmlns:mc="http://schemas.openxmlformats.org/markup-compatibility/2006" xmlns:a14="http://schemas.microsoft.com/office/drawing/2010/main">
        <mc:Choice Requires="a14">
          <p:sp>
            <p:nvSpPr>
              <p:cNvPr id="6" name="Rectangle 5"/>
              <p:cNvSpPr/>
              <p:nvPr/>
            </p:nvSpPr>
            <p:spPr>
              <a:xfrm>
                <a:off x="492696" y="3222788"/>
                <a:ext cx="9217024" cy="3139321"/>
              </a:xfrm>
              <a:prstGeom prst="rect">
                <a:avLst/>
              </a:prstGeom>
            </p:spPr>
            <p:txBody>
              <a:bodyPr wrap="square">
                <a:spAutoFit/>
              </a:bodyPr>
              <a:lstStyle/>
              <a:p>
                <a:pPr marL="285750" indent="-285750">
                  <a:buFont typeface="Wingdings" panose="05000000000000000000" pitchFamily="2" charset="2"/>
                  <a:buChar char="n"/>
                </a:pPr>
                <a:r>
                  <a:rPr lang="en-US" altLang="zh-CN" sz="1800" dirty="0">
                    <a:ea typeface="华文楷体" panose="02010600040101010101" pitchFamily="2" charset="-122"/>
                    <a:cs typeface="Times New Roman" panose="02020603050405020304" pitchFamily="18" charset="0"/>
                  </a:rPr>
                  <a:t>The most important </a:t>
                </a:r>
                <a:r>
                  <a:rPr lang="en-US" altLang="zh-CN" sz="1800" dirty="0">
                    <a:solidFill>
                      <a:srgbClr val="7030A0"/>
                    </a:solidFill>
                    <a:ea typeface="华文楷体" panose="02010600040101010101" pitchFamily="2" charset="-122"/>
                    <a:cs typeface="Times New Roman" panose="02020603050405020304" pitchFamily="18" charset="0"/>
                  </a:rPr>
                  <a:t>continuous alphabet channel </a:t>
                </a:r>
                <a:r>
                  <a:rPr lang="en-US" altLang="zh-CN" sz="1800" dirty="0">
                    <a:ea typeface="华文楷体" panose="02010600040101010101" pitchFamily="2" charset="-122"/>
                    <a:cs typeface="Times New Roman" panose="02020603050405020304" pitchFamily="18" charset="0"/>
                  </a:rPr>
                  <a:t>is the </a:t>
                </a:r>
                <a:r>
                  <a:rPr lang="en-US" altLang="zh-CN" sz="1800" b="1" dirty="0">
                    <a:solidFill>
                      <a:srgbClr val="7030A0"/>
                    </a:solidFill>
                    <a:effectLst>
                      <a:outerShdw blurRad="38100" dist="38100" dir="2700000" algn="tl">
                        <a:srgbClr val="000000">
                          <a:alpha val="43137"/>
                        </a:srgbClr>
                      </a:outerShdw>
                    </a:effectLst>
                    <a:ea typeface="华文楷体" panose="02010600040101010101" pitchFamily="2" charset="-122"/>
                    <a:cs typeface="Times New Roman" panose="02020603050405020304" pitchFamily="18" charset="0"/>
                  </a:rPr>
                  <a:t>Gaussian channel. </a:t>
                </a:r>
                <a:r>
                  <a:rPr lang="en-US" altLang="zh-CN" sz="1800" dirty="0">
                    <a:ea typeface="华文楷体" panose="02010600040101010101" pitchFamily="2" charset="-122"/>
                    <a:cs typeface="Times New Roman" panose="02020603050405020304" pitchFamily="18" charset="0"/>
                  </a:rPr>
                  <a:t>For example, wireless telephone channels and satellite links</a:t>
                </a:r>
                <a:endParaRPr lang="en-US" altLang="zh-CN" sz="1800" b="1" dirty="0">
                  <a:solidFill>
                    <a:srgbClr val="7030A0"/>
                  </a:solidFill>
                  <a:effectLst>
                    <a:outerShdw blurRad="38100" dist="38100" dir="2700000" algn="tl">
                      <a:srgbClr val="000000">
                        <a:alpha val="43137"/>
                      </a:srgbClr>
                    </a:outerShdw>
                  </a:effectLst>
                  <a:ea typeface="华文楷体" panose="02010600040101010101" pitchFamily="2" charset="-122"/>
                  <a:cs typeface="Times New Roman" panose="02020603050405020304" pitchFamily="18" charset="0"/>
                </a:endParaRPr>
              </a:p>
              <a:p>
                <a:pPr marL="285750" indent="-285750">
                  <a:buFont typeface="Wingdings" panose="05000000000000000000" pitchFamily="2" charset="2"/>
                  <a:buChar char="n"/>
                </a:pPr>
                <a:r>
                  <a:rPr lang="en-US" altLang="zh-CN" sz="1800" dirty="0">
                    <a:ea typeface="华文楷体" panose="02010600040101010101" pitchFamily="2" charset="-122"/>
                    <a:cs typeface="Times New Roman" panose="02020603050405020304" pitchFamily="18" charset="0"/>
                  </a:rPr>
                  <a:t>The noise </a:t>
                </a:r>
                <a14:m>
                  <m:oMath xmlns:m="http://schemas.openxmlformats.org/officeDocument/2006/math">
                    <m:sSub>
                      <m:sSubPr>
                        <m:ctrlPr>
                          <a:rPr lang="en-US" altLang="zh-CN" sz="1800" i="1" dirty="0">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i="1" dirty="0">
                            <a:latin typeface="Cambria Math" panose="02040503050406030204" pitchFamily="18" charset="0"/>
                            <a:ea typeface="华文楷体" panose="02010600040101010101" pitchFamily="2" charset="-122"/>
                            <a:cs typeface="Times New Roman" panose="02020603050405020304" pitchFamily="18" charset="0"/>
                          </a:rPr>
                          <m:t>𝑍</m:t>
                        </m:r>
                      </m:e>
                      <m:sub>
                        <m:r>
                          <a:rPr lang="en-US" altLang="zh-CN" sz="1800" i="1" dirty="0">
                            <a:latin typeface="Cambria Math" panose="02040503050406030204" pitchFamily="18" charset="0"/>
                            <a:ea typeface="华文楷体" panose="02010600040101010101" pitchFamily="2" charset="-122"/>
                            <a:cs typeface="Times New Roman" panose="02020603050405020304" pitchFamily="18" charset="0"/>
                          </a:rPr>
                          <m:t>𝑖</m:t>
                        </m:r>
                      </m:sub>
                    </m:sSub>
                  </m:oMath>
                </a14:m>
                <a:r>
                  <a:rPr lang="en-US" altLang="zh-CN" sz="1800" dirty="0">
                    <a:ea typeface="华文楷体" panose="02010600040101010101" pitchFamily="2" charset="-122"/>
                    <a:cs typeface="Times New Roman" panose="02020603050405020304" pitchFamily="18" charset="0"/>
                  </a:rPr>
                  <a:t> is drawn </a:t>
                </a:r>
                <a:r>
                  <a:rPr lang="en-US" altLang="zh-CN" sz="1800" dirty="0" err="1">
                    <a:ea typeface="华文楷体" panose="02010600040101010101" pitchFamily="2" charset="-122"/>
                    <a:cs typeface="Times New Roman" panose="02020603050405020304" pitchFamily="18" charset="0"/>
                  </a:rPr>
                  <a:t>i.i.d</a:t>
                </a:r>
                <a:r>
                  <a:rPr lang="en-US" altLang="zh-CN" sz="1800" dirty="0">
                    <a:ea typeface="华文楷体" panose="02010600040101010101" pitchFamily="2" charset="-122"/>
                    <a:cs typeface="Times New Roman" panose="02020603050405020304" pitchFamily="18" charset="0"/>
                  </a:rPr>
                  <a:t>. from a Gaussian distribution with variance </a:t>
                </a:r>
                <a14:m>
                  <m:oMath xmlns:m="http://schemas.openxmlformats.org/officeDocument/2006/math">
                    <m:r>
                      <a:rPr lang="en-US" altLang="zh-CN" sz="1800" i="1" dirty="0">
                        <a:latin typeface="Cambria Math" panose="02040503050406030204" pitchFamily="18" charset="0"/>
                        <a:ea typeface="华文楷体" panose="02010600040101010101" pitchFamily="2" charset="-122"/>
                        <a:cs typeface="Times New Roman" panose="02020603050405020304" pitchFamily="18" charset="0"/>
                      </a:rPr>
                      <m:t>𝑁</m:t>
                    </m:r>
                  </m:oMath>
                </a14:m>
                <a:endParaRPr lang="en-US" altLang="zh-CN" sz="1800" dirty="0">
                  <a:ea typeface="华文楷体" panose="02010600040101010101" pitchFamily="2" charset="-122"/>
                  <a:cs typeface="Times New Roman" panose="02020603050405020304" pitchFamily="18" charset="0"/>
                </a:endParaRPr>
              </a:p>
              <a:p>
                <a:pPr marL="285750" indent="-285750">
                  <a:buFont typeface="Wingdings" panose="05000000000000000000" pitchFamily="2" charset="2"/>
                  <a:buChar char="n"/>
                </a:pPr>
                <a:r>
                  <a:rPr lang="en-US" altLang="zh-CN" sz="1800" dirty="0">
                    <a:ea typeface="华文楷体" panose="02010600040101010101" pitchFamily="2" charset="-122"/>
                    <a:cs typeface="Times New Roman" panose="02020603050405020304" pitchFamily="18" charset="0"/>
                  </a:rPr>
                  <a:t>The noise </a:t>
                </a:r>
                <a14:m>
                  <m:oMath xmlns:m="http://schemas.openxmlformats.org/officeDocument/2006/math">
                    <m:sSub>
                      <m:sSubPr>
                        <m:ctrlPr>
                          <a:rPr lang="en-US" altLang="zh-CN" sz="1800" i="1" dirty="0">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i="1" dirty="0">
                            <a:latin typeface="Cambria Math" panose="02040503050406030204" pitchFamily="18" charset="0"/>
                            <a:ea typeface="华文楷体" panose="02010600040101010101" pitchFamily="2" charset="-122"/>
                            <a:cs typeface="Times New Roman" panose="02020603050405020304" pitchFamily="18" charset="0"/>
                          </a:rPr>
                          <m:t>𝑍</m:t>
                        </m:r>
                      </m:e>
                      <m:sub>
                        <m:r>
                          <a:rPr lang="en-US" altLang="zh-CN" sz="1800" i="1" dirty="0">
                            <a:latin typeface="Cambria Math" panose="02040503050406030204" pitchFamily="18" charset="0"/>
                            <a:ea typeface="华文楷体" panose="02010600040101010101" pitchFamily="2" charset="-122"/>
                            <a:cs typeface="Times New Roman" panose="02020603050405020304" pitchFamily="18" charset="0"/>
                          </a:rPr>
                          <m:t>𝑖</m:t>
                        </m:r>
                      </m:sub>
                    </m:sSub>
                  </m:oMath>
                </a14:m>
                <a:r>
                  <a:rPr lang="en-US" altLang="zh-CN" sz="1800" dirty="0">
                    <a:ea typeface="华文楷体" panose="02010600040101010101" pitchFamily="2" charset="-122"/>
                    <a:cs typeface="Times New Roman" panose="02020603050405020304" pitchFamily="18" charset="0"/>
                  </a:rPr>
                  <a:t> is assumed to be independent of the signal </a:t>
                </a:r>
                <a14:m>
                  <m:oMath xmlns:m="http://schemas.openxmlformats.org/officeDocument/2006/math">
                    <m:sSub>
                      <m:sSubPr>
                        <m:ctrlPr>
                          <a:rPr lang="en-US" altLang="zh-CN" sz="1800" i="1" dirty="0">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i="1" dirty="0">
                            <a:latin typeface="Cambria Math" panose="02040503050406030204" pitchFamily="18" charset="0"/>
                            <a:ea typeface="华文楷体" panose="02010600040101010101" pitchFamily="2" charset="-122"/>
                            <a:cs typeface="Times New Roman" panose="02020603050405020304" pitchFamily="18" charset="0"/>
                          </a:rPr>
                          <m:t>𝑋</m:t>
                        </m:r>
                      </m:e>
                      <m:sub>
                        <m:r>
                          <a:rPr lang="en-US" altLang="zh-CN" sz="1800" i="1" dirty="0">
                            <a:latin typeface="Cambria Math" panose="02040503050406030204" pitchFamily="18" charset="0"/>
                            <a:ea typeface="华文楷体" panose="02010600040101010101" pitchFamily="2" charset="-122"/>
                            <a:cs typeface="Times New Roman" panose="02020603050405020304" pitchFamily="18" charset="0"/>
                          </a:rPr>
                          <m:t>𝑖</m:t>
                        </m:r>
                      </m:sub>
                    </m:sSub>
                  </m:oMath>
                </a14:m>
                <a:r>
                  <a:rPr lang="en-US" altLang="zh-CN" sz="1800" dirty="0">
                    <a:ea typeface="华文楷体" panose="02010600040101010101" pitchFamily="2" charset="-122"/>
                    <a:cs typeface="Times New Roman" panose="02020603050405020304" pitchFamily="18" charset="0"/>
                  </a:rPr>
                  <a:t>  </a:t>
                </a:r>
              </a:p>
              <a:p>
                <a:pPr marL="285750" indent="-285750">
                  <a:buFont typeface="Wingdings" panose="05000000000000000000" pitchFamily="2" charset="2"/>
                  <a:buChar char="n"/>
                </a:pPr>
                <a:r>
                  <a:rPr lang="en-US" altLang="zh-CN" sz="1800" dirty="0">
                    <a:ea typeface="华文楷体" panose="02010600040101010101" pitchFamily="2" charset="-122"/>
                    <a:cs typeface="Times New Roman" panose="02020603050405020304" pitchFamily="18" charset="0"/>
                  </a:rPr>
                  <a:t>This is a </a:t>
                </a:r>
                <a:r>
                  <a:rPr lang="en-US" altLang="zh-CN" sz="1800" dirty="0">
                    <a:solidFill>
                      <a:srgbClr val="7030A0"/>
                    </a:solidFill>
                    <a:ea typeface="华文楷体" panose="02010600040101010101" pitchFamily="2" charset="-122"/>
                    <a:cs typeface="Times New Roman" panose="02020603050405020304" pitchFamily="18" charset="0"/>
                  </a:rPr>
                  <a:t>time-discrete channel </a:t>
                </a:r>
                <a:r>
                  <a:rPr lang="en-US" altLang="zh-CN" sz="1800" dirty="0">
                    <a:ea typeface="华文楷体" panose="02010600040101010101" pitchFamily="2" charset="-122"/>
                    <a:cs typeface="Times New Roman" panose="02020603050405020304" pitchFamily="18" charset="0"/>
                  </a:rPr>
                  <a:t>with output </a:t>
                </a:r>
                <a14:m>
                  <m:oMath xmlns:m="http://schemas.openxmlformats.org/officeDocument/2006/math">
                    <m:sSub>
                      <m:sSubPr>
                        <m:ctrlPr>
                          <a:rPr lang="en-US" altLang="zh-CN" sz="1800" i="1" dirty="0">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i="1" dirty="0">
                            <a:latin typeface="Cambria Math" panose="02040503050406030204" pitchFamily="18" charset="0"/>
                            <a:ea typeface="华文楷体" panose="02010600040101010101" pitchFamily="2" charset="-122"/>
                            <a:cs typeface="Times New Roman" panose="02020603050405020304" pitchFamily="18" charset="0"/>
                          </a:rPr>
                          <m:t>𝑌</m:t>
                        </m:r>
                      </m:e>
                      <m:sub>
                        <m:r>
                          <a:rPr lang="en-US" altLang="zh-CN" sz="1800" i="1" dirty="0">
                            <a:latin typeface="Cambria Math" panose="02040503050406030204" pitchFamily="18" charset="0"/>
                            <a:ea typeface="华文楷体" panose="02010600040101010101" pitchFamily="2" charset="-122"/>
                            <a:cs typeface="Times New Roman" panose="02020603050405020304" pitchFamily="18" charset="0"/>
                          </a:rPr>
                          <m:t>𝑖</m:t>
                        </m:r>
                      </m:sub>
                    </m:sSub>
                  </m:oMath>
                </a14:m>
                <a:r>
                  <a:rPr lang="en-US" altLang="zh-CN" sz="1800" dirty="0">
                    <a:ea typeface="华文楷体" panose="02010600040101010101" pitchFamily="2" charset="-122"/>
                    <a:cs typeface="Times New Roman" panose="02020603050405020304" pitchFamily="18" charset="0"/>
                  </a:rPr>
                  <a:t> at time </a:t>
                </a:r>
                <a14:m>
                  <m:oMath xmlns:m="http://schemas.openxmlformats.org/officeDocument/2006/math">
                    <m:r>
                      <a:rPr lang="en-US" altLang="zh-CN" sz="1800" i="1" dirty="0">
                        <a:latin typeface="Cambria Math" panose="02040503050406030204" pitchFamily="18" charset="0"/>
                        <a:ea typeface="华文楷体" panose="02010600040101010101" pitchFamily="2" charset="-122"/>
                        <a:cs typeface="Times New Roman" panose="02020603050405020304" pitchFamily="18" charset="0"/>
                      </a:rPr>
                      <m:t>𝑖</m:t>
                    </m:r>
                  </m:oMath>
                </a14:m>
                <a:r>
                  <a:rPr lang="en-US" altLang="zh-CN" sz="1800" dirty="0">
                    <a:ea typeface="华文楷体" panose="02010600040101010101" pitchFamily="2" charset="-122"/>
                    <a:cs typeface="Times New Roman" panose="02020603050405020304" pitchFamily="18" charset="0"/>
                  </a:rPr>
                  <a:t>, where </a:t>
                </a:r>
                <a14:m>
                  <m:oMath xmlns:m="http://schemas.openxmlformats.org/officeDocument/2006/math">
                    <m:sSub>
                      <m:sSubPr>
                        <m:ctrlPr>
                          <a:rPr lang="en-US" altLang="zh-CN" sz="1800" i="1" dirty="0">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i="1" dirty="0">
                            <a:latin typeface="Cambria Math" panose="02040503050406030204" pitchFamily="18" charset="0"/>
                            <a:ea typeface="华文楷体" panose="02010600040101010101" pitchFamily="2" charset="-122"/>
                            <a:cs typeface="Times New Roman" panose="02020603050405020304" pitchFamily="18" charset="0"/>
                          </a:rPr>
                          <m:t>𝑌</m:t>
                        </m:r>
                      </m:e>
                      <m:sub>
                        <m:r>
                          <a:rPr lang="en-US" altLang="zh-CN" sz="1800" i="1" dirty="0">
                            <a:latin typeface="Cambria Math" panose="02040503050406030204" pitchFamily="18" charset="0"/>
                            <a:ea typeface="华文楷体" panose="02010600040101010101" pitchFamily="2" charset="-122"/>
                            <a:cs typeface="Times New Roman" panose="02020603050405020304" pitchFamily="18" charset="0"/>
                          </a:rPr>
                          <m:t>𝑖</m:t>
                        </m:r>
                      </m:sub>
                    </m:sSub>
                  </m:oMath>
                </a14:m>
                <a:r>
                  <a:rPr lang="en-US" altLang="zh-CN" sz="1800" dirty="0">
                    <a:ea typeface="华文楷体" panose="02010600040101010101" pitchFamily="2" charset="-122"/>
                    <a:cs typeface="Times New Roman" panose="02020603050405020304" pitchFamily="18" charset="0"/>
                  </a:rPr>
                  <a:t> is the </a:t>
                </a:r>
                <a:r>
                  <a:rPr lang="en-US" altLang="zh-CN" sz="1800" dirty="0">
                    <a:solidFill>
                      <a:srgbClr val="7030A0"/>
                    </a:solidFill>
                    <a:ea typeface="华文楷体" panose="02010600040101010101" pitchFamily="2" charset="-122"/>
                    <a:cs typeface="Times New Roman" panose="02020603050405020304" pitchFamily="18" charset="0"/>
                  </a:rPr>
                  <a:t>sum</a:t>
                </a:r>
                <a:r>
                  <a:rPr lang="en-US" altLang="zh-CN" sz="1800" dirty="0">
                    <a:ea typeface="华文楷体" panose="02010600040101010101" pitchFamily="2" charset="-122"/>
                    <a:cs typeface="Times New Roman" panose="02020603050405020304" pitchFamily="18" charset="0"/>
                  </a:rPr>
                  <a:t> of the input </a:t>
                </a:r>
                <a14:m>
                  <m:oMath xmlns:m="http://schemas.openxmlformats.org/officeDocument/2006/math">
                    <m:sSub>
                      <m:sSubPr>
                        <m:ctrlPr>
                          <a:rPr lang="en-US" altLang="zh-CN" sz="1800" i="1" dirty="0">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i="1" dirty="0">
                            <a:latin typeface="Cambria Math" panose="02040503050406030204" pitchFamily="18" charset="0"/>
                            <a:ea typeface="华文楷体" panose="02010600040101010101" pitchFamily="2" charset="-122"/>
                            <a:cs typeface="Times New Roman" panose="02020603050405020304" pitchFamily="18" charset="0"/>
                          </a:rPr>
                          <m:t>𝑋</m:t>
                        </m:r>
                      </m:e>
                      <m:sub>
                        <m:r>
                          <a:rPr lang="en-US" altLang="zh-CN" sz="1800" i="1" dirty="0">
                            <a:latin typeface="Cambria Math" panose="02040503050406030204" pitchFamily="18" charset="0"/>
                            <a:ea typeface="华文楷体" panose="02010600040101010101" pitchFamily="2" charset="-122"/>
                            <a:cs typeface="Times New Roman" panose="02020603050405020304" pitchFamily="18" charset="0"/>
                          </a:rPr>
                          <m:t>𝑖</m:t>
                        </m:r>
                      </m:sub>
                    </m:sSub>
                  </m:oMath>
                </a14:m>
                <a:r>
                  <a:rPr lang="en-US" altLang="zh-CN" sz="1800" dirty="0">
                    <a:ea typeface="华文楷体" panose="02010600040101010101" pitchFamily="2" charset="-122"/>
                    <a:cs typeface="Times New Roman" panose="02020603050405020304" pitchFamily="18" charset="0"/>
                  </a:rPr>
                  <a:t> and the </a:t>
                </a:r>
                <a:r>
                  <a:rPr lang="en-US" altLang="zh-CN" sz="1800" b="1" dirty="0">
                    <a:ea typeface="华文楷体" panose="02010600040101010101" pitchFamily="2" charset="-122"/>
                    <a:cs typeface="Times New Roman" panose="02020603050405020304" pitchFamily="18" charset="0"/>
                  </a:rPr>
                  <a:t>noise </a:t>
                </a:r>
                <a14:m>
                  <m:oMath xmlns:m="http://schemas.openxmlformats.org/officeDocument/2006/math">
                    <m:sSub>
                      <m:sSubPr>
                        <m:ctrlPr>
                          <a:rPr lang="en-US" altLang="zh-CN" sz="1800" b="1" i="1" dirty="0">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b="1" i="1" dirty="0">
                            <a:latin typeface="Cambria Math" panose="02040503050406030204" pitchFamily="18" charset="0"/>
                            <a:ea typeface="华文楷体" panose="02010600040101010101" pitchFamily="2" charset="-122"/>
                            <a:cs typeface="Times New Roman" panose="02020603050405020304" pitchFamily="18" charset="0"/>
                          </a:rPr>
                          <m:t>𝒁</m:t>
                        </m:r>
                      </m:e>
                      <m:sub>
                        <m:r>
                          <a:rPr lang="en-US" altLang="zh-CN" sz="1800" b="1" i="1" dirty="0">
                            <a:latin typeface="Cambria Math" panose="02040503050406030204" pitchFamily="18" charset="0"/>
                            <a:ea typeface="华文楷体" panose="02010600040101010101" pitchFamily="2" charset="-122"/>
                            <a:cs typeface="Times New Roman" panose="02020603050405020304" pitchFamily="18" charset="0"/>
                          </a:rPr>
                          <m:t>𝒊</m:t>
                        </m:r>
                      </m:sub>
                    </m:sSub>
                  </m:oMath>
                </a14:m>
                <a:r>
                  <a:rPr lang="en-US" altLang="zh-CN" sz="1800" b="1" dirty="0">
                    <a:ea typeface="华文楷体" panose="02010600040101010101" pitchFamily="2" charset="-122"/>
                    <a:cs typeface="Times New Roman" panose="02020603050405020304" pitchFamily="18" charset="0"/>
                  </a:rPr>
                  <a:t> </a:t>
                </a:r>
                <a:endParaRPr lang="en-US" altLang="zh-CN" sz="1800" b="1" i="1" dirty="0">
                  <a:latin typeface="Cambria Math" panose="02040503050406030204" pitchFamily="18" charset="0"/>
                  <a:ea typeface="华文楷体" panose="02010600040101010101" pitchFamily="2" charset="-122"/>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𝑌</m:t>
                          </m:r>
                        </m:e>
                        <m:sub>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𝑖</m:t>
                          </m:r>
                        </m:sub>
                      </m:sSub>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sSub>
                        <m:sSub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𝑋</m:t>
                          </m:r>
                        </m:e>
                        <m:sub>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𝑖</m:t>
                          </m:r>
                        </m:sub>
                      </m:sSub>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sSub>
                        <m:sSub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𝑍</m:t>
                          </m:r>
                        </m:e>
                        <m:sub>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𝑖</m:t>
                          </m:r>
                        </m:sub>
                      </m:sSub>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               </m:t>
                      </m:r>
                      <m:sSub>
                        <m:sSub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𝑍</m:t>
                          </m:r>
                        </m:e>
                        <m:sub>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𝑖</m:t>
                          </m:r>
                        </m:sub>
                      </m:sSub>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𝒩</m:t>
                      </m:r>
                      <m:d>
                        <m:d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d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0,</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𝑁</m:t>
                          </m:r>
                        </m:e>
                      </m:d>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oMath>
                  </m:oMathPara>
                </a14:m>
                <a:endParaRPr lang="en-US" altLang="zh-CN" sz="1800" dirty="0">
                  <a:ea typeface="华文楷体" panose="02010600040101010101" pitchFamily="2" charset="-122"/>
                  <a:cs typeface="Times New Roman" panose="02020603050405020304" pitchFamily="18" charset="0"/>
                </a:endParaRPr>
              </a:p>
              <a:p>
                <a:pPr marL="285750" indent="-285750">
                  <a:buFont typeface="Wingdings" panose="05000000000000000000" pitchFamily="2" charset="2"/>
                  <a:buChar char="n"/>
                </a:pPr>
                <a:r>
                  <a:rPr lang="en-US" altLang="zh-CN" sz="1800" dirty="0">
                    <a:ea typeface="华文楷体" panose="02010600040101010101" pitchFamily="2" charset="-122"/>
                    <a:cs typeface="Times New Roman" panose="02020603050405020304" pitchFamily="18" charset="0"/>
                  </a:rPr>
                  <a:t>Without further conditions, the capacity of this channel may be </a:t>
                </a:r>
                <a14:m>
                  <m:oMath xmlns:m="http://schemas.openxmlformats.org/officeDocument/2006/math">
                    <m:r>
                      <a:rPr lang="en-US" altLang="zh-CN" sz="1800" b="1"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m:t>
                    </m:r>
                  </m:oMath>
                </a14:m>
                <a:r>
                  <a:rPr lang="en-US" altLang="zh-CN" sz="1800" dirty="0">
                    <a:ea typeface="华文楷体" panose="02010600040101010101" pitchFamily="2" charset="-122"/>
                    <a:cs typeface="Times New Roman" panose="02020603050405020304" pitchFamily="18" charset="0"/>
                  </a:rPr>
                  <a:t>.</a:t>
                </a:r>
              </a:p>
              <a:p>
                <a:pPr marL="761192" lvl="1" indent="-285750">
                  <a:buFont typeface="Wingdings" panose="05000000000000000000" pitchFamily="2" charset="2"/>
                  <a:buChar char="n"/>
                </a:pPr>
                <a:r>
                  <a:rPr lang="en-US" altLang="zh-CN" sz="1800" dirty="0">
                    <a:ea typeface="华文楷体" panose="02010600040101010101" pitchFamily="2" charset="-122"/>
                    <a:cs typeface="Times New Roman" panose="02020603050405020304" pitchFamily="18" charset="0"/>
                  </a:rPr>
                  <a:t>The values of </a:t>
                </a:r>
                <a14:m>
                  <m:oMath xmlns:m="http://schemas.openxmlformats.org/officeDocument/2006/math">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𝑋</m:t>
                    </m:r>
                  </m:oMath>
                </a14:m>
                <a:r>
                  <a:rPr lang="en-US" altLang="zh-CN" sz="1800" dirty="0">
                    <a:ea typeface="华文楷体" panose="02010600040101010101" pitchFamily="2" charset="-122"/>
                    <a:cs typeface="Times New Roman" panose="02020603050405020304" pitchFamily="18" charset="0"/>
                  </a:rPr>
                  <a:t> may be very sparse</a:t>
                </a:r>
              </a:p>
              <a:p>
                <a:pPr marL="761192" lvl="1" indent="-285750">
                  <a:buFont typeface="Wingdings" panose="05000000000000000000" pitchFamily="2" charset="2"/>
                  <a:buChar char="n"/>
                </a:pPr>
                <a:r>
                  <a:rPr lang="en-US" altLang="zh-CN" sz="1800" dirty="0">
                    <a:ea typeface="华文楷体" panose="02010600040101010101" pitchFamily="2" charset="-122"/>
                    <a:cs typeface="Times New Roman" panose="02020603050405020304" pitchFamily="18" charset="0"/>
                  </a:rPr>
                  <a:t>Assume the variance of noise </a:t>
                </a:r>
                <a14:m>
                  <m:oMath xmlns:m="http://schemas.openxmlformats.org/officeDocument/2006/math">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𝑁</m:t>
                    </m:r>
                  </m:oMath>
                </a14:m>
                <a:r>
                  <a:rPr lang="en-US" altLang="zh-CN" sz="1800" dirty="0">
                    <a:ea typeface="华文楷体" panose="02010600040101010101" pitchFamily="2" charset="-122"/>
                    <a:cs typeface="Times New Roman" panose="02020603050405020304" pitchFamily="18" charset="0"/>
                  </a:rPr>
                  <a:t> is neglected compared to the distances of the values of </a:t>
                </a:r>
                <a14:m>
                  <m:oMath xmlns:m="http://schemas.openxmlformats.org/officeDocument/2006/math">
                    <m:r>
                      <a:rPr lang="en-US" altLang="zh-CN" sz="1800" i="1" dirty="0" smtClean="0">
                        <a:latin typeface="Cambria Math" panose="02040503050406030204" pitchFamily="18" charset="0"/>
                        <a:ea typeface="华文楷体" panose="02010600040101010101" pitchFamily="2" charset="-122"/>
                        <a:cs typeface="Times New Roman" panose="02020603050405020304" pitchFamily="18" charset="0"/>
                      </a:rPr>
                      <m:t>𝑋</m:t>
                    </m:r>
                  </m:oMath>
                </a14:m>
                <a:r>
                  <a:rPr lang="en-US" altLang="zh-CN" sz="1800" dirty="0">
                    <a:ea typeface="华文楷体" panose="02010600040101010101" pitchFamily="2" charset="-122"/>
                    <a:cs typeface="Times New Roman" panose="02020603050405020304" pitchFamily="18" charset="0"/>
                  </a:rPr>
                  <a:t>. Then </a:t>
                </a:r>
                <a14:m>
                  <m:oMath xmlns:m="http://schemas.openxmlformats.org/officeDocument/2006/math">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𝑌</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𝑋</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𝑍</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𝑋</m:t>
                    </m:r>
                  </m:oMath>
                </a14:m>
                <a:r>
                  <a:rPr lang="en-US" altLang="zh-CN" sz="1800" dirty="0">
                    <a:ea typeface="华文楷体" panose="02010600040101010101" pitchFamily="2" charset="-122"/>
                    <a:cs typeface="Times New Roman" panose="02020603050405020304" pitchFamily="18" charset="0"/>
                  </a:rPr>
                  <a:t>. Thus </a:t>
                </a:r>
                <a14:m>
                  <m:oMath xmlns:m="http://schemas.openxmlformats.org/officeDocument/2006/math">
                    <m: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𝐼</m:t>
                    </m:r>
                    <m:d>
                      <m:dPr>
                        <m:ctrlP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ctrlPr>
                      </m:dPr>
                      <m:e>
                        <m: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𝑋</m:t>
                        </m:r>
                        <m: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𝑌</m:t>
                        </m:r>
                      </m:e>
                    </m:d>
                    <m: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𝐻</m:t>
                    </m:r>
                    <m: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𝑋</m:t>
                    </m:r>
                    <m: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m:t>
                    </m:r>
                  </m:oMath>
                </a14:m>
                <a:r>
                  <a:rPr lang="en-US" altLang="zh-CN" sz="1800" dirty="0">
                    <a:solidFill>
                      <a:srgbClr val="7030A0"/>
                    </a:solidFill>
                    <a:ea typeface="华文楷体" panose="02010600040101010101" pitchFamily="2" charset="-122"/>
                    <a:cs typeface="Times New Roman" panose="02020603050405020304" pitchFamily="18" charset="0"/>
                  </a:rPr>
                  <a:t>, </a:t>
                </a:r>
                <a:r>
                  <a:rPr lang="en-US" altLang="zh-CN" sz="1800" dirty="0">
                    <a:ea typeface="华文楷体" panose="02010600040101010101" pitchFamily="2" charset="-122"/>
                    <a:cs typeface="Times New Roman" panose="02020603050405020304" pitchFamily="18" charset="0"/>
                  </a:rPr>
                  <a:t>which may be </a:t>
                </a:r>
                <a14:m>
                  <m:oMath xmlns:m="http://schemas.openxmlformats.org/officeDocument/2006/math">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oMath>
                </a14:m>
                <a:r>
                  <a:rPr lang="en-US" altLang="zh-CN" sz="1800" dirty="0">
                    <a:ea typeface="华文楷体" panose="02010600040101010101" pitchFamily="2" charset="-122"/>
                    <a:cs typeface="Times New Roman" panose="02020603050405020304" pitchFamily="18" charset="0"/>
                  </a:rPr>
                  <a:t> </a:t>
                </a:r>
              </a:p>
            </p:txBody>
          </p:sp>
        </mc:Choice>
        <mc:Fallback xmlns="">
          <p:sp>
            <p:nvSpPr>
              <p:cNvPr id="6" name="Rectangle 5"/>
              <p:cNvSpPr>
                <a:spLocks noRot="1" noChangeAspect="1" noMove="1" noResize="1" noEditPoints="1" noAdjustHandles="1" noChangeArrowheads="1" noChangeShapeType="1" noTextEdit="1"/>
              </p:cNvSpPr>
              <p:nvPr/>
            </p:nvSpPr>
            <p:spPr>
              <a:xfrm>
                <a:off x="492696" y="3222788"/>
                <a:ext cx="9217024" cy="3139321"/>
              </a:xfrm>
              <a:prstGeom prst="rect">
                <a:avLst/>
              </a:prstGeom>
              <a:blipFill>
                <a:blip r:embed="rId3"/>
                <a:stretch>
                  <a:fillRect l="-413" t="-803" r="-688" b="-2008"/>
                </a:stretch>
              </a:blipFill>
            </p:spPr>
            <p:txBody>
              <a:bodyPr/>
              <a:lstStyle/>
              <a:p>
                <a:r>
                  <a:rPr lang="zh-CN" altLang="en-US">
                    <a:noFill/>
                  </a:rPr>
                  <a:t> </a:t>
                </a:r>
              </a:p>
            </p:txBody>
          </p:sp>
        </mc:Fallback>
      </mc:AlternateContent>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28800" y="1283686"/>
            <a:ext cx="2868736" cy="1385440"/>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2076872" y="2884234"/>
            <a:ext cx="1606722" cy="338554"/>
          </a:xfrm>
          <a:prstGeom prst="rect">
            <a:avLst/>
          </a:prstGeom>
          <a:noFill/>
        </p:spPr>
        <p:txBody>
          <a:bodyPr wrap="none" rtlCol="0">
            <a:spAutoFit/>
          </a:bodyPr>
          <a:lstStyle/>
          <a:p>
            <a:r>
              <a:rPr lang="en-US" altLang="zh-CN" sz="1600" dirty="0"/>
              <a:t>Gaussian channel</a:t>
            </a:r>
            <a:endParaRPr lang="zh-CN" altLang="en-US" sz="1600" dirty="0"/>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371B0E21-D77D-471F-9667-F84EF84574A9}"/>
                  </a:ext>
                </a:extLst>
              </p:cNvPr>
              <p:cNvSpPr/>
              <p:nvPr/>
            </p:nvSpPr>
            <p:spPr>
              <a:xfrm>
                <a:off x="4885184" y="1375309"/>
                <a:ext cx="4104456" cy="120219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rgbClr val="C00000"/>
                    </a:solidFill>
                    <a:effectLst>
                      <a:outerShdw blurRad="38100" dist="38100" dir="2700000" algn="tl">
                        <a:srgbClr val="000000">
                          <a:alpha val="43137"/>
                        </a:srgbClr>
                      </a:outerShdw>
                    </a:effectLst>
                  </a:rPr>
                  <a:t>Continuous alphabet channel</a:t>
                </a:r>
              </a:p>
              <a:p>
                <a:pPr marL="285750" indent="-285750">
                  <a:buFont typeface="Wingdings" panose="05000000000000000000" pitchFamily="2" charset="2"/>
                  <a:buChar char="n"/>
                </a:pPr>
                <a:r>
                  <a:rPr lang="en-US" sz="1800" dirty="0">
                    <a:solidFill>
                      <a:schemeClr val="tx1"/>
                    </a:solidFill>
                  </a:rPr>
                  <a:t>The channel could be use at each time </a:t>
                </a:r>
                <a14:m>
                  <m:oMath xmlns:m="http://schemas.openxmlformats.org/officeDocument/2006/math">
                    <m:r>
                      <a:rPr lang="en-US" sz="1800" b="0" i="1" smtClean="0">
                        <a:solidFill>
                          <a:schemeClr val="tx1"/>
                        </a:solidFill>
                        <a:latin typeface="Cambria Math" panose="02040503050406030204" pitchFamily="18" charset="0"/>
                      </a:rPr>
                      <m:t>𝑖</m:t>
                    </m:r>
                  </m:oMath>
                </a14:m>
                <a:endParaRPr lang="en-US" sz="1800" dirty="0">
                  <a:solidFill>
                    <a:schemeClr val="tx1"/>
                  </a:solidFill>
                </a:endParaRPr>
              </a:p>
              <a:p>
                <a:pPr marL="285750" indent="-285750">
                  <a:buFont typeface="Wingdings" panose="05000000000000000000" pitchFamily="2" charset="2"/>
                  <a:buChar char="n"/>
                </a:pPr>
                <a:r>
                  <a:rPr lang="en-US" sz="1800" dirty="0">
                    <a:solidFill>
                      <a:schemeClr val="tx1"/>
                    </a:solidFill>
                  </a:rPr>
                  <a:t>The input </a:t>
                </a:r>
                <a14:m>
                  <m:oMath xmlns:m="http://schemas.openxmlformats.org/officeDocument/2006/math">
                    <m:sSub>
                      <m:sSubPr>
                        <m:ctrlPr>
                          <a:rPr lang="en-US" sz="1800" b="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rPr>
                          <m:t>𝑋</m:t>
                        </m:r>
                      </m:e>
                      <m:sub>
                        <m:r>
                          <a:rPr lang="en-US" sz="1800" b="0" i="1" smtClean="0">
                            <a:solidFill>
                              <a:schemeClr val="tx1"/>
                            </a:solidFill>
                            <a:latin typeface="Cambria Math" panose="02040503050406030204" pitchFamily="18" charset="0"/>
                          </a:rPr>
                          <m:t>𝑖</m:t>
                        </m:r>
                      </m:sub>
                    </m:sSub>
                  </m:oMath>
                </a14:m>
                <a:r>
                  <a:rPr lang="en-US" sz="1800" dirty="0">
                    <a:solidFill>
                      <a:schemeClr val="tx1"/>
                    </a:solidFill>
                  </a:rPr>
                  <a:t>, noise </a:t>
                </a:r>
                <a14:m>
                  <m:oMath xmlns:m="http://schemas.openxmlformats.org/officeDocument/2006/math">
                    <m:sSub>
                      <m:sSubPr>
                        <m:ctrlPr>
                          <a:rPr lang="en-US" sz="1800" b="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rPr>
                          <m:t>𝑍</m:t>
                        </m:r>
                      </m:e>
                      <m:sub>
                        <m:r>
                          <a:rPr lang="en-US" sz="1800" b="0" i="1" smtClean="0">
                            <a:solidFill>
                              <a:schemeClr val="tx1"/>
                            </a:solidFill>
                            <a:latin typeface="Cambria Math" panose="02040503050406030204" pitchFamily="18" charset="0"/>
                          </a:rPr>
                          <m:t>𝑖</m:t>
                        </m:r>
                      </m:sub>
                    </m:sSub>
                  </m:oMath>
                </a14:m>
                <a:r>
                  <a:rPr lang="en-US" sz="1800" dirty="0">
                    <a:solidFill>
                      <a:schemeClr val="tx1"/>
                    </a:solidFill>
                  </a:rPr>
                  <a:t>, output </a:t>
                </a:r>
                <a14:m>
                  <m:oMath xmlns:m="http://schemas.openxmlformats.org/officeDocument/2006/math">
                    <m:sSub>
                      <m:sSubPr>
                        <m:ctrlPr>
                          <a:rPr lang="en-US" sz="1800" b="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rPr>
                          <m:t>𝑌</m:t>
                        </m:r>
                      </m:e>
                      <m:sub>
                        <m:r>
                          <a:rPr lang="en-US" sz="1800" b="0" i="1" smtClean="0">
                            <a:solidFill>
                              <a:schemeClr val="tx1"/>
                            </a:solidFill>
                            <a:latin typeface="Cambria Math" panose="02040503050406030204" pitchFamily="18" charset="0"/>
                          </a:rPr>
                          <m:t>𝑖</m:t>
                        </m:r>
                      </m:sub>
                    </m:sSub>
                  </m:oMath>
                </a14:m>
                <a:r>
                  <a:rPr lang="en-US" sz="1800" dirty="0">
                    <a:solidFill>
                      <a:schemeClr val="tx1"/>
                    </a:solidFill>
                  </a:rPr>
                  <a:t> are continuous</a:t>
                </a:r>
              </a:p>
            </p:txBody>
          </p:sp>
        </mc:Choice>
        <mc:Fallback xmlns="">
          <p:sp>
            <p:nvSpPr>
              <p:cNvPr id="7" name="Rectangle 6">
                <a:extLst>
                  <a:ext uri="{FF2B5EF4-FFF2-40B4-BE49-F238E27FC236}">
                    <a16:creationId xmlns:a16="http://schemas.microsoft.com/office/drawing/2014/main" id="{371B0E21-D77D-471F-9667-F84EF84574A9}"/>
                  </a:ext>
                </a:extLst>
              </p:cNvPr>
              <p:cNvSpPr>
                <a:spLocks noRot="1" noChangeAspect="1" noMove="1" noResize="1" noEditPoints="1" noAdjustHandles="1" noChangeArrowheads="1" noChangeShapeType="1" noTextEdit="1"/>
              </p:cNvSpPr>
              <p:nvPr/>
            </p:nvSpPr>
            <p:spPr>
              <a:xfrm>
                <a:off x="4885184" y="1375309"/>
                <a:ext cx="4104456" cy="1202194"/>
              </a:xfrm>
              <a:prstGeom prst="rect">
                <a:avLst/>
              </a:prstGeom>
              <a:blipFill>
                <a:blip r:embed="rId7"/>
                <a:stretch>
                  <a:fillRect l="-1183" t="-2513" b="-703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82778971"/>
      </p:ext>
    </p:extLst>
  </p:cSld>
  <p:clrMapOvr>
    <a:masterClrMapping/>
  </p:clrMapOvr>
  <mc:AlternateContent xmlns:mc="http://schemas.openxmlformats.org/markup-compatibility/2006" xmlns:p14="http://schemas.microsoft.com/office/powerpoint/2010/main">
    <mc:Choice Requires="p14">
      <p:transition spd="slow" p14:dur="2000" advTm="367683"/>
    </mc:Choice>
    <mc:Fallback xmlns="">
      <p:transition spd="slow" advTm="367683"/>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C2434E4-16B7-E540-A13C-960B63D56793}"/>
              </a:ext>
            </a:extLst>
          </p:cNvPr>
          <p:cNvSpPr txBox="1">
            <a:spLocks/>
          </p:cNvSpPr>
          <p:nvPr/>
        </p:nvSpPr>
        <p:spPr>
          <a:xfrm>
            <a:off x="348680" y="279921"/>
            <a:ext cx="8769040" cy="1065397"/>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sz="4301" dirty="0">
                <a:solidFill>
                  <a:schemeClr val="accent2">
                    <a:lumMod val="75000"/>
                  </a:schemeClr>
                </a:solidFill>
              </a:rPr>
              <a:t>Energy Constraint</a:t>
            </a:r>
          </a:p>
        </p:txBody>
      </p:sp>
      <mc:AlternateContent xmlns:mc="http://schemas.openxmlformats.org/markup-compatibility/2006" xmlns:a14="http://schemas.microsoft.com/office/drawing/2010/main">
        <mc:Choice Requires="a14">
          <p:sp>
            <p:nvSpPr>
              <p:cNvPr id="6" name="Rectangle 5"/>
              <p:cNvSpPr/>
              <p:nvPr/>
            </p:nvSpPr>
            <p:spPr>
              <a:xfrm>
                <a:off x="420688" y="1345318"/>
                <a:ext cx="9217024" cy="1955215"/>
              </a:xfrm>
              <a:prstGeom prst="rect">
                <a:avLst/>
              </a:prstGeom>
            </p:spPr>
            <p:txBody>
              <a:bodyPr wrap="square">
                <a:spAutoFit/>
              </a:bodyPr>
              <a:lstStyle/>
              <a:p>
                <a:pPr marL="285750" indent="-285750">
                  <a:buFont typeface="Wingdings" panose="05000000000000000000" pitchFamily="2" charset="2"/>
                  <a:buChar char="n"/>
                </a:pPr>
                <a:r>
                  <a:rPr lang="en-US" altLang="zh-CN" sz="1800" dirty="0">
                    <a:ea typeface="华文楷体" panose="02010600040101010101" pitchFamily="2" charset="-122"/>
                    <a:cs typeface="Times New Roman" panose="02020603050405020304" pitchFamily="18" charset="0"/>
                  </a:rPr>
                  <a:t>The most common limitation on the input is </a:t>
                </a:r>
                <a:r>
                  <a:rPr lang="en-US" altLang="zh-CN" sz="1800" dirty="0">
                    <a:solidFill>
                      <a:srgbClr val="7030A0"/>
                    </a:solidFill>
                    <a:ea typeface="华文楷体" panose="02010600040101010101" pitchFamily="2" charset="-122"/>
                    <a:cs typeface="Times New Roman" panose="02020603050405020304" pitchFamily="18" charset="0"/>
                  </a:rPr>
                  <a:t>an energy or power constraint</a:t>
                </a:r>
                <a:endParaRPr lang="en-US" altLang="zh-CN" sz="1800" dirty="0">
                  <a:ea typeface="华文楷体" panose="02010600040101010101" pitchFamily="2" charset="-122"/>
                  <a:cs typeface="Times New Roman" panose="02020603050405020304" pitchFamily="18" charset="0"/>
                </a:endParaRPr>
              </a:p>
              <a:p>
                <a:pPr marL="285750" indent="-285750">
                  <a:buFont typeface="Wingdings" panose="05000000000000000000" pitchFamily="2" charset="2"/>
                  <a:buChar char="n"/>
                </a:pPr>
                <a:r>
                  <a:rPr lang="en-US" altLang="zh-CN" sz="1800" dirty="0">
                    <a:ea typeface="华文楷体" panose="02010600040101010101" pitchFamily="2" charset="-122"/>
                    <a:cs typeface="Times New Roman" panose="02020603050405020304" pitchFamily="18" charset="0"/>
                  </a:rPr>
                  <a:t>We assume an average power constraint. For any </a:t>
                </a:r>
                <a:r>
                  <a:rPr lang="en-US" altLang="zh-CN" sz="1800" dirty="0">
                    <a:solidFill>
                      <a:schemeClr val="tx1"/>
                    </a:solidFill>
                    <a:ea typeface="华文楷体" panose="02010600040101010101" pitchFamily="2" charset="-122"/>
                    <a:cs typeface="Times New Roman" panose="02020603050405020304" pitchFamily="18" charset="0"/>
                  </a:rPr>
                  <a:t>codeword </a:t>
                </a:r>
                <a14:m>
                  <m:oMath xmlns:m="http://schemas.openxmlformats.org/officeDocument/2006/math">
                    <m:r>
                      <a:rPr lang="en-US" altLang="zh-CN" sz="1800" i="1" dirty="0" smtClean="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m:t>
                    </m:r>
                    <m:sSub>
                      <m:sSubPr>
                        <m:ctrlPr>
                          <a:rPr lang="en-US" altLang="zh-CN" sz="1800" b="0" i="1" dirty="0" smtClean="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i="1" dirty="0" smtClean="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𝑥</m:t>
                        </m:r>
                      </m:e>
                      <m:sub>
                        <m:r>
                          <a:rPr lang="en-US" altLang="zh-CN" sz="1800" i="1" dirty="0" smtClean="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1</m:t>
                        </m:r>
                      </m:sub>
                    </m:sSub>
                    <m:r>
                      <a:rPr lang="en-US" altLang="zh-CN" sz="1800" i="1" dirty="0" smtClean="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m:t>
                    </m:r>
                    <m:sSub>
                      <m:sSubPr>
                        <m:ctrlPr>
                          <a:rPr lang="en-US" altLang="zh-CN" sz="1800" b="0" i="1" dirty="0" smtClean="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i="1" dirty="0" smtClean="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𝑥</m:t>
                        </m:r>
                      </m:e>
                      <m:sub>
                        <m:r>
                          <a:rPr lang="en-US" altLang="zh-CN" sz="1800" i="1" dirty="0" smtClean="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2</m:t>
                        </m:r>
                      </m:sub>
                    </m:sSub>
                    <m:r>
                      <a:rPr lang="en-US" altLang="zh-CN" sz="1800" i="1" dirty="0" smtClean="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m:t>
                    </m:r>
                    <m:sSub>
                      <m:sSubPr>
                        <m:ctrlPr>
                          <a:rPr lang="en-US" altLang="zh-CN" sz="1800" b="0" i="1" dirty="0" smtClean="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i="1" dirty="0" err="1">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𝑥</m:t>
                        </m:r>
                      </m:e>
                      <m:sub>
                        <m:r>
                          <a:rPr lang="en-US" altLang="zh-CN" sz="1800" i="1" dirty="0" err="1">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𝑛</m:t>
                        </m:r>
                      </m:sub>
                    </m:sSub>
                    <m:r>
                      <a:rPr lang="en-US" altLang="zh-CN"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m:t>
                    </m:r>
                  </m:oMath>
                </a14:m>
                <a:r>
                  <a:rPr lang="en-US" altLang="zh-CN" sz="1800" dirty="0">
                    <a:solidFill>
                      <a:schemeClr val="tx1"/>
                    </a:solidFill>
                    <a:ea typeface="华文楷体" panose="02010600040101010101" pitchFamily="2" charset="-122"/>
                    <a:cs typeface="Times New Roman" panose="02020603050405020304" pitchFamily="18" charset="0"/>
                  </a:rPr>
                  <a:t> </a:t>
                </a:r>
                <a:r>
                  <a:rPr lang="en-US" altLang="zh-CN" sz="1800" dirty="0">
                    <a:ea typeface="华文楷体" panose="02010600040101010101" pitchFamily="2" charset="-122"/>
                    <a:cs typeface="Times New Roman" panose="02020603050405020304" pitchFamily="18" charset="0"/>
                  </a:rPr>
                  <a:t>transmitted over the channel, we require that</a:t>
                </a:r>
              </a:p>
              <a:p>
                <a:pPr/>
                <a14:m>
                  <m:oMathPara xmlns:m="http://schemas.openxmlformats.org/officeDocument/2006/math">
                    <m:oMathParaPr>
                      <m:jc m:val="centerGroup"/>
                    </m:oMathParaPr>
                    <m:oMath xmlns:m="http://schemas.openxmlformats.org/officeDocument/2006/math">
                      <m:f>
                        <m:fPr>
                          <m:ctrlPr>
                            <a:rPr lang="en-US" altLang="zh-CN" sz="1800" b="1" i="1" smtClean="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ctrlPr>
                        </m:fPr>
                        <m:num>
                          <m:r>
                            <a:rPr lang="en-US" altLang="zh-CN" sz="1800" b="1" i="1" smtClean="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𝟏</m:t>
                          </m:r>
                        </m:num>
                        <m:den>
                          <m:r>
                            <a:rPr lang="en-US" altLang="zh-CN" sz="1800" b="1" i="1" smtClean="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𝒏</m:t>
                          </m:r>
                        </m:den>
                      </m:f>
                      <m:nary>
                        <m:naryPr>
                          <m:chr m:val="∑"/>
                          <m:ctrlPr>
                            <a:rPr lang="en-US" altLang="zh-CN" sz="1800" b="1" i="1" smtClean="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ctrlPr>
                        </m:naryPr>
                        <m:sub>
                          <m:r>
                            <a:rPr lang="en-US" altLang="zh-CN" sz="1800" b="1" i="1" smtClean="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𝒊</m:t>
                          </m:r>
                          <m:r>
                            <a:rPr lang="en-US" altLang="zh-CN" sz="1800" b="1" i="1" smtClean="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1" i="1" smtClean="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𝟏</m:t>
                          </m:r>
                        </m:sub>
                        <m:sup>
                          <m:r>
                            <a:rPr lang="en-US" altLang="zh-CN" sz="1800" b="1" i="1" smtClean="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𝒏</m:t>
                          </m:r>
                        </m:sup>
                        <m:e>
                          <m:sSubSup>
                            <m:sSubSupPr>
                              <m:ctrlPr>
                                <a:rPr lang="en-US" altLang="zh-CN" sz="1800" b="1" i="1" smtClean="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ctrlPr>
                            </m:sSubSupPr>
                            <m:e>
                              <m:r>
                                <a:rPr lang="en-US" altLang="zh-CN" sz="1800" b="1" i="1" smtClean="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𝒙</m:t>
                              </m:r>
                            </m:e>
                            <m:sub>
                              <m:r>
                                <a:rPr lang="en-US" altLang="zh-CN" sz="1800" b="1" i="1" smtClean="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𝒊</m:t>
                              </m:r>
                            </m:sub>
                            <m:sup>
                              <m:r>
                                <a:rPr lang="en-US" altLang="zh-CN" sz="1800" b="1" i="1" smtClean="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𝟐</m:t>
                              </m:r>
                            </m:sup>
                          </m:sSubSup>
                          <m:r>
                            <a:rPr lang="en-US" altLang="zh-CN" sz="1800" b="1" i="1" smtClean="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1" i="1" smtClean="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𝑷</m:t>
                          </m:r>
                          <m:r>
                            <a:rPr lang="en-US" altLang="zh-CN" sz="1800" b="1" i="1" smtClean="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m:t>
                          </m:r>
                        </m:e>
                      </m:nary>
                    </m:oMath>
                  </m:oMathPara>
                </a14:m>
                <a:endParaRPr lang="en-US" altLang="zh-CN" sz="1800" b="1" dirty="0">
                  <a:ea typeface="华文楷体" panose="02010600040101010101" pitchFamily="2" charset="-122"/>
                  <a:cs typeface="Times New Roman" panose="02020603050405020304" pitchFamily="18" charset="0"/>
                </a:endParaRPr>
              </a:p>
              <a:p>
                <a:pPr marL="285750" indent="-285750">
                  <a:buFont typeface="Wingdings" panose="05000000000000000000" pitchFamily="2" charset="2"/>
                  <a:buChar char="n"/>
                </a:pPr>
                <a:r>
                  <a:rPr lang="en-US" altLang="zh-CN" sz="1800" dirty="0">
                    <a:ea typeface="华文楷体" panose="02010600040101010101" pitchFamily="2" charset="-122"/>
                    <a:cs typeface="Times New Roman" panose="02020603050405020304" pitchFamily="18" charset="0"/>
                  </a:rPr>
                  <a:t>This communication channel models many practical channels, including radio and satellite links.</a:t>
                </a:r>
              </a:p>
            </p:txBody>
          </p:sp>
        </mc:Choice>
        <mc:Fallback xmlns="">
          <p:sp>
            <p:nvSpPr>
              <p:cNvPr id="6" name="Rectangle 5"/>
              <p:cNvSpPr>
                <a:spLocks noRot="1" noChangeAspect="1" noMove="1" noResize="1" noEditPoints="1" noAdjustHandles="1" noChangeArrowheads="1" noChangeShapeType="1" noTextEdit="1"/>
              </p:cNvSpPr>
              <p:nvPr/>
            </p:nvSpPr>
            <p:spPr>
              <a:xfrm>
                <a:off x="420688" y="1345318"/>
                <a:ext cx="9217024" cy="1955215"/>
              </a:xfrm>
              <a:prstGeom prst="rect">
                <a:avLst/>
              </a:prstGeom>
              <a:blipFill>
                <a:blip r:embed="rId5"/>
                <a:stretch>
                  <a:fillRect l="-397" t="-1875" b="-437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A769FA6D-63BB-2049-B3CC-A3243E97C4F5}"/>
                  </a:ext>
                </a:extLst>
              </p:cNvPr>
              <p:cNvSpPr/>
              <p:nvPr/>
            </p:nvSpPr>
            <p:spPr>
              <a:xfrm>
                <a:off x="564704" y="3304257"/>
                <a:ext cx="8784977" cy="76912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dirty="0">
                    <a:solidFill>
                      <a:srgbClr val="C00000"/>
                    </a:solidFill>
                  </a:rPr>
                  <a:t>The information capacity of the Gaussian channel with power constraint </a:t>
                </a:r>
                <a14:m>
                  <m:oMath xmlns:m="http://schemas.openxmlformats.org/officeDocument/2006/math">
                    <m:r>
                      <a:rPr lang="en-US" sz="1800" i="1" dirty="0" smtClean="0">
                        <a:solidFill>
                          <a:srgbClr val="C00000"/>
                        </a:solidFill>
                        <a:latin typeface="Cambria Math" panose="02040503050406030204" pitchFamily="18" charset="0"/>
                      </a:rPr>
                      <m:t>𝑃</m:t>
                    </m:r>
                  </m:oMath>
                </a14:m>
                <a:r>
                  <a:rPr lang="en-US" sz="1800" dirty="0">
                    <a:solidFill>
                      <a:srgbClr val="C00000"/>
                    </a:solidFill>
                  </a:rPr>
                  <a:t> is</a:t>
                </a:r>
              </a:p>
              <a:p>
                <a:pPr/>
                <a14:m>
                  <m:oMathPara xmlns:m="http://schemas.openxmlformats.org/officeDocument/2006/math">
                    <m:oMathParaPr>
                      <m:jc m:val="centerGroup"/>
                    </m:oMathParaPr>
                    <m:oMath xmlns:m="http://schemas.openxmlformats.org/officeDocument/2006/math">
                      <m:r>
                        <a:rPr lang="en-US" sz="1800" b="0" i="1" smtClean="0">
                          <a:solidFill>
                            <a:srgbClr val="7030A0"/>
                          </a:solidFill>
                          <a:latin typeface="Cambria Math" panose="02040503050406030204" pitchFamily="18" charset="0"/>
                        </a:rPr>
                        <m:t>𝐶</m:t>
                      </m:r>
                      <m:r>
                        <a:rPr lang="en-US" sz="1800" b="0" i="1" smtClean="0">
                          <a:solidFill>
                            <a:srgbClr val="7030A0"/>
                          </a:solidFill>
                          <a:latin typeface="Cambria Math" panose="02040503050406030204" pitchFamily="18" charset="0"/>
                        </a:rPr>
                        <m:t>=</m:t>
                      </m:r>
                      <m:func>
                        <m:funcPr>
                          <m:ctrlPr>
                            <a:rPr lang="en-US" sz="1800" b="0" i="1" smtClean="0">
                              <a:solidFill>
                                <a:srgbClr val="7030A0"/>
                              </a:solidFill>
                              <a:latin typeface="Cambria Math" panose="02040503050406030204" pitchFamily="18" charset="0"/>
                            </a:rPr>
                          </m:ctrlPr>
                        </m:funcPr>
                        <m:fName>
                          <m:limLow>
                            <m:limLowPr>
                              <m:ctrlPr>
                                <a:rPr lang="en-US" sz="1800" b="0" i="1" smtClean="0">
                                  <a:solidFill>
                                    <a:srgbClr val="7030A0"/>
                                  </a:solidFill>
                                  <a:latin typeface="Cambria Math" panose="02040503050406030204" pitchFamily="18" charset="0"/>
                                </a:rPr>
                              </m:ctrlPr>
                            </m:limLowPr>
                            <m:e>
                              <m:r>
                                <m:rPr>
                                  <m:sty m:val="p"/>
                                </m:rPr>
                                <a:rPr lang="en-US" sz="1800" b="0" i="0" smtClean="0">
                                  <a:solidFill>
                                    <a:srgbClr val="7030A0"/>
                                  </a:solidFill>
                                  <a:latin typeface="Cambria Math" panose="02040503050406030204" pitchFamily="18" charset="0"/>
                                </a:rPr>
                                <m:t>max</m:t>
                              </m:r>
                            </m:e>
                            <m:lim>
                              <m:r>
                                <a:rPr lang="en-US" sz="1800" b="0" i="1" smtClean="0">
                                  <a:solidFill>
                                    <a:srgbClr val="7030A0"/>
                                  </a:solidFill>
                                  <a:latin typeface="Cambria Math" panose="02040503050406030204" pitchFamily="18" charset="0"/>
                                </a:rPr>
                                <m:t>𝑓</m:t>
                              </m:r>
                              <m:d>
                                <m:dPr>
                                  <m:ctrlPr>
                                    <a:rPr lang="en-US" sz="1800" b="0" i="1" smtClean="0">
                                      <a:solidFill>
                                        <a:srgbClr val="7030A0"/>
                                      </a:solidFill>
                                      <a:latin typeface="Cambria Math" panose="02040503050406030204" pitchFamily="18" charset="0"/>
                                    </a:rPr>
                                  </m:ctrlPr>
                                </m:dPr>
                                <m:e>
                                  <m:r>
                                    <a:rPr lang="en-US" sz="1800" b="0" i="1" smtClean="0">
                                      <a:solidFill>
                                        <a:srgbClr val="7030A0"/>
                                      </a:solidFill>
                                      <a:latin typeface="Cambria Math" panose="02040503050406030204" pitchFamily="18" charset="0"/>
                                    </a:rPr>
                                    <m:t>𝑥</m:t>
                                  </m:r>
                                </m:e>
                              </m:d>
                              <m:r>
                                <a:rPr lang="en-US" sz="1800" b="0" i="1" smtClean="0">
                                  <a:solidFill>
                                    <a:srgbClr val="7030A0"/>
                                  </a:solidFill>
                                  <a:latin typeface="Cambria Math" panose="02040503050406030204" pitchFamily="18" charset="0"/>
                                </a:rPr>
                                <m:t>:</m:t>
                              </m:r>
                              <m:r>
                                <a:rPr lang="en-US" sz="1800" b="0" i="1" smtClean="0">
                                  <a:solidFill>
                                    <a:srgbClr val="7030A0"/>
                                  </a:solidFill>
                                  <a:latin typeface="Cambria Math" panose="02040503050406030204" pitchFamily="18" charset="0"/>
                                </a:rPr>
                                <m:t>𝐸</m:t>
                              </m:r>
                              <m:sSup>
                                <m:sSupPr>
                                  <m:ctrlPr>
                                    <a:rPr lang="en-US" sz="1800" b="0" i="1" smtClean="0">
                                      <a:solidFill>
                                        <a:srgbClr val="7030A0"/>
                                      </a:solidFill>
                                      <a:latin typeface="Cambria Math" panose="02040503050406030204" pitchFamily="18" charset="0"/>
                                    </a:rPr>
                                  </m:ctrlPr>
                                </m:sSupPr>
                                <m:e>
                                  <m:r>
                                    <a:rPr lang="en-US" sz="1800" b="0" i="1" smtClean="0">
                                      <a:solidFill>
                                        <a:srgbClr val="7030A0"/>
                                      </a:solidFill>
                                      <a:latin typeface="Cambria Math" panose="02040503050406030204" pitchFamily="18" charset="0"/>
                                    </a:rPr>
                                    <m:t>𝑋</m:t>
                                  </m:r>
                                </m:e>
                                <m:sup>
                                  <m:r>
                                    <a:rPr lang="en-US" sz="1800" b="0" i="1" smtClean="0">
                                      <a:solidFill>
                                        <a:srgbClr val="7030A0"/>
                                      </a:solidFill>
                                      <a:latin typeface="Cambria Math" panose="02040503050406030204" pitchFamily="18" charset="0"/>
                                    </a:rPr>
                                    <m:t>2</m:t>
                                  </m:r>
                                </m:sup>
                              </m:sSup>
                              <m:r>
                                <a:rPr lang="en-US" sz="1800" b="0" i="1" smtClean="0">
                                  <a:solidFill>
                                    <a:srgbClr val="7030A0"/>
                                  </a:solidFill>
                                  <a:latin typeface="Cambria Math" panose="02040503050406030204" pitchFamily="18" charset="0"/>
                                </a:rPr>
                                <m:t>≤</m:t>
                              </m:r>
                              <m:r>
                                <a:rPr lang="en-US" sz="1800" b="0" i="1" smtClean="0">
                                  <a:solidFill>
                                    <a:srgbClr val="7030A0"/>
                                  </a:solidFill>
                                  <a:latin typeface="Cambria Math" panose="02040503050406030204" pitchFamily="18" charset="0"/>
                                </a:rPr>
                                <m:t>𝑃</m:t>
                              </m:r>
                            </m:lim>
                          </m:limLow>
                        </m:fName>
                        <m:e>
                          <m:r>
                            <a:rPr lang="en-US" sz="1800" b="0" i="1" smtClean="0">
                              <a:solidFill>
                                <a:srgbClr val="7030A0"/>
                              </a:solidFill>
                              <a:latin typeface="Cambria Math" panose="02040503050406030204" pitchFamily="18" charset="0"/>
                            </a:rPr>
                            <m:t>𝐼</m:t>
                          </m:r>
                          <m:r>
                            <a:rPr lang="en-US" sz="1800" b="0" i="1" smtClean="0">
                              <a:solidFill>
                                <a:srgbClr val="7030A0"/>
                              </a:solidFill>
                              <a:latin typeface="Cambria Math" panose="02040503050406030204" pitchFamily="18" charset="0"/>
                            </a:rPr>
                            <m:t>(</m:t>
                          </m:r>
                          <m:r>
                            <a:rPr lang="en-US" sz="1800" b="0" i="1" smtClean="0">
                              <a:solidFill>
                                <a:srgbClr val="7030A0"/>
                              </a:solidFill>
                              <a:latin typeface="Cambria Math" panose="02040503050406030204" pitchFamily="18" charset="0"/>
                            </a:rPr>
                            <m:t>𝑋</m:t>
                          </m:r>
                          <m:r>
                            <a:rPr lang="en-US" sz="1800" b="0" i="1" smtClean="0">
                              <a:solidFill>
                                <a:srgbClr val="7030A0"/>
                              </a:solidFill>
                              <a:latin typeface="Cambria Math" panose="02040503050406030204" pitchFamily="18" charset="0"/>
                            </a:rPr>
                            <m:t>;</m:t>
                          </m:r>
                          <m:r>
                            <a:rPr lang="en-US" sz="1800" b="0" i="1" smtClean="0">
                              <a:solidFill>
                                <a:srgbClr val="7030A0"/>
                              </a:solidFill>
                              <a:latin typeface="Cambria Math" panose="02040503050406030204" pitchFamily="18" charset="0"/>
                            </a:rPr>
                            <m:t>𝑌</m:t>
                          </m:r>
                          <m:r>
                            <a:rPr lang="en-US" sz="1800" b="0" i="1" smtClean="0">
                              <a:solidFill>
                                <a:srgbClr val="7030A0"/>
                              </a:solidFill>
                              <a:latin typeface="Cambria Math" panose="02040503050406030204" pitchFamily="18" charset="0"/>
                            </a:rPr>
                            <m:t>)</m:t>
                          </m:r>
                        </m:e>
                      </m:func>
                    </m:oMath>
                  </m:oMathPara>
                </a14:m>
                <a:endParaRPr lang="en-US" sz="1800" dirty="0">
                  <a:solidFill>
                    <a:srgbClr val="C00000"/>
                  </a:solidFill>
                </a:endParaRPr>
              </a:p>
            </p:txBody>
          </p:sp>
        </mc:Choice>
        <mc:Fallback xmlns="">
          <p:sp>
            <p:nvSpPr>
              <p:cNvPr id="7" name="Rectangle 6">
                <a:extLst>
                  <a:ext uri="{FF2B5EF4-FFF2-40B4-BE49-F238E27FC236}">
                    <a16:creationId xmlns:a16="http://schemas.microsoft.com/office/drawing/2014/main" id="{A769FA6D-63BB-2049-B3CC-A3243E97C4F5}"/>
                  </a:ext>
                </a:extLst>
              </p:cNvPr>
              <p:cNvSpPr>
                <a:spLocks noRot="1" noChangeAspect="1" noMove="1" noResize="1" noEditPoints="1" noAdjustHandles="1" noChangeArrowheads="1" noChangeShapeType="1" noTextEdit="1"/>
              </p:cNvSpPr>
              <p:nvPr/>
            </p:nvSpPr>
            <p:spPr>
              <a:xfrm>
                <a:off x="564704" y="3304257"/>
                <a:ext cx="8784977" cy="769121"/>
              </a:xfrm>
              <a:prstGeom prst="rect">
                <a:avLst/>
              </a:prstGeom>
              <a:blipFill>
                <a:blip r:embed="rId6"/>
                <a:stretch>
                  <a:fillRect l="-554" t="-3125" b="-390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518246" y="4105863"/>
                <a:ext cx="3156954" cy="1538242"/>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US" altLang="zh-CN" sz="1600" b="0" i="1" smtClean="0">
                          <a:latin typeface="Cambria Math" panose="02040503050406030204" pitchFamily="18" charset="0"/>
                        </a:rPr>
                        <m:t>  </m:t>
                      </m:r>
                      <m:r>
                        <a:rPr lang="zh-CN" altLang="ar-AE" sz="1600" i="1">
                          <a:latin typeface="Cambria Math" panose="02040503050406030204" pitchFamily="18" charset="0"/>
                        </a:rPr>
                        <m:t>𝐼</m:t>
                      </m:r>
                      <m:d>
                        <m:dPr>
                          <m:ctrlPr>
                            <a:rPr lang="ar-AE" altLang="zh-CN" sz="1600" i="1">
                              <a:latin typeface="Cambria Math" panose="02040503050406030204" pitchFamily="18" charset="0"/>
                            </a:rPr>
                          </m:ctrlPr>
                        </m:dPr>
                        <m:e>
                          <m:r>
                            <a:rPr lang="zh-CN" altLang="ar-AE" sz="1600" i="1">
                              <a:latin typeface="Cambria Math" panose="02040503050406030204" pitchFamily="18" charset="0"/>
                            </a:rPr>
                            <m:t>𝑋</m:t>
                          </m:r>
                          <m:r>
                            <a:rPr lang="ar-AE" altLang="zh-CN" sz="1600" i="1">
                              <a:latin typeface="Cambria Math" panose="02040503050406030204" pitchFamily="18" charset="0"/>
                            </a:rPr>
                            <m:t>;</m:t>
                          </m:r>
                          <m:r>
                            <a:rPr lang="zh-CN" altLang="ar-AE" sz="1600" i="1">
                              <a:latin typeface="Cambria Math" panose="02040503050406030204" pitchFamily="18" charset="0"/>
                            </a:rPr>
                            <m:t>𝑌</m:t>
                          </m:r>
                        </m:e>
                      </m:d>
                      <m:r>
                        <a:rPr lang="ar-AE" altLang="zh-CN" sz="1600" i="1">
                          <a:latin typeface="Cambria Math" panose="02040503050406030204" pitchFamily="18" charset="0"/>
                        </a:rPr>
                        <m:t>= </m:t>
                      </m:r>
                      <m:r>
                        <a:rPr lang="ar-AE" altLang="zh-CN" sz="1600" i="1">
                          <a:latin typeface="Cambria Math" panose="02040503050406030204" pitchFamily="18" charset="0"/>
                        </a:rPr>
                        <m:t>h</m:t>
                      </m:r>
                      <m:r>
                        <a:rPr lang="ar-AE" altLang="zh-CN" sz="1600" i="1">
                          <a:latin typeface="Cambria Math" panose="02040503050406030204" pitchFamily="18" charset="0"/>
                        </a:rPr>
                        <m:t>(</m:t>
                      </m:r>
                      <m:r>
                        <a:rPr lang="zh-CN" altLang="ar-AE" sz="1600" i="1">
                          <a:latin typeface="Cambria Math" panose="02040503050406030204" pitchFamily="18" charset="0"/>
                        </a:rPr>
                        <m:t>𝑌</m:t>
                      </m:r>
                      <m:r>
                        <a:rPr lang="ar-AE" altLang="zh-CN" sz="1600" i="1">
                          <a:latin typeface="Cambria Math" panose="02040503050406030204" pitchFamily="18" charset="0"/>
                        </a:rPr>
                        <m:t>) − </m:t>
                      </m:r>
                      <m:r>
                        <a:rPr lang="ar-AE" altLang="zh-CN" sz="1600" i="1">
                          <a:latin typeface="Cambria Math" panose="02040503050406030204" pitchFamily="18" charset="0"/>
                        </a:rPr>
                        <m:t>h</m:t>
                      </m:r>
                      <m:r>
                        <a:rPr lang="ar-AE" altLang="zh-CN" sz="1600" i="1">
                          <a:latin typeface="Cambria Math" panose="02040503050406030204" pitchFamily="18" charset="0"/>
                        </a:rPr>
                        <m:t>(</m:t>
                      </m:r>
                      <m:r>
                        <a:rPr lang="zh-CN" altLang="ar-AE" sz="1600" i="1">
                          <a:latin typeface="Cambria Math" panose="02040503050406030204" pitchFamily="18" charset="0"/>
                        </a:rPr>
                        <m:t>𝑌</m:t>
                      </m:r>
                      <m:r>
                        <a:rPr lang="ar-AE" altLang="zh-CN" sz="1600" i="1">
                          <a:latin typeface="Cambria Math" panose="02040503050406030204" pitchFamily="18" charset="0"/>
                        </a:rPr>
                        <m:t>|</m:t>
                      </m:r>
                      <m:r>
                        <a:rPr lang="zh-CN" altLang="ar-AE" sz="1600" i="1">
                          <a:latin typeface="Cambria Math" panose="02040503050406030204" pitchFamily="18" charset="0"/>
                        </a:rPr>
                        <m:t>𝑋</m:t>
                      </m:r>
                      <m:r>
                        <a:rPr lang="ar-AE" altLang="zh-CN" sz="1600" i="1">
                          <a:latin typeface="Cambria Math" panose="02040503050406030204" pitchFamily="18" charset="0"/>
                        </a:rPr>
                        <m:t>)</m:t>
                      </m:r>
                      <m:r>
                        <a:rPr lang="en-US" altLang="zh-CN" sz="1600" b="0" i="1" smtClean="0">
                          <a:latin typeface="Cambria Math" panose="02040503050406030204" pitchFamily="18" charset="0"/>
                        </a:rPr>
                        <m:t>            </m:t>
                      </m:r>
                    </m:oMath>
                  </m:oMathPara>
                </a14:m>
                <a:endParaRPr lang="en-US" altLang="zh-CN" sz="1600" b="0" i="1" dirty="0">
                  <a:latin typeface="Cambria Math" panose="02040503050406030204" pitchFamily="18" charset="0"/>
                </a:endParaRPr>
              </a:p>
              <a:p>
                <a:r>
                  <a:rPr lang="pt-BR" altLang="zh-CN" sz="1600" dirty="0"/>
                  <a:t>              </a:t>
                </a:r>
                <a14:m>
                  <m:oMath xmlns:m="http://schemas.openxmlformats.org/officeDocument/2006/math">
                    <m:r>
                      <a:rPr lang="pt-BR" altLang="zh-CN" sz="1600" i="1">
                        <a:latin typeface="Cambria Math" panose="02040503050406030204" pitchFamily="18" charset="0"/>
                      </a:rPr>
                      <m:t>= </m:t>
                    </m:r>
                    <m:r>
                      <a:rPr lang="pt-BR" altLang="zh-CN" sz="1600" i="1">
                        <a:latin typeface="Cambria Math" panose="02040503050406030204" pitchFamily="18" charset="0"/>
                      </a:rPr>
                      <m:t>h</m:t>
                    </m:r>
                    <m:d>
                      <m:dPr>
                        <m:ctrlPr>
                          <a:rPr lang="pt-BR" altLang="zh-CN" sz="1600" i="1">
                            <a:latin typeface="Cambria Math" panose="02040503050406030204" pitchFamily="18" charset="0"/>
                          </a:rPr>
                        </m:ctrlPr>
                      </m:dPr>
                      <m:e>
                        <m:r>
                          <a:rPr lang="pt-BR" altLang="zh-CN" sz="1600" i="1">
                            <a:latin typeface="Cambria Math" panose="02040503050406030204" pitchFamily="18" charset="0"/>
                          </a:rPr>
                          <m:t>𝑌</m:t>
                        </m:r>
                      </m:e>
                    </m:d>
                    <m:r>
                      <a:rPr lang="pt-BR" altLang="zh-CN" sz="1600" i="1">
                        <a:latin typeface="Cambria Math" panose="02040503050406030204" pitchFamily="18" charset="0"/>
                      </a:rPr>
                      <m:t>− </m:t>
                    </m:r>
                    <m:r>
                      <a:rPr lang="pt-BR" altLang="zh-CN" sz="1600" i="1">
                        <a:latin typeface="Cambria Math" panose="02040503050406030204" pitchFamily="18" charset="0"/>
                      </a:rPr>
                      <m:t>h</m:t>
                    </m:r>
                    <m:d>
                      <m:dPr>
                        <m:ctrlPr>
                          <a:rPr lang="pt-BR" altLang="zh-CN" sz="1600" i="1">
                            <a:latin typeface="Cambria Math" panose="02040503050406030204" pitchFamily="18" charset="0"/>
                          </a:rPr>
                        </m:ctrlPr>
                      </m:dPr>
                      <m:e>
                        <m:r>
                          <a:rPr lang="pt-BR" altLang="zh-CN" sz="1600" i="1">
                            <a:latin typeface="Cambria Math" panose="02040503050406030204" pitchFamily="18" charset="0"/>
                          </a:rPr>
                          <m:t>𝑋</m:t>
                        </m:r>
                        <m:r>
                          <a:rPr lang="pt-BR" altLang="zh-CN" sz="1600" i="1">
                            <a:latin typeface="Cambria Math" panose="02040503050406030204" pitchFamily="18" charset="0"/>
                          </a:rPr>
                          <m:t>+</m:t>
                        </m:r>
                        <m:r>
                          <a:rPr lang="pt-BR" altLang="zh-CN" sz="1600" i="1">
                            <a:latin typeface="Cambria Math" panose="02040503050406030204" pitchFamily="18" charset="0"/>
                          </a:rPr>
                          <m:t>𝑍</m:t>
                        </m:r>
                      </m:e>
                      <m:e>
                        <m:r>
                          <a:rPr lang="pt-BR" altLang="zh-CN" sz="1600" i="1">
                            <a:latin typeface="Cambria Math" panose="02040503050406030204" pitchFamily="18" charset="0"/>
                          </a:rPr>
                          <m:t>𝑋</m:t>
                        </m:r>
                      </m:e>
                    </m:d>
                    <m:r>
                      <a:rPr lang="en-US" altLang="zh-CN" sz="1600" b="0" i="1" smtClean="0">
                        <a:latin typeface="Cambria Math" panose="02040503050406030204" pitchFamily="18" charset="0"/>
                      </a:rPr>
                      <m:t>   </m:t>
                    </m:r>
                  </m:oMath>
                </a14:m>
                <a:endParaRPr lang="en-US" altLang="zh-CN" sz="16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   </m:t>
                      </m:r>
                      <m:r>
                        <a:rPr lang="pt-BR" altLang="zh-CN" sz="1600" i="1">
                          <a:latin typeface="Cambria Math" panose="02040503050406030204" pitchFamily="18" charset="0"/>
                        </a:rPr>
                        <m:t>= </m:t>
                      </m:r>
                      <m:r>
                        <a:rPr lang="pt-BR" altLang="zh-CN" sz="1600" i="1">
                          <a:latin typeface="Cambria Math" panose="02040503050406030204" pitchFamily="18" charset="0"/>
                        </a:rPr>
                        <m:t>h</m:t>
                      </m:r>
                      <m:d>
                        <m:dPr>
                          <m:ctrlPr>
                            <a:rPr lang="pt-BR" altLang="zh-CN" sz="1600" i="1">
                              <a:latin typeface="Cambria Math" panose="02040503050406030204" pitchFamily="18" charset="0"/>
                            </a:rPr>
                          </m:ctrlPr>
                        </m:dPr>
                        <m:e>
                          <m:r>
                            <a:rPr lang="pt-BR" altLang="zh-CN" sz="1600" i="1">
                              <a:latin typeface="Cambria Math" panose="02040503050406030204" pitchFamily="18" charset="0"/>
                            </a:rPr>
                            <m:t>𝑌</m:t>
                          </m:r>
                        </m:e>
                      </m:d>
                      <m:r>
                        <a:rPr lang="pt-BR" altLang="zh-CN" sz="1600" i="1">
                          <a:latin typeface="Cambria Math" panose="02040503050406030204" pitchFamily="18" charset="0"/>
                        </a:rPr>
                        <m:t>− </m:t>
                      </m:r>
                      <m:r>
                        <a:rPr lang="pt-BR" altLang="zh-CN" sz="1600" i="1">
                          <a:latin typeface="Cambria Math" panose="02040503050406030204" pitchFamily="18" charset="0"/>
                        </a:rPr>
                        <m:t>h</m:t>
                      </m:r>
                      <m:d>
                        <m:dPr>
                          <m:ctrlPr>
                            <a:rPr lang="pt-BR" altLang="zh-CN" sz="1600" i="1">
                              <a:latin typeface="Cambria Math" panose="02040503050406030204" pitchFamily="18" charset="0"/>
                            </a:rPr>
                          </m:ctrlPr>
                        </m:dPr>
                        <m:e>
                          <m:r>
                            <a:rPr lang="pt-BR" altLang="zh-CN" sz="1600" i="1">
                              <a:latin typeface="Cambria Math" panose="02040503050406030204" pitchFamily="18" charset="0"/>
                            </a:rPr>
                            <m:t>𝑍</m:t>
                          </m:r>
                        </m:e>
                        <m:e>
                          <m:r>
                            <a:rPr lang="pt-BR" altLang="zh-CN" sz="1600" i="1">
                              <a:latin typeface="Cambria Math" panose="02040503050406030204" pitchFamily="18" charset="0"/>
                            </a:rPr>
                            <m:t>𝑋</m:t>
                          </m:r>
                        </m:e>
                      </m:d>
                    </m:oMath>
                  </m:oMathPara>
                </a14:m>
                <a:endParaRPr lang="en-US" altLang="zh-CN" sz="16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pt-BR" altLang="zh-CN" sz="1600" i="1">
                          <a:latin typeface="Cambria Math" panose="02040503050406030204" pitchFamily="18" charset="0"/>
                        </a:rPr>
                        <m:t>= </m:t>
                      </m:r>
                      <m:r>
                        <a:rPr lang="pt-BR" altLang="zh-CN" sz="1600" i="1">
                          <a:latin typeface="Cambria Math" panose="02040503050406030204" pitchFamily="18" charset="0"/>
                        </a:rPr>
                        <m:t>h</m:t>
                      </m:r>
                      <m:r>
                        <a:rPr lang="pt-BR" altLang="zh-CN" sz="1600" i="1">
                          <a:latin typeface="Cambria Math" panose="02040503050406030204" pitchFamily="18" charset="0"/>
                        </a:rPr>
                        <m:t>(</m:t>
                      </m:r>
                      <m:r>
                        <a:rPr lang="pt-BR" altLang="zh-CN" sz="1600" i="1">
                          <a:latin typeface="Cambria Math" panose="02040503050406030204" pitchFamily="18" charset="0"/>
                        </a:rPr>
                        <m:t>𝑌</m:t>
                      </m:r>
                      <m:r>
                        <a:rPr lang="pt-BR" altLang="zh-CN" sz="1600" i="1">
                          <a:latin typeface="Cambria Math" panose="02040503050406030204" pitchFamily="18" charset="0"/>
                        </a:rPr>
                        <m:t>) − </m:t>
                      </m:r>
                      <m:r>
                        <a:rPr lang="pt-BR" altLang="zh-CN" sz="1600" i="1">
                          <a:latin typeface="Cambria Math" panose="02040503050406030204" pitchFamily="18" charset="0"/>
                        </a:rPr>
                        <m:t>h</m:t>
                      </m:r>
                      <m:r>
                        <a:rPr lang="pt-BR" altLang="zh-CN" sz="1600" i="1">
                          <a:latin typeface="Cambria Math" panose="02040503050406030204" pitchFamily="18" charset="0"/>
                        </a:rPr>
                        <m:t>(</m:t>
                      </m:r>
                      <m:r>
                        <a:rPr lang="pt-BR" altLang="zh-CN" sz="1600" i="1">
                          <a:latin typeface="Cambria Math" panose="02040503050406030204" pitchFamily="18" charset="0"/>
                        </a:rPr>
                        <m:t>𝑍</m:t>
                      </m:r>
                      <m:r>
                        <a:rPr lang="pt-BR" altLang="zh-CN" sz="1600" i="1">
                          <a:latin typeface="Cambria Math" panose="02040503050406030204" pitchFamily="18" charset="0"/>
                        </a:rPr>
                        <m:t>)</m:t>
                      </m:r>
                    </m:oMath>
                  </m:oMathPara>
                </a14:m>
                <a:endParaRPr lang="en-US" altLang="zh-CN" sz="1600" dirty="0"/>
              </a:p>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h</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𝑍</m:t>
                          </m:r>
                        </m:e>
                      </m:d>
                      <m:r>
                        <a:rPr lang="en-US" altLang="zh-CN" sz="1600" b="0" i="1" smtClean="0">
                          <a:latin typeface="Cambria Math" panose="02040503050406030204" pitchFamily="18" charset="0"/>
                        </a:rPr>
                        <m:t>=</m:t>
                      </m:r>
                      <m:f>
                        <m:fPr>
                          <m:ctrlPr>
                            <a:rPr lang="en-US" altLang="zh-CN" sz="1600" b="0" i="1" smtClean="0">
                              <a:latin typeface="Cambria Math" panose="02040503050406030204" pitchFamily="18" charset="0"/>
                            </a:rPr>
                          </m:ctrlPr>
                        </m:fPr>
                        <m:num>
                          <m:r>
                            <a:rPr lang="en-US" altLang="zh-CN" sz="1600" b="0" i="1" smtClean="0">
                              <a:latin typeface="Cambria Math" panose="02040503050406030204" pitchFamily="18" charset="0"/>
                            </a:rPr>
                            <m:t>1</m:t>
                          </m:r>
                        </m:num>
                        <m:den>
                          <m:r>
                            <a:rPr lang="en-US" altLang="zh-CN" sz="1600" b="0" i="1" smtClean="0">
                              <a:latin typeface="Cambria Math" panose="02040503050406030204" pitchFamily="18" charset="0"/>
                            </a:rPr>
                            <m:t>2</m:t>
                          </m:r>
                        </m:den>
                      </m:f>
                      <m:func>
                        <m:funcPr>
                          <m:ctrlPr>
                            <a:rPr lang="en-US" altLang="zh-CN" sz="1600" b="0" i="1" smtClean="0">
                              <a:latin typeface="Cambria Math" panose="02040503050406030204" pitchFamily="18" charset="0"/>
                            </a:rPr>
                          </m:ctrlPr>
                        </m:funcPr>
                        <m:fName>
                          <m:r>
                            <m:rPr>
                              <m:sty m:val="p"/>
                            </m:rPr>
                            <a:rPr lang="en-US" altLang="zh-CN" sz="1600" b="0" i="0" smtClean="0">
                              <a:latin typeface="Cambria Math" panose="02040503050406030204" pitchFamily="18" charset="0"/>
                            </a:rPr>
                            <m:t>log</m:t>
                          </m:r>
                        </m:fName>
                        <m:e>
                          <m:r>
                            <a:rPr lang="en-US" altLang="zh-CN" sz="1600" b="0" i="1" smtClean="0">
                              <a:latin typeface="Cambria Math" panose="02040503050406030204" pitchFamily="18" charset="0"/>
                            </a:rPr>
                            <m:t>2</m:t>
                          </m:r>
                          <m:r>
                            <a:rPr lang="en-US" altLang="zh-CN" sz="1600" b="0" i="1" smtClean="0">
                              <a:latin typeface="Cambria Math" panose="02040503050406030204" pitchFamily="18" charset="0"/>
                            </a:rPr>
                            <m:t>𝜋</m:t>
                          </m:r>
                          <m:r>
                            <a:rPr lang="en-US" altLang="zh-CN" sz="1600" b="0" i="1" smtClean="0">
                              <a:latin typeface="Cambria Math" panose="02040503050406030204" pitchFamily="18" charset="0"/>
                            </a:rPr>
                            <m:t>𝑒𝑁</m:t>
                          </m:r>
                        </m:e>
                      </m:func>
                    </m:oMath>
                  </m:oMathPara>
                </a14:m>
                <a:endParaRPr lang="en-US" altLang="zh-CN" sz="1600" dirty="0"/>
              </a:p>
            </p:txBody>
          </p:sp>
        </mc:Choice>
        <mc:Fallback xmlns="">
          <p:sp>
            <p:nvSpPr>
              <p:cNvPr id="8" name="TextBox 7"/>
              <p:cNvSpPr txBox="1">
                <a:spLocks noRot="1" noChangeAspect="1" noMove="1" noResize="1" noEditPoints="1" noAdjustHandles="1" noChangeArrowheads="1" noChangeShapeType="1" noTextEdit="1"/>
              </p:cNvSpPr>
              <p:nvPr/>
            </p:nvSpPr>
            <p:spPr>
              <a:xfrm>
                <a:off x="518246" y="4105863"/>
                <a:ext cx="3156954" cy="1538242"/>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4165104" y="4105863"/>
                <a:ext cx="5472608" cy="172162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zh-CN" sz="1600" b="0" i="1" smtClean="0">
                          <a:latin typeface="Cambria Math" panose="02040503050406030204" pitchFamily="18" charset="0"/>
                        </a:rPr>
                        <m:t>𝐸</m:t>
                      </m:r>
                      <m:sSup>
                        <m:sSupPr>
                          <m:ctrlPr>
                            <a:rPr lang="en-US" altLang="zh-CN" sz="1600" b="0" i="1" smtClean="0">
                              <a:latin typeface="Cambria Math" panose="02040503050406030204" pitchFamily="18" charset="0"/>
                            </a:rPr>
                          </m:ctrlPr>
                        </m:sSupPr>
                        <m:e>
                          <m:r>
                            <a:rPr lang="en-US" altLang="zh-CN" sz="1600" b="0" i="1" smtClean="0">
                              <a:latin typeface="Cambria Math" panose="02040503050406030204" pitchFamily="18" charset="0"/>
                            </a:rPr>
                            <m:t>𝑌</m:t>
                          </m:r>
                        </m:e>
                        <m:sup>
                          <m:r>
                            <a:rPr lang="en-US" altLang="zh-CN" sz="1600" b="0" i="1" smtClean="0">
                              <a:latin typeface="Cambria Math" panose="02040503050406030204" pitchFamily="18" charset="0"/>
                            </a:rPr>
                            <m:t>2</m:t>
                          </m:r>
                        </m:sup>
                      </m:sSup>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𝐸</m:t>
                      </m:r>
                      <m:sSup>
                        <m:sSupPr>
                          <m:ctrlPr>
                            <a:rPr lang="en-US" altLang="zh-CN" sz="1600" b="0" i="1" smtClean="0">
                              <a:latin typeface="Cambria Math" panose="02040503050406030204" pitchFamily="18" charset="0"/>
                            </a:rPr>
                          </m:ctrlPr>
                        </m:sSupPr>
                        <m:e>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𝑋</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𝑍</m:t>
                              </m:r>
                            </m:e>
                          </m:d>
                        </m:e>
                        <m:sup>
                          <m:r>
                            <a:rPr lang="en-US" altLang="zh-CN" sz="1600" b="0" i="1" smtClean="0">
                              <a:latin typeface="Cambria Math" panose="02040503050406030204" pitchFamily="18" charset="0"/>
                            </a:rPr>
                            <m:t>2</m:t>
                          </m:r>
                        </m:sup>
                      </m:sSup>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𝐸</m:t>
                      </m:r>
                      <m:sSup>
                        <m:sSupPr>
                          <m:ctrlPr>
                            <a:rPr lang="en-US" altLang="zh-CN" sz="1600" b="0" i="1" smtClean="0">
                              <a:latin typeface="Cambria Math" panose="02040503050406030204" pitchFamily="18" charset="0"/>
                            </a:rPr>
                          </m:ctrlPr>
                        </m:sSupPr>
                        <m:e>
                          <m:r>
                            <a:rPr lang="en-US" altLang="zh-CN" sz="1600" b="0" i="1" smtClean="0">
                              <a:latin typeface="Cambria Math" panose="02040503050406030204" pitchFamily="18" charset="0"/>
                            </a:rPr>
                            <m:t>𝑋</m:t>
                          </m:r>
                        </m:e>
                        <m:sup>
                          <m:r>
                            <a:rPr lang="en-US" altLang="zh-CN" sz="1600" b="0" i="1" smtClean="0">
                              <a:latin typeface="Cambria Math" panose="02040503050406030204" pitchFamily="18" charset="0"/>
                            </a:rPr>
                            <m:t>2</m:t>
                          </m:r>
                        </m:sup>
                      </m:sSup>
                      <m:r>
                        <a:rPr lang="en-US" altLang="zh-CN" sz="1600" b="0" i="1" smtClean="0">
                          <a:latin typeface="Cambria Math" panose="02040503050406030204" pitchFamily="18" charset="0"/>
                        </a:rPr>
                        <m:t>+2</m:t>
                      </m:r>
                      <m:r>
                        <a:rPr lang="en-US" altLang="zh-CN" sz="1600" b="0" i="1" smtClean="0">
                          <a:latin typeface="Cambria Math" panose="02040503050406030204" pitchFamily="18" charset="0"/>
                        </a:rPr>
                        <m:t>𝐸𝑋𝐸𝑍</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𝐸</m:t>
                      </m:r>
                      <m:sSup>
                        <m:sSupPr>
                          <m:ctrlPr>
                            <a:rPr lang="en-US" altLang="zh-CN" sz="1600" b="0" i="1" smtClean="0">
                              <a:latin typeface="Cambria Math" panose="02040503050406030204" pitchFamily="18" charset="0"/>
                            </a:rPr>
                          </m:ctrlPr>
                        </m:sSupPr>
                        <m:e>
                          <m:r>
                            <a:rPr lang="en-US" altLang="zh-CN" sz="1600" b="0" i="1" smtClean="0">
                              <a:latin typeface="Cambria Math" panose="02040503050406030204" pitchFamily="18" charset="0"/>
                            </a:rPr>
                            <m:t>𝑍</m:t>
                          </m:r>
                        </m:e>
                        <m:sup>
                          <m:r>
                            <a:rPr lang="en-US" altLang="zh-CN" sz="1600" b="0" i="1" smtClean="0">
                              <a:latin typeface="Cambria Math" panose="02040503050406030204" pitchFamily="18" charset="0"/>
                            </a:rPr>
                            <m:t>2</m:t>
                          </m:r>
                        </m:sup>
                      </m:sSup>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𝑃</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𝑁</m:t>
                      </m:r>
                    </m:oMath>
                  </m:oMathPara>
                </a14:m>
                <a:endParaRPr lang="en-US" altLang="zh-CN" sz="1600" dirty="0"/>
              </a:p>
              <a:p>
                <a:pPr/>
                <a14:m>
                  <m:oMathPara xmlns:m="http://schemas.openxmlformats.org/officeDocument/2006/math">
                    <m:oMathParaPr>
                      <m:jc m:val="left"/>
                    </m:oMathParaPr>
                    <m:oMath xmlns:m="http://schemas.openxmlformats.org/officeDocument/2006/math">
                      <m:r>
                        <a:rPr lang="en-US" altLang="zh-CN" sz="1600" b="0" i="1" smtClean="0">
                          <a:solidFill>
                            <a:srgbClr val="7030A0"/>
                          </a:solidFill>
                          <a:latin typeface="Cambria Math" panose="02040503050406030204" pitchFamily="18" charset="0"/>
                        </a:rPr>
                        <m:t>h</m:t>
                      </m:r>
                      <m:d>
                        <m:dPr>
                          <m:ctrlPr>
                            <a:rPr lang="en-US" altLang="zh-CN" sz="1600" b="0" i="1" smtClean="0">
                              <a:solidFill>
                                <a:srgbClr val="7030A0"/>
                              </a:solidFill>
                              <a:latin typeface="Cambria Math" panose="02040503050406030204" pitchFamily="18" charset="0"/>
                            </a:rPr>
                          </m:ctrlPr>
                        </m:dPr>
                        <m:e>
                          <m:r>
                            <a:rPr lang="en-US" altLang="zh-CN" sz="1600" b="0" i="1" smtClean="0">
                              <a:solidFill>
                                <a:srgbClr val="7030A0"/>
                              </a:solidFill>
                              <a:latin typeface="Cambria Math" panose="02040503050406030204" pitchFamily="18" charset="0"/>
                            </a:rPr>
                            <m:t>𝑌</m:t>
                          </m:r>
                        </m:e>
                      </m:d>
                      <m:r>
                        <a:rPr lang="en-US" altLang="zh-CN" sz="1600" b="0" i="1" smtClean="0">
                          <a:solidFill>
                            <a:srgbClr val="7030A0"/>
                          </a:solidFill>
                          <a:latin typeface="Cambria Math" panose="02040503050406030204" pitchFamily="18" charset="0"/>
                        </a:rPr>
                        <m:t>≤</m:t>
                      </m:r>
                      <m:f>
                        <m:fPr>
                          <m:ctrlPr>
                            <a:rPr lang="en-US" altLang="zh-CN" sz="1600" b="0" i="1" smtClean="0">
                              <a:solidFill>
                                <a:srgbClr val="7030A0"/>
                              </a:solidFill>
                              <a:latin typeface="Cambria Math" panose="02040503050406030204" pitchFamily="18" charset="0"/>
                            </a:rPr>
                          </m:ctrlPr>
                        </m:fPr>
                        <m:num>
                          <m:r>
                            <a:rPr lang="en-US" altLang="zh-CN" sz="1600" b="0" i="1" smtClean="0">
                              <a:solidFill>
                                <a:srgbClr val="7030A0"/>
                              </a:solidFill>
                              <a:latin typeface="Cambria Math" panose="02040503050406030204" pitchFamily="18" charset="0"/>
                            </a:rPr>
                            <m:t>1</m:t>
                          </m:r>
                        </m:num>
                        <m:den>
                          <m:r>
                            <a:rPr lang="en-US" altLang="zh-CN" sz="1600" b="0" i="1" smtClean="0">
                              <a:solidFill>
                                <a:srgbClr val="7030A0"/>
                              </a:solidFill>
                              <a:latin typeface="Cambria Math" panose="02040503050406030204" pitchFamily="18" charset="0"/>
                            </a:rPr>
                            <m:t>2</m:t>
                          </m:r>
                        </m:den>
                      </m:f>
                      <m:func>
                        <m:funcPr>
                          <m:ctrlPr>
                            <a:rPr lang="en-US" altLang="zh-CN" sz="1600" b="0" i="1" smtClean="0">
                              <a:solidFill>
                                <a:srgbClr val="7030A0"/>
                              </a:solidFill>
                              <a:latin typeface="Cambria Math" panose="02040503050406030204" pitchFamily="18" charset="0"/>
                            </a:rPr>
                          </m:ctrlPr>
                        </m:funcPr>
                        <m:fName>
                          <m:r>
                            <m:rPr>
                              <m:sty m:val="p"/>
                            </m:rPr>
                            <a:rPr lang="en-US" altLang="zh-CN" sz="1600" b="0" i="0" smtClean="0">
                              <a:solidFill>
                                <a:srgbClr val="7030A0"/>
                              </a:solidFill>
                              <a:latin typeface="Cambria Math" panose="02040503050406030204" pitchFamily="18" charset="0"/>
                            </a:rPr>
                            <m:t>log</m:t>
                          </m:r>
                        </m:fName>
                        <m:e>
                          <m:r>
                            <a:rPr lang="en-US" altLang="zh-CN" sz="1600" b="0" i="1" smtClean="0">
                              <a:solidFill>
                                <a:srgbClr val="7030A0"/>
                              </a:solidFill>
                              <a:latin typeface="Cambria Math" panose="02040503050406030204" pitchFamily="18" charset="0"/>
                            </a:rPr>
                            <m:t>2</m:t>
                          </m:r>
                          <m:r>
                            <a:rPr lang="en-US" altLang="zh-CN" sz="1600" b="0" i="1" smtClean="0">
                              <a:solidFill>
                                <a:srgbClr val="7030A0"/>
                              </a:solidFill>
                              <a:latin typeface="Cambria Math" panose="02040503050406030204" pitchFamily="18" charset="0"/>
                            </a:rPr>
                            <m:t>𝜋</m:t>
                          </m:r>
                          <m:r>
                            <a:rPr lang="en-US" altLang="zh-CN" sz="1600" b="0" i="1" smtClean="0">
                              <a:solidFill>
                                <a:srgbClr val="7030A0"/>
                              </a:solidFill>
                              <a:latin typeface="Cambria Math" panose="02040503050406030204" pitchFamily="18" charset="0"/>
                            </a:rPr>
                            <m:t>𝑒</m:t>
                          </m:r>
                          <m:d>
                            <m:dPr>
                              <m:ctrlPr>
                                <a:rPr lang="en-US" altLang="zh-CN" sz="1600" b="0" i="1" smtClean="0">
                                  <a:solidFill>
                                    <a:srgbClr val="7030A0"/>
                                  </a:solidFill>
                                  <a:latin typeface="Cambria Math" panose="02040503050406030204" pitchFamily="18" charset="0"/>
                                </a:rPr>
                              </m:ctrlPr>
                            </m:dPr>
                            <m:e>
                              <m:r>
                                <a:rPr lang="en-US" altLang="zh-CN" sz="1600" b="0" i="1" smtClean="0">
                                  <a:solidFill>
                                    <a:srgbClr val="7030A0"/>
                                  </a:solidFill>
                                  <a:latin typeface="Cambria Math" panose="02040503050406030204" pitchFamily="18" charset="0"/>
                                </a:rPr>
                                <m:t>𝑃</m:t>
                              </m:r>
                              <m:r>
                                <a:rPr lang="en-US" altLang="zh-CN" sz="1600" b="0" i="1" smtClean="0">
                                  <a:solidFill>
                                    <a:srgbClr val="7030A0"/>
                                  </a:solidFill>
                                  <a:latin typeface="Cambria Math" panose="02040503050406030204" pitchFamily="18" charset="0"/>
                                </a:rPr>
                                <m:t>+</m:t>
                              </m:r>
                              <m:r>
                                <a:rPr lang="en-US" altLang="zh-CN" sz="1600" b="0" i="1" smtClean="0">
                                  <a:solidFill>
                                    <a:srgbClr val="7030A0"/>
                                  </a:solidFill>
                                  <a:latin typeface="Cambria Math" panose="02040503050406030204" pitchFamily="18" charset="0"/>
                                </a:rPr>
                                <m:t>𝑁</m:t>
                              </m:r>
                            </m:e>
                          </m:d>
                        </m:e>
                      </m:func>
                    </m:oMath>
                  </m:oMathPara>
                </a14:m>
                <a:endParaRPr lang="en-US" altLang="zh-CN" sz="1600" b="0" dirty="0">
                  <a:solidFill>
                    <a:srgbClr val="7030A0"/>
                  </a:solidFill>
                </a:endParaRPr>
              </a:p>
              <a:p>
                <a:pPr/>
                <a14:m>
                  <m:oMathPara xmlns:m="http://schemas.openxmlformats.org/officeDocument/2006/math">
                    <m:oMathParaPr>
                      <m:jc m:val="left"/>
                    </m:oMathParaPr>
                    <m:oMath xmlns:m="http://schemas.openxmlformats.org/officeDocument/2006/math">
                      <m:r>
                        <a:rPr lang="en-US" altLang="zh-CN" sz="1600" b="0" i="1" smtClean="0">
                          <a:latin typeface="Cambria Math" panose="02040503050406030204" pitchFamily="18" charset="0"/>
                        </a:rPr>
                        <m:t>𝐼</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𝑋</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𝑌</m:t>
                          </m:r>
                        </m:e>
                      </m:d>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h</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𝑌</m:t>
                          </m:r>
                        </m:e>
                      </m:d>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h</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𝑍</m:t>
                          </m:r>
                        </m:e>
                      </m:d>
                      <m:r>
                        <a:rPr lang="en-US" altLang="zh-CN" sz="1600" b="0" i="1" smtClean="0">
                          <a:latin typeface="Cambria Math" panose="02040503050406030204" pitchFamily="18" charset="0"/>
                        </a:rPr>
                        <m:t>≤</m:t>
                      </m:r>
                      <m:f>
                        <m:fPr>
                          <m:ctrlPr>
                            <a:rPr lang="en-US" altLang="zh-CN" sz="1600" i="1">
                              <a:solidFill>
                                <a:srgbClr val="7030A0"/>
                              </a:solidFill>
                              <a:latin typeface="Cambria Math" panose="02040503050406030204" pitchFamily="18" charset="0"/>
                            </a:rPr>
                          </m:ctrlPr>
                        </m:fPr>
                        <m:num>
                          <m:r>
                            <a:rPr lang="en-US" altLang="zh-CN" sz="1600" i="1">
                              <a:solidFill>
                                <a:srgbClr val="7030A0"/>
                              </a:solidFill>
                              <a:latin typeface="Cambria Math" panose="02040503050406030204" pitchFamily="18" charset="0"/>
                            </a:rPr>
                            <m:t>1</m:t>
                          </m:r>
                        </m:num>
                        <m:den>
                          <m:r>
                            <a:rPr lang="en-US" altLang="zh-CN" sz="1600" i="1">
                              <a:solidFill>
                                <a:srgbClr val="7030A0"/>
                              </a:solidFill>
                              <a:latin typeface="Cambria Math" panose="02040503050406030204" pitchFamily="18" charset="0"/>
                            </a:rPr>
                            <m:t>2</m:t>
                          </m:r>
                        </m:den>
                      </m:f>
                      <m:func>
                        <m:funcPr>
                          <m:ctrlPr>
                            <a:rPr lang="en-US" altLang="zh-CN" sz="1600" i="1">
                              <a:solidFill>
                                <a:srgbClr val="7030A0"/>
                              </a:solidFill>
                              <a:latin typeface="Cambria Math" panose="02040503050406030204" pitchFamily="18" charset="0"/>
                            </a:rPr>
                          </m:ctrlPr>
                        </m:funcPr>
                        <m:fName>
                          <m:r>
                            <m:rPr>
                              <m:sty m:val="p"/>
                            </m:rPr>
                            <a:rPr lang="en-US" altLang="zh-CN" sz="1600">
                              <a:solidFill>
                                <a:srgbClr val="7030A0"/>
                              </a:solidFill>
                              <a:latin typeface="Cambria Math" panose="02040503050406030204" pitchFamily="18" charset="0"/>
                            </a:rPr>
                            <m:t>log</m:t>
                          </m:r>
                        </m:fName>
                        <m:e>
                          <m:r>
                            <a:rPr lang="en-US" altLang="zh-CN" sz="1600" i="1">
                              <a:solidFill>
                                <a:srgbClr val="7030A0"/>
                              </a:solidFill>
                              <a:latin typeface="Cambria Math" panose="02040503050406030204" pitchFamily="18" charset="0"/>
                            </a:rPr>
                            <m:t>2</m:t>
                          </m:r>
                          <m:r>
                            <a:rPr lang="en-US" altLang="zh-CN" sz="1600" i="1">
                              <a:solidFill>
                                <a:srgbClr val="7030A0"/>
                              </a:solidFill>
                              <a:latin typeface="Cambria Math" panose="02040503050406030204" pitchFamily="18" charset="0"/>
                            </a:rPr>
                            <m:t>𝜋</m:t>
                          </m:r>
                          <m:r>
                            <a:rPr lang="en-US" altLang="zh-CN" sz="1600" i="1">
                              <a:solidFill>
                                <a:srgbClr val="7030A0"/>
                              </a:solidFill>
                              <a:latin typeface="Cambria Math" panose="02040503050406030204" pitchFamily="18" charset="0"/>
                            </a:rPr>
                            <m:t>𝑒</m:t>
                          </m:r>
                          <m:d>
                            <m:dPr>
                              <m:ctrlPr>
                                <a:rPr lang="en-US" altLang="zh-CN" sz="1600" i="1">
                                  <a:solidFill>
                                    <a:srgbClr val="7030A0"/>
                                  </a:solidFill>
                                  <a:latin typeface="Cambria Math" panose="02040503050406030204" pitchFamily="18" charset="0"/>
                                </a:rPr>
                              </m:ctrlPr>
                            </m:dPr>
                            <m:e>
                              <m:r>
                                <a:rPr lang="en-US" altLang="zh-CN" sz="1600" i="1">
                                  <a:solidFill>
                                    <a:srgbClr val="7030A0"/>
                                  </a:solidFill>
                                  <a:latin typeface="Cambria Math" panose="02040503050406030204" pitchFamily="18" charset="0"/>
                                </a:rPr>
                                <m:t>𝑃</m:t>
                              </m:r>
                              <m:r>
                                <a:rPr lang="en-US" altLang="zh-CN" sz="1600" i="1">
                                  <a:solidFill>
                                    <a:srgbClr val="7030A0"/>
                                  </a:solidFill>
                                  <a:latin typeface="Cambria Math" panose="02040503050406030204" pitchFamily="18" charset="0"/>
                                </a:rPr>
                                <m:t>+</m:t>
                              </m:r>
                              <m:r>
                                <a:rPr lang="en-US" altLang="zh-CN" sz="1600" i="1">
                                  <a:solidFill>
                                    <a:srgbClr val="7030A0"/>
                                  </a:solidFill>
                                  <a:latin typeface="Cambria Math" panose="02040503050406030204" pitchFamily="18" charset="0"/>
                                </a:rPr>
                                <m:t>𝑁</m:t>
                              </m:r>
                            </m:e>
                          </m:d>
                        </m:e>
                      </m:func>
                      <m:r>
                        <a:rPr lang="en-US" altLang="zh-CN" sz="1600" b="0" i="1" smtClean="0">
                          <a:solidFill>
                            <a:srgbClr val="7030A0"/>
                          </a:solidFill>
                          <a:latin typeface="Cambria Math" panose="02040503050406030204" pitchFamily="18" charset="0"/>
                        </a:rPr>
                        <m:t>−</m:t>
                      </m:r>
                      <m:f>
                        <m:fPr>
                          <m:ctrlPr>
                            <a:rPr lang="en-US" altLang="zh-CN" sz="1600" i="1">
                              <a:latin typeface="Cambria Math" panose="02040503050406030204" pitchFamily="18" charset="0"/>
                            </a:rPr>
                          </m:ctrlPr>
                        </m:fPr>
                        <m:num>
                          <m:r>
                            <a:rPr lang="en-US" altLang="zh-CN" sz="1600" i="1">
                              <a:latin typeface="Cambria Math" panose="02040503050406030204" pitchFamily="18" charset="0"/>
                            </a:rPr>
                            <m:t>1</m:t>
                          </m:r>
                        </m:num>
                        <m:den>
                          <m:r>
                            <a:rPr lang="en-US" altLang="zh-CN" sz="1600" i="1">
                              <a:latin typeface="Cambria Math" panose="02040503050406030204" pitchFamily="18" charset="0"/>
                            </a:rPr>
                            <m:t>2</m:t>
                          </m:r>
                        </m:den>
                      </m:f>
                      <m:func>
                        <m:funcPr>
                          <m:ctrlPr>
                            <a:rPr lang="en-US" altLang="zh-CN" sz="1600" i="1">
                              <a:latin typeface="Cambria Math" panose="02040503050406030204" pitchFamily="18" charset="0"/>
                            </a:rPr>
                          </m:ctrlPr>
                        </m:funcPr>
                        <m:fName>
                          <m:r>
                            <m:rPr>
                              <m:sty m:val="p"/>
                            </m:rPr>
                            <a:rPr lang="en-US" altLang="zh-CN" sz="1600">
                              <a:latin typeface="Cambria Math" panose="02040503050406030204" pitchFamily="18" charset="0"/>
                            </a:rPr>
                            <m:t>log</m:t>
                          </m:r>
                        </m:fName>
                        <m:e>
                          <m:r>
                            <a:rPr lang="en-US" altLang="zh-CN" sz="1600" i="1">
                              <a:latin typeface="Cambria Math" panose="02040503050406030204" pitchFamily="18" charset="0"/>
                            </a:rPr>
                            <m:t>2</m:t>
                          </m:r>
                          <m:r>
                            <a:rPr lang="en-US" altLang="zh-CN" sz="1600" i="1">
                              <a:latin typeface="Cambria Math" panose="02040503050406030204" pitchFamily="18" charset="0"/>
                            </a:rPr>
                            <m:t>𝜋</m:t>
                          </m:r>
                          <m:r>
                            <a:rPr lang="en-US" altLang="zh-CN" sz="1600" i="1">
                              <a:latin typeface="Cambria Math" panose="02040503050406030204" pitchFamily="18" charset="0"/>
                            </a:rPr>
                            <m:t>𝑒𝑁</m:t>
                          </m:r>
                        </m:e>
                      </m:func>
                    </m:oMath>
                  </m:oMathPara>
                </a14:m>
                <a:endParaRPr lang="en-US" altLang="zh-CN" sz="1600" dirty="0"/>
              </a:p>
              <a:p>
                <a:pPr/>
                <a14:m>
                  <m:oMathPara xmlns:m="http://schemas.openxmlformats.org/officeDocument/2006/math">
                    <m:oMathParaPr>
                      <m:jc m:val="left"/>
                    </m:oMathParaPr>
                    <m:oMath xmlns:m="http://schemas.openxmlformats.org/officeDocument/2006/math">
                      <m:r>
                        <a:rPr lang="en-US" altLang="zh-CN" sz="1600" b="0" i="1" smtClean="0">
                          <a:latin typeface="Cambria Math" panose="02040503050406030204" pitchFamily="18" charset="0"/>
                        </a:rPr>
                        <m:t>               =</m:t>
                      </m:r>
                      <m:f>
                        <m:fPr>
                          <m:ctrlPr>
                            <a:rPr lang="en-US" altLang="zh-CN" sz="1600" i="1">
                              <a:latin typeface="Cambria Math" panose="02040503050406030204" pitchFamily="18" charset="0"/>
                            </a:rPr>
                          </m:ctrlPr>
                        </m:fPr>
                        <m:num>
                          <m:r>
                            <a:rPr lang="en-US" altLang="zh-CN" sz="1600" i="1">
                              <a:latin typeface="Cambria Math" panose="02040503050406030204" pitchFamily="18" charset="0"/>
                            </a:rPr>
                            <m:t>1</m:t>
                          </m:r>
                        </m:num>
                        <m:den>
                          <m:r>
                            <a:rPr lang="en-US" altLang="zh-CN" sz="1600" i="1">
                              <a:latin typeface="Cambria Math" panose="02040503050406030204" pitchFamily="18" charset="0"/>
                            </a:rPr>
                            <m:t>2</m:t>
                          </m:r>
                        </m:den>
                      </m:f>
                      <m:func>
                        <m:funcPr>
                          <m:ctrlPr>
                            <a:rPr lang="en-US" altLang="zh-CN" sz="1600" b="0" i="1" smtClean="0">
                              <a:latin typeface="Cambria Math" panose="02040503050406030204" pitchFamily="18" charset="0"/>
                            </a:rPr>
                          </m:ctrlPr>
                        </m:funcPr>
                        <m:fName>
                          <m:r>
                            <m:rPr>
                              <m:sty m:val="p"/>
                            </m:rPr>
                            <a:rPr lang="en-US" altLang="zh-CN" sz="1600" b="0" i="0" smtClean="0">
                              <a:latin typeface="Cambria Math" panose="02040503050406030204" pitchFamily="18" charset="0"/>
                            </a:rPr>
                            <m:t>log</m:t>
                          </m:r>
                        </m:fName>
                        <m:e>
                          <m:r>
                            <a:rPr lang="en-US" altLang="zh-CN" sz="1600" b="0" i="1" smtClean="0">
                              <a:latin typeface="Cambria Math" panose="02040503050406030204" pitchFamily="18" charset="0"/>
                            </a:rPr>
                            <m:t>(1+</m:t>
                          </m:r>
                          <m:f>
                            <m:fPr>
                              <m:ctrlPr>
                                <a:rPr lang="en-US" altLang="zh-CN" sz="1600" b="0" i="1" smtClean="0">
                                  <a:latin typeface="Cambria Math" panose="02040503050406030204" pitchFamily="18" charset="0"/>
                                </a:rPr>
                              </m:ctrlPr>
                            </m:fPr>
                            <m:num>
                              <m:r>
                                <a:rPr lang="en-US" altLang="zh-CN" sz="1600" b="0" i="1" smtClean="0">
                                  <a:latin typeface="Cambria Math" panose="02040503050406030204" pitchFamily="18" charset="0"/>
                                </a:rPr>
                                <m:t>𝑃</m:t>
                              </m:r>
                            </m:num>
                            <m:den>
                              <m:r>
                                <a:rPr lang="en-US" altLang="zh-CN" sz="1600" b="0" i="1" smtClean="0">
                                  <a:latin typeface="Cambria Math" panose="02040503050406030204" pitchFamily="18" charset="0"/>
                                </a:rPr>
                                <m:t>𝑁</m:t>
                              </m:r>
                            </m:den>
                          </m:f>
                          <m:r>
                            <a:rPr lang="en-US" altLang="zh-CN" sz="1600" b="0" i="1" smtClean="0">
                              <a:latin typeface="Cambria Math" panose="02040503050406030204" pitchFamily="18" charset="0"/>
                            </a:rPr>
                            <m:t>)</m:t>
                          </m:r>
                        </m:e>
                      </m:func>
                    </m:oMath>
                  </m:oMathPara>
                </a14:m>
                <a:endParaRPr lang="en-US" altLang="zh-CN" sz="1600" dirty="0"/>
              </a:p>
            </p:txBody>
          </p:sp>
        </mc:Choice>
        <mc:Fallback xmlns="">
          <p:sp>
            <p:nvSpPr>
              <p:cNvPr id="9" name="TextBox 8"/>
              <p:cNvSpPr txBox="1">
                <a:spLocks noRot="1" noChangeAspect="1" noMove="1" noResize="1" noEditPoints="1" noAdjustHandles="1" noChangeArrowheads="1" noChangeShapeType="1" noTextEdit="1"/>
              </p:cNvSpPr>
              <p:nvPr/>
            </p:nvSpPr>
            <p:spPr>
              <a:xfrm>
                <a:off x="4165104" y="4105863"/>
                <a:ext cx="5472608" cy="1721625"/>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D7B12816-635B-D249-BE4E-A4969E8EEF6E}"/>
                  </a:ext>
                </a:extLst>
              </p:cNvPr>
              <p:cNvSpPr/>
              <p:nvPr/>
            </p:nvSpPr>
            <p:spPr>
              <a:xfrm>
                <a:off x="2702958" y="5870938"/>
                <a:ext cx="4652484" cy="955569"/>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𝑪</m:t>
                      </m:r>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m:t>
                      </m:r>
                      <m:f>
                        <m:fPr>
                          <m:ctrlP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ctrlPr>
                        </m:fPr>
                        <m:num>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𝟏</m:t>
                          </m:r>
                        </m:num>
                        <m:den>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𝟐</m:t>
                          </m:r>
                        </m:den>
                      </m:f>
                      <m:r>
                        <a:rPr lang="en-US" sz="1800" b="1" i="0" smtClean="0">
                          <a:solidFill>
                            <a:srgbClr val="C00000"/>
                          </a:solidFill>
                          <a:effectLst>
                            <a:outerShdw blurRad="38100" dist="38100" dir="2700000" algn="tl">
                              <a:srgbClr val="000000">
                                <a:alpha val="43137"/>
                              </a:srgbClr>
                            </a:outerShdw>
                          </a:effectLst>
                          <a:latin typeface="Cambria Math" panose="02040503050406030204" pitchFamily="18" charset="0"/>
                        </a:rPr>
                        <m:t>𝐥𝐨𝐠</m:t>
                      </m:r>
                      <m:d>
                        <m:dPr>
                          <m:ctrlP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ctrlPr>
                        </m:dPr>
                        <m:e>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𝟏</m:t>
                          </m:r>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m:t>
                          </m:r>
                          <m:f>
                            <m:fPr>
                              <m:ctrlP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ctrlPr>
                            </m:fPr>
                            <m:num>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𝑷</m:t>
                              </m:r>
                            </m:num>
                            <m:den>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𝑵</m:t>
                              </m:r>
                            </m:den>
                          </m:f>
                        </m:e>
                      </m:d>
                    </m:oMath>
                  </m:oMathPara>
                </a14:m>
                <a:endParaRPr lang="en-US" sz="1800" b="1" dirty="0">
                  <a:solidFill>
                    <a:srgbClr val="7030A0"/>
                  </a:solidFill>
                </a:endParaRPr>
              </a:p>
              <a:p>
                <a:r>
                  <a:rPr lang="en-US" sz="1800" b="1" dirty="0">
                    <a:solidFill>
                      <a:schemeClr val="tx1"/>
                    </a:solidFill>
                  </a:rPr>
                  <a:t>The maximum is attained when </a:t>
                </a:r>
                <a14:m>
                  <m:oMath xmlns:m="http://schemas.openxmlformats.org/officeDocument/2006/math">
                    <m:r>
                      <a:rPr lang="en-US" sz="1800" b="1" i="1" dirty="0" smtClean="0">
                        <a:solidFill>
                          <a:srgbClr val="7030A0"/>
                        </a:solidFill>
                        <a:latin typeface="Cambria Math" panose="02040503050406030204" pitchFamily="18" charset="0"/>
                      </a:rPr>
                      <m:t>𝑿</m:t>
                    </m:r>
                    <m:r>
                      <a:rPr lang="en-US" sz="1800" b="1" i="1" dirty="0" smtClean="0">
                        <a:solidFill>
                          <a:srgbClr val="7030A0"/>
                        </a:solidFill>
                        <a:latin typeface="Cambria Math" panose="02040503050406030204" pitchFamily="18" charset="0"/>
                      </a:rPr>
                      <m:t> ∼</m:t>
                    </m:r>
                    <m:r>
                      <a:rPr lang="en-US" sz="1800" b="1" i="1" dirty="0" smtClean="0">
                        <a:solidFill>
                          <a:srgbClr val="7030A0"/>
                        </a:solidFill>
                        <a:latin typeface="Cambria Math" panose="02040503050406030204" pitchFamily="18" charset="0"/>
                      </a:rPr>
                      <m:t>𝒩</m:t>
                    </m:r>
                    <m:r>
                      <a:rPr lang="en-US" sz="1800" b="1" i="1" dirty="0" smtClean="0">
                        <a:solidFill>
                          <a:srgbClr val="7030A0"/>
                        </a:solidFill>
                        <a:latin typeface="Cambria Math" panose="02040503050406030204" pitchFamily="18" charset="0"/>
                      </a:rPr>
                      <m:t>(</m:t>
                    </m:r>
                    <m:r>
                      <a:rPr lang="en-US" sz="1800" b="1" i="1" dirty="0" smtClean="0">
                        <a:solidFill>
                          <a:srgbClr val="7030A0"/>
                        </a:solidFill>
                        <a:latin typeface="Cambria Math" panose="02040503050406030204" pitchFamily="18" charset="0"/>
                      </a:rPr>
                      <m:t>𝟎</m:t>
                    </m:r>
                    <m:r>
                      <a:rPr lang="en-US" sz="1800" b="1" i="1" dirty="0" smtClean="0">
                        <a:solidFill>
                          <a:srgbClr val="7030A0"/>
                        </a:solidFill>
                        <a:latin typeface="Cambria Math" panose="02040503050406030204" pitchFamily="18" charset="0"/>
                      </a:rPr>
                      <m:t>,</m:t>
                    </m:r>
                    <m:r>
                      <a:rPr lang="en-US" sz="1800" b="1" i="1" dirty="0" smtClean="0">
                        <a:solidFill>
                          <a:srgbClr val="7030A0"/>
                        </a:solidFill>
                        <a:latin typeface="Cambria Math" panose="02040503050406030204" pitchFamily="18" charset="0"/>
                      </a:rPr>
                      <m:t>𝑷</m:t>
                    </m:r>
                    <m:r>
                      <a:rPr lang="en-US" sz="1800" b="1" i="1" dirty="0" smtClean="0">
                        <a:solidFill>
                          <a:srgbClr val="7030A0"/>
                        </a:solidFill>
                        <a:latin typeface="Cambria Math" panose="02040503050406030204" pitchFamily="18" charset="0"/>
                      </a:rPr>
                      <m:t>)</m:t>
                    </m:r>
                  </m:oMath>
                </a14:m>
                <a:endParaRPr lang="en-US" sz="1800" b="1" dirty="0">
                  <a:solidFill>
                    <a:srgbClr val="7030A0"/>
                  </a:solidFill>
                </a:endParaRPr>
              </a:p>
            </p:txBody>
          </p:sp>
        </mc:Choice>
        <mc:Fallback xmlns="">
          <p:sp>
            <p:nvSpPr>
              <p:cNvPr id="10" name="Rectangle 9">
                <a:extLst>
                  <a:ext uri="{FF2B5EF4-FFF2-40B4-BE49-F238E27FC236}">
                    <a16:creationId xmlns:a16="http://schemas.microsoft.com/office/drawing/2014/main" id="{D7B12816-635B-D249-BE4E-A4969E8EEF6E}"/>
                  </a:ext>
                </a:extLst>
              </p:cNvPr>
              <p:cNvSpPr>
                <a:spLocks noRot="1" noChangeAspect="1" noMove="1" noResize="1" noEditPoints="1" noAdjustHandles="1" noChangeArrowheads="1" noChangeShapeType="1" noTextEdit="1"/>
              </p:cNvSpPr>
              <p:nvPr/>
            </p:nvSpPr>
            <p:spPr>
              <a:xfrm>
                <a:off x="2702958" y="5870938"/>
                <a:ext cx="4652484" cy="955569"/>
              </a:xfrm>
              <a:prstGeom prst="rect">
                <a:avLst/>
              </a:prstGeom>
              <a:blipFill>
                <a:blip r:embed="rId9"/>
                <a:stretch>
                  <a:fillRect l="-914" b="-1132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50C406B2-FE1B-4151-868A-FD370C333A2A}"/>
                  </a:ext>
                </a:extLst>
              </p:cNvPr>
              <p:cNvSpPr txBox="1"/>
              <p:nvPr/>
            </p:nvSpPr>
            <p:spPr>
              <a:xfrm>
                <a:off x="6253337" y="2212115"/>
                <a:ext cx="2376264" cy="607218"/>
              </a:xfrm>
              <a:prstGeom prst="rect">
                <a:avLst/>
              </a:prstGeom>
              <a:noFill/>
              <a:ln>
                <a:solidFill>
                  <a:srgbClr val="00B0F0"/>
                </a:solidFill>
              </a:ln>
            </p:spPr>
            <p:txBody>
              <a:bodyPr wrap="square" rtlCol="0">
                <a:spAutoFit/>
              </a:bodyPr>
              <a:lstStyle/>
              <a:p>
                <a:pPr marL="342900" indent="-342900">
                  <a:buFont typeface="Wingdings" panose="05000000000000000000" pitchFamily="2" charset="2"/>
                  <a:buChar char="n"/>
                </a:pPr>
                <a:r>
                  <a:rPr lang="en-US" altLang="zh-CN" sz="1600" dirty="0"/>
                  <a:t>within the sphere </a:t>
                </a:r>
                <a14:m>
                  <m:oMath xmlns:m="http://schemas.openxmlformats.org/officeDocument/2006/math">
                    <m:rad>
                      <m:radPr>
                        <m:degHide m:val="on"/>
                        <m:ctrlPr>
                          <a:rPr lang="en-US" altLang="zh-CN" sz="1600" b="0" i="1" smtClean="0">
                            <a:latin typeface="Cambria Math" panose="02040503050406030204" pitchFamily="18" charset="0"/>
                          </a:rPr>
                        </m:ctrlPr>
                      </m:radPr>
                      <m:deg/>
                      <m:e>
                        <m:r>
                          <a:rPr lang="en-US" altLang="zh-CN" sz="1600" b="0" i="1" smtClean="0">
                            <a:latin typeface="Cambria Math" panose="02040503050406030204" pitchFamily="18" charset="0"/>
                          </a:rPr>
                          <m:t>𝑛𝑃</m:t>
                        </m:r>
                      </m:e>
                    </m:rad>
                  </m:oMath>
                </a14:m>
                <a:r>
                  <a:rPr lang="en-US" altLang="zh-CN" sz="1600" dirty="0"/>
                  <a:t> </a:t>
                </a:r>
              </a:p>
              <a:p>
                <a:pPr marL="342900" indent="-342900">
                  <a:buFont typeface="Wingdings" panose="05000000000000000000" pitchFamily="2" charset="2"/>
                  <a:buChar char="n"/>
                </a:pPr>
                <a14:m>
                  <m:oMath xmlns:m="http://schemas.openxmlformats.org/officeDocument/2006/math">
                    <m:r>
                      <a:rPr lang="en-US" altLang="zh-CN" sz="1600" b="0" i="1" smtClean="0">
                        <a:latin typeface="Cambria Math" panose="02040503050406030204" pitchFamily="18" charset="0"/>
                      </a:rPr>
                      <m:t>𝑃</m:t>
                    </m:r>
                  </m:oMath>
                </a14:m>
                <a:r>
                  <a:rPr lang="zh-CN" altLang="en-US" sz="1600" dirty="0"/>
                  <a:t> </a:t>
                </a:r>
                <a:r>
                  <a:rPr lang="en-US" altLang="zh-CN" sz="1600" dirty="0"/>
                  <a:t>per channel use</a:t>
                </a:r>
                <a:endParaRPr lang="zh-CN" altLang="en-US" sz="1600" dirty="0"/>
              </a:p>
            </p:txBody>
          </p:sp>
        </mc:Choice>
        <mc:Fallback xmlns="">
          <p:sp>
            <p:nvSpPr>
              <p:cNvPr id="2" name="TextBox 1">
                <a:extLst>
                  <a:ext uri="{FF2B5EF4-FFF2-40B4-BE49-F238E27FC236}">
                    <a16:creationId xmlns:a16="http://schemas.microsoft.com/office/drawing/2014/main" id="{50C406B2-FE1B-4151-868A-FD370C333A2A}"/>
                  </a:ext>
                </a:extLst>
              </p:cNvPr>
              <p:cNvSpPr txBox="1">
                <a:spLocks noRot="1" noChangeAspect="1" noMove="1" noResize="1" noEditPoints="1" noAdjustHandles="1" noChangeArrowheads="1" noChangeShapeType="1" noTextEdit="1"/>
              </p:cNvSpPr>
              <p:nvPr/>
            </p:nvSpPr>
            <p:spPr>
              <a:xfrm>
                <a:off x="6253337" y="2212115"/>
                <a:ext cx="2376264" cy="607218"/>
              </a:xfrm>
              <a:prstGeom prst="rect">
                <a:avLst/>
              </a:prstGeom>
              <a:blipFill>
                <a:blip r:embed="rId10"/>
                <a:stretch>
                  <a:fillRect l="-765" b="-11881"/>
                </a:stretch>
              </a:blipFill>
              <a:ln>
                <a:solidFill>
                  <a:srgbClr val="00B0F0"/>
                </a:solidFill>
              </a:ln>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BFB46428-968F-49B6-506E-A2AAD0A3FFA3}"/>
              </a:ext>
            </a:extLst>
          </p:cNvPr>
          <p:cNvSpPr txBox="1"/>
          <p:nvPr/>
        </p:nvSpPr>
        <p:spPr>
          <a:xfrm>
            <a:off x="6613376" y="4484200"/>
            <a:ext cx="2589170" cy="380425"/>
          </a:xfrm>
          <a:prstGeom prst="rect">
            <a:avLst/>
          </a:prstGeom>
          <a:noFill/>
        </p:spPr>
        <p:txBody>
          <a:bodyPr wrap="none" rtlCol="0">
            <a:spAutoFit/>
          </a:bodyPr>
          <a:lstStyle/>
          <a:p>
            <a:r>
              <a:rPr kumimoji="1" lang="zh-CN" altLang="en-US" dirty="0"/>
              <a:t>高斯分布最大化微分熵</a:t>
            </a:r>
          </a:p>
        </p:txBody>
      </p:sp>
      <p:sp>
        <p:nvSpPr>
          <p:cNvPr id="5" name="文本框 4">
            <a:extLst>
              <a:ext uri="{FF2B5EF4-FFF2-40B4-BE49-F238E27FC236}">
                <a16:creationId xmlns:a16="http://schemas.microsoft.com/office/drawing/2014/main" id="{D5FDA979-9017-37D9-A3D2-C1B84F97ED79}"/>
              </a:ext>
            </a:extLst>
          </p:cNvPr>
          <p:cNvSpPr txBox="1"/>
          <p:nvPr/>
        </p:nvSpPr>
        <p:spPr>
          <a:xfrm>
            <a:off x="5212080" y="568960"/>
            <a:ext cx="1146468" cy="380425"/>
          </a:xfrm>
          <a:prstGeom prst="rect">
            <a:avLst/>
          </a:prstGeom>
          <a:noFill/>
        </p:spPr>
        <p:txBody>
          <a:bodyPr wrap="none" rtlCol="0">
            <a:spAutoFit/>
          </a:bodyPr>
          <a:lstStyle/>
          <a:p>
            <a:r>
              <a:rPr kumimoji="1" lang="zh-CN" altLang="en-US" dirty="0"/>
              <a:t>很重要！</a:t>
            </a:r>
          </a:p>
        </p:txBody>
      </p:sp>
      <p:sp>
        <p:nvSpPr>
          <p:cNvPr id="11" name="文本框 10">
            <a:extLst>
              <a:ext uri="{FF2B5EF4-FFF2-40B4-BE49-F238E27FC236}">
                <a16:creationId xmlns:a16="http://schemas.microsoft.com/office/drawing/2014/main" id="{5B9F43AC-B29E-5C68-4B4B-FA5F81EA1EA9}"/>
              </a:ext>
            </a:extLst>
          </p:cNvPr>
          <p:cNvSpPr txBox="1"/>
          <p:nvPr/>
        </p:nvSpPr>
        <p:spPr>
          <a:xfrm>
            <a:off x="7813040" y="6024880"/>
            <a:ext cx="906017" cy="380425"/>
          </a:xfrm>
          <a:prstGeom prst="rect">
            <a:avLst/>
          </a:prstGeom>
          <a:noFill/>
        </p:spPr>
        <p:txBody>
          <a:bodyPr wrap="none" rtlCol="0">
            <a:spAutoFit/>
          </a:bodyPr>
          <a:lstStyle/>
          <a:p>
            <a:r>
              <a:rPr kumimoji="1" lang="zh-CN" altLang="en-US" dirty="0"/>
              <a:t>信噪比</a:t>
            </a:r>
          </a:p>
        </p:txBody>
      </p:sp>
    </p:spTree>
    <p:extLst>
      <p:ext uri="{BB962C8B-B14F-4D97-AF65-F5344CB8AC3E}">
        <p14:creationId xmlns:p14="http://schemas.microsoft.com/office/powerpoint/2010/main" val="334612361"/>
      </p:ext>
    </p:extLst>
  </p:cSld>
  <p:clrMapOvr>
    <a:masterClrMapping/>
  </p:clrMapOvr>
  <mc:AlternateContent xmlns:mc="http://schemas.openxmlformats.org/markup-compatibility/2006" xmlns:p14="http://schemas.microsoft.com/office/powerpoint/2010/main">
    <mc:Choice Requires="p14">
      <p:transition spd="slow" p14:dur="2000" advTm="462807"/>
    </mc:Choice>
    <mc:Fallback xmlns="">
      <p:transition spd="slow" advTm="462807"/>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C2434E4-16B7-E540-A13C-960B63D56793}"/>
              </a:ext>
            </a:extLst>
          </p:cNvPr>
          <p:cNvSpPr txBox="1">
            <a:spLocks/>
          </p:cNvSpPr>
          <p:nvPr/>
        </p:nvSpPr>
        <p:spPr>
          <a:xfrm>
            <a:off x="348680" y="279921"/>
            <a:ext cx="8769040" cy="1065397"/>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sz="4301" dirty="0">
                <a:solidFill>
                  <a:schemeClr val="accent2">
                    <a:lumMod val="75000"/>
                  </a:schemeClr>
                </a:solidFill>
              </a:rPr>
              <a:t>Gaussian Channel: Intuition</a:t>
            </a:r>
          </a:p>
        </p:txBody>
      </p:sp>
      <p:pic>
        <p:nvPicPr>
          <p:cNvPr id="1028" name="Picture 4">
            <a:extLst>
              <a:ext uri="{FF2B5EF4-FFF2-40B4-BE49-F238E27FC236}">
                <a16:creationId xmlns:a16="http://schemas.microsoft.com/office/drawing/2014/main" id="{B884D141-0AB8-43CD-B4AD-4FC541C096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8905" y="1345318"/>
            <a:ext cx="2951783" cy="161459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pSp>
        <p:nvGrpSpPr>
          <p:cNvPr id="14" name="Group 13">
            <a:extLst>
              <a:ext uri="{FF2B5EF4-FFF2-40B4-BE49-F238E27FC236}">
                <a16:creationId xmlns:a16="http://schemas.microsoft.com/office/drawing/2014/main" id="{B99C0AF5-437D-452D-965A-5B0CC175D774}"/>
              </a:ext>
            </a:extLst>
          </p:cNvPr>
          <p:cNvGrpSpPr/>
          <p:nvPr/>
        </p:nvGrpSpPr>
        <p:grpSpPr>
          <a:xfrm>
            <a:off x="5461248" y="1559031"/>
            <a:ext cx="2844316" cy="1187164"/>
            <a:chOff x="780728" y="3534129"/>
            <a:chExt cx="2844316" cy="1187164"/>
          </a:xfrm>
        </p:grpSpPr>
        <p:sp>
          <p:nvSpPr>
            <p:cNvPr id="7" name="Oval 6">
              <a:extLst>
                <a:ext uri="{FF2B5EF4-FFF2-40B4-BE49-F238E27FC236}">
                  <a16:creationId xmlns:a16="http://schemas.microsoft.com/office/drawing/2014/main" id="{9251F9AF-7B16-460C-B069-BFA83AAFE2EB}"/>
                </a:ext>
              </a:extLst>
            </p:cNvPr>
            <p:cNvSpPr/>
            <p:nvPr/>
          </p:nvSpPr>
          <p:spPr>
            <a:xfrm>
              <a:off x="2472916" y="3534129"/>
              <a:ext cx="1152128" cy="1187164"/>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Oval 11">
              <a:extLst>
                <a:ext uri="{FF2B5EF4-FFF2-40B4-BE49-F238E27FC236}">
                  <a16:creationId xmlns:a16="http://schemas.microsoft.com/office/drawing/2014/main" id="{07E48092-1A6C-4559-B02B-3EA28E61A113}"/>
                </a:ext>
              </a:extLst>
            </p:cNvPr>
            <p:cNvSpPr/>
            <p:nvPr/>
          </p:nvSpPr>
          <p:spPr>
            <a:xfrm>
              <a:off x="780728" y="4050013"/>
              <a:ext cx="144016" cy="1553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Oval 12">
              <a:extLst>
                <a:ext uri="{FF2B5EF4-FFF2-40B4-BE49-F238E27FC236}">
                  <a16:creationId xmlns:a16="http://schemas.microsoft.com/office/drawing/2014/main" id="{6CC99DFE-0412-46E2-9B31-367C52C7427A}"/>
                </a:ext>
              </a:extLst>
            </p:cNvPr>
            <p:cNvSpPr/>
            <p:nvPr/>
          </p:nvSpPr>
          <p:spPr>
            <a:xfrm>
              <a:off x="2976972" y="4050014"/>
              <a:ext cx="144016" cy="1553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Arrow: Right 8">
              <a:extLst>
                <a:ext uri="{FF2B5EF4-FFF2-40B4-BE49-F238E27FC236}">
                  <a16:creationId xmlns:a16="http://schemas.microsoft.com/office/drawing/2014/main" id="{F5FADF28-09F1-4B4A-8183-1F30CE7CD3D9}"/>
                </a:ext>
              </a:extLst>
            </p:cNvPr>
            <p:cNvSpPr/>
            <p:nvPr/>
          </p:nvSpPr>
          <p:spPr>
            <a:xfrm>
              <a:off x="1112475" y="4025305"/>
              <a:ext cx="1152128" cy="180101"/>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D78EAC9A-3579-42E6-AF74-76C39EBA1726}"/>
                    </a:ext>
                  </a:extLst>
                </p:cNvPr>
                <p:cNvSpPr/>
                <p:nvPr/>
              </p:nvSpPr>
              <p:spPr>
                <a:xfrm>
                  <a:off x="1039964" y="3717528"/>
                  <a:ext cx="1297150"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CN" sz="1400" i="1">
                                <a:latin typeface="Cambria Math" panose="02040503050406030204" pitchFamily="18" charset="0"/>
                                <a:ea typeface="华文楷体" panose="02010600040101010101" pitchFamily="2" charset="-122"/>
                                <a:cs typeface="Times New Roman" panose="02020603050405020304" pitchFamily="18" charset="0"/>
                              </a:rPr>
                            </m:ctrlPr>
                          </m:sSupPr>
                          <m:e>
                            <m:r>
                              <a:rPr lang="en-US" altLang="zh-CN" sz="1400" i="1">
                                <a:latin typeface="Cambria Math" panose="02040503050406030204" pitchFamily="18" charset="0"/>
                                <a:ea typeface="华文楷体" panose="02010600040101010101" pitchFamily="2" charset="-122"/>
                                <a:cs typeface="Times New Roman" panose="02020603050405020304" pitchFamily="18" charset="0"/>
                              </a:rPr>
                              <m:t>𝑌</m:t>
                            </m:r>
                          </m:e>
                          <m:sup>
                            <m:r>
                              <a:rPr lang="en-US" altLang="zh-CN" sz="1400" i="1">
                                <a:latin typeface="Cambria Math" panose="02040503050406030204" pitchFamily="18" charset="0"/>
                                <a:ea typeface="华文楷体" panose="02010600040101010101" pitchFamily="2" charset="-122"/>
                                <a:cs typeface="Times New Roman" panose="02020603050405020304" pitchFamily="18" charset="0"/>
                              </a:rPr>
                              <m:t>𝑛</m:t>
                            </m:r>
                          </m:sup>
                        </m:sSup>
                        <m:r>
                          <a:rPr lang="en-US" altLang="zh-CN" sz="1400" i="1">
                            <a:latin typeface="Cambria Math" panose="02040503050406030204" pitchFamily="18" charset="0"/>
                            <a:ea typeface="华文楷体" panose="02010600040101010101" pitchFamily="2" charset="-122"/>
                            <a:cs typeface="Times New Roman" panose="02020603050405020304" pitchFamily="18" charset="0"/>
                          </a:rPr>
                          <m:t>=</m:t>
                        </m:r>
                        <m:sSup>
                          <m:sSupPr>
                            <m:ctrlPr>
                              <a:rPr lang="en-US" altLang="zh-CN" sz="1400" b="1" i="1">
                                <a:solidFill>
                                  <a:srgbClr val="C0000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ctrlPr>
                          </m:sSupPr>
                          <m:e>
                            <m:r>
                              <a:rPr lang="en-US" altLang="zh-CN" sz="1400" b="1" i="1">
                                <a:solidFill>
                                  <a:srgbClr val="C0000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𝒙</m:t>
                            </m:r>
                          </m:e>
                          <m:sup>
                            <m:r>
                              <a:rPr lang="en-US" altLang="zh-CN" sz="1400" b="1" i="1">
                                <a:solidFill>
                                  <a:srgbClr val="C0000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𝒏</m:t>
                            </m:r>
                          </m:sup>
                        </m:sSup>
                        <m:r>
                          <a:rPr lang="en-US" altLang="zh-CN" sz="1400" i="1">
                            <a:latin typeface="Cambria Math" panose="02040503050406030204" pitchFamily="18" charset="0"/>
                            <a:ea typeface="华文楷体" panose="02010600040101010101" pitchFamily="2" charset="-122"/>
                            <a:cs typeface="Times New Roman" panose="02020603050405020304" pitchFamily="18" charset="0"/>
                          </a:rPr>
                          <m:t>+</m:t>
                        </m:r>
                        <m:sSup>
                          <m:sSupPr>
                            <m:ctrlPr>
                              <a:rPr lang="en-US" altLang="zh-CN" sz="1400" i="1">
                                <a:latin typeface="Cambria Math" panose="02040503050406030204" pitchFamily="18" charset="0"/>
                                <a:ea typeface="华文楷体" panose="02010600040101010101" pitchFamily="2" charset="-122"/>
                                <a:cs typeface="Times New Roman" panose="02020603050405020304" pitchFamily="18" charset="0"/>
                              </a:rPr>
                            </m:ctrlPr>
                          </m:sSupPr>
                          <m:e>
                            <m:r>
                              <a:rPr lang="en-US" altLang="zh-CN" sz="1400" i="1">
                                <a:latin typeface="Cambria Math" panose="02040503050406030204" pitchFamily="18" charset="0"/>
                                <a:ea typeface="华文楷体" panose="02010600040101010101" pitchFamily="2" charset="-122"/>
                                <a:cs typeface="Times New Roman" panose="02020603050405020304" pitchFamily="18" charset="0"/>
                              </a:rPr>
                              <m:t>𝑍</m:t>
                            </m:r>
                          </m:e>
                          <m:sup>
                            <m:r>
                              <a:rPr lang="en-US" altLang="zh-CN" sz="1400" i="1">
                                <a:latin typeface="Cambria Math" panose="02040503050406030204" pitchFamily="18" charset="0"/>
                                <a:ea typeface="华文楷体" panose="02010600040101010101" pitchFamily="2" charset="-122"/>
                                <a:cs typeface="Times New Roman" panose="02020603050405020304" pitchFamily="18" charset="0"/>
                              </a:rPr>
                              <m:t>𝑛</m:t>
                            </m:r>
                          </m:sup>
                        </m:sSup>
                      </m:oMath>
                    </m:oMathPara>
                  </a14:m>
                  <a:endParaRPr lang="zh-CN" altLang="en-US" sz="1400" dirty="0"/>
                </a:p>
              </p:txBody>
            </p:sp>
          </mc:Choice>
          <mc:Fallback xmlns="">
            <p:sp>
              <p:nvSpPr>
                <p:cNvPr id="10" name="Rectangle 9">
                  <a:extLst>
                    <a:ext uri="{FF2B5EF4-FFF2-40B4-BE49-F238E27FC236}">
                      <a16:creationId xmlns:a16="http://schemas.microsoft.com/office/drawing/2014/main" id="{D78EAC9A-3579-42E6-AF74-76C39EBA1726}"/>
                    </a:ext>
                  </a:extLst>
                </p:cNvPr>
                <p:cNvSpPr>
                  <a:spLocks noRot="1" noChangeAspect="1" noMove="1" noResize="1" noEditPoints="1" noAdjustHandles="1" noChangeArrowheads="1" noChangeShapeType="1" noTextEdit="1"/>
                </p:cNvSpPr>
                <p:nvPr/>
              </p:nvSpPr>
              <p:spPr>
                <a:xfrm>
                  <a:off x="1039964" y="3717528"/>
                  <a:ext cx="1297150" cy="307777"/>
                </a:xfrm>
                <a:prstGeom prst="rect">
                  <a:avLst/>
                </a:prstGeom>
                <a:blipFill>
                  <a:blip r:embed="rId6"/>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9E4CE1B3-D526-4D29-870D-642B50DC84A8}"/>
                  </a:ext>
                </a:extLst>
              </p:cNvPr>
              <p:cNvSpPr/>
              <p:nvPr/>
            </p:nvSpPr>
            <p:spPr>
              <a:xfrm>
                <a:off x="636711" y="3262079"/>
                <a:ext cx="8784977" cy="306651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buFont typeface="Wingdings" panose="05000000000000000000" pitchFamily="2" charset="2"/>
                  <a:buChar char="n"/>
                </a:pPr>
                <a:r>
                  <a:rPr lang="en-US" altLang="zh-CN" sz="1800" dirty="0">
                    <a:solidFill>
                      <a:prstClr val="black"/>
                    </a:solidFill>
                    <a:ea typeface="华文楷体" panose="02010600040101010101" pitchFamily="2" charset="-122"/>
                    <a:cs typeface="Times New Roman" panose="02020603050405020304" pitchFamily="18" charset="0"/>
                  </a:rPr>
                  <a:t>Consider any codeword </a:t>
                </a:r>
                <a14:m>
                  <m:oMath xmlns:m="http://schemas.openxmlformats.org/officeDocument/2006/math">
                    <m:sSup>
                      <m:sSupPr>
                        <m:ctrlPr>
                          <a:rPr lang="en-US" altLang="zh-CN" sz="1800" i="1">
                            <a:solidFill>
                              <a:prstClr val="black"/>
                            </a:solidFill>
                            <a:latin typeface="Cambria Math" panose="02040503050406030204" pitchFamily="18" charset="0"/>
                            <a:ea typeface="华文楷体" panose="02010600040101010101" pitchFamily="2" charset="-122"/>
                            <a:cs typeface="Times New Roman" panose="02020603050405020304" pitchFamily="18" charset="0"/>
                          </a:rPr>
                        </m:ctrlPr>
                      </m:sSupPr>
                      <m:e>
                        <m:r>
                          <a:rPr lang="en-US" altLang="zh-CN" sz="1800" i="1">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𝑥</m:t>
                        </m:r>
                      </m:e>
                      <m:sup>
                        <m:r>
                          <a:rPr lang="en-US" altLang="zh-CN" sz="1800" i="1">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𝑛</m:t>
                        </m:r>
                      </m:sup>
                    </m:sSup>
                  </m:oMath>
                </a14:m>
                <a:r>
                  <a:rPr lang="en-US" altLang="zh-CN" sz="1800" dirty="0">
                    <a:solidFill>
                      <a:prstClr val="black"/>
                    </a:solidFill>
                    <a:ea typeface="华文楷体" panose="02010600040101010101" pitchFamily="2" charset="-122"/>
                    <a:cs typeface="Times New Roman" panose="02020603050405020304" pitchFamily="18" charset="0"/>
                  </a:rPr>
                  <a:t> of length </a:t>
                </a:r>
                <a14:m>
                  <m:oMath xmlns:m="http://schemas.openxmlformats.org/officeDocument/2006/math">
                    <m:r>
                      <a:rPr lang="en-US" altLang="zh-CN" sz="1800" i="1" dirty="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𝑛</m:t>
                    </m:r>
                  </m:oMath>
                </a14:m>
                <a:r>
                  <a:rPr lang="en-US" altLang="zh-CN" sz="1800" dirty="0">
                    <a:solidFill>
                      <a:prstClr val="black"/>
                    </a:solidFill>
                    <a:ea typeface="华文楷体" panose="02010600040101010101" pitchFamily="2" charset="-122"/>
                    <a:cs typeface="Times New Roman" panose="02020603050405020304" pitchFamily="18" charset="0"/>
                  </a:rPr>
                  <a:t>. </a:t>
                </a:r>
              </a:p>
              <a:p>
                <a:pPr lvl="1"/>
                <a14:m>
                  <m:oMathPara xmlns:m="http://schemas.openxmlformats.org/officeDocument/2006/math">
                    <m:oMathParaPr>
                      <m:jc m:val="centerGroup"/>
                    </m:oMathParaPr>
                    <m:oMath xmlns:m="http://schemas.openxmlformats.org/officeDocument/2006/math">
                      <m:sSup>
                        <m:sSupPr>
                          <m:ctrlPr>
                            <a:rPr lang="en-US" altLang="zh-CN" sz="1800" i="1">
                              <a:solidFill>
                                <a:prstClr val="black"/>
                              </a:solidFill>
                              <a:latin typeface="Cambria Math" panose="02040503050406030204" pitchFamily="18" charset="0"/>
                              <a:ea typeface="华文楷体" panose="02010600040101010101" pitchFamily="2" charset="-122"/>
                              <a:cs typeface="Times New Roman" panose="02020603050405020304" pitchFamily="18" charset="0"/>
                            </a:rPr>
                          </m:ctrlPr>
                        </m:sSupPr>
                        <m:e>
                          <m:r>
                            <a:rPr lang="en-US" altLang="zh-CN" sz="1800" i="1">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𝑌</m:t>
                          </m:r>
                        </m:e>
                        <m:sup>
                          <m:r>
                            <a:rPr lang="en-US" altLang="zh-CN" sz="1800" i="1">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𝑛</m:t>
                          </m:r>
                        </m:sup>
                      </m:sSup>
                      <m:r>
                        <a:rPr lang="en-US" altLang="zh-CN" sz="1800" i="1">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m:t>
                      </m:r>
                      <m:sSup>
                        <m:sSupPr>
                          <m:ctrlPr>
                            <a:rPr lang="en-US" altLang="zh-CN" sz="1800" b="1" i="1">
                              <a:solidFill>
                                <a:srgbClr val="C0000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ctrlPr>
                        </m:sSupPr>
                        <m:e>
                          <m:r>
                            <a:rPr lang="en-US" altLang="zh-CN" sz="1800" b="1" i="1">
                              <a:solidFill>
                                <a:srgbClr val="C0000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𝒙</m:t>
                          </m:r>
                        </m:e>
                        <m:sup>
                          <m:r>
                            <a:rPr lang="en-US" altLang="zh-CN" sz="1800" b="1" i="1">
                              <a:solidFill>
                                <a:srgbClr val="C0000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𝒏</m:t>
                          </m:r>
                        </m:sup>
                      </m:sSup>
                      <m:r>
                        <a:rPr lang="en-US" altLang="zh-CN" sz="1800" i="1">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m:t>
                      </m:r>
                      <m:sSup>
                        <m:sSupPr>
                          <m:ctrlPr>
                            <a:rPr lang="en-US" altLang="zh-CN" sz="1800" i="1">
                              <a:solidFill>
                                <a:prstClr val="black"/>
                              </a:solidFill>
                              <a:latin typeface="Cambria Math" panose="02040503050406030204" pitchFamily="18" charset="0"/>
                              <a:ea typeface="华文楷体" panose="02010600040101010101" pitchFamily="2" charset="-122"/>
                              <a:cs typeface="Times New Roman" panose="02020603050405020304" pitchFamily="18" charset="0"/>
                            </a:rPr>
                          </m:ctrlPr>
                        </m:sSupPr>
                        <m:e>
                          <m:r>
                            <a:rPr lang="en-US" altLang="zh-CN" sz="1800" i="1">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𝑍</m:t>
                          </m:r>
                        </m:e>
                        <m:sup>
                          <m:r>
                            <a:rPr lang="en-US" altLang="zh-CN" sz="1800" i="1">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𝑛</m:t>
                          </m:r>
                        </m:sup>
                      </m:sSup>
                    </m:oMath>
                  </m:oMathPara>
                </a14:m>
                <a:endParaRPr lang="en-US" altLang="zh-CN" sz="1800" dirty="0">
                  <a:solidFill>
                    <a:prstClr val="black"/>
                  </a:solidFill>
                  <a:ea typeface="华文楷体" panose="02010600040101010101" pitchFamily="2" charset="-122"/>
                  <a:cs typeface="Times New Roman" panose="02020603050405020304" pitchFamily="18" charset="0"/>
                </a:endParaRPr>
              </a:p>
              <a:p>
                <a:pPr marL="285750" lvl="0" indent="-285750">
                  <a:buFont typeface="Wingdings" panose="05000000000000000000" pitchFamily="2" charset="2"/>
                  <a:buChar char="n"/>
                </a:pPr>
                <a:r>
                  <a:rPr lang="en-US" altLang="zh-CN" sz="1800" dirty="0">
                    <a:solidFill>
                      <a:prstClr val="black"/>
                    </a:solidFill>
                    <a:ea typeface="华文楷体" panose="02010600040101010101" pitchFamily="2" charset="-122"/>
                    <a:cs typeface="Times New Roman" panose="02020603050405020304" pitchFamily="18" charset="0"/>
                  </a:rPr>
                  <a:t>The received vector is </a:t>
                </a:r>
                <a:r>
                  <a:rPr lang="en-US" altLang="zh-CN" sz="1800" dirty="0">
                    <a:solidFill>
                      <a:srgbClr val="7030A0"/>
                    </a:solidFill>
                    <a:ea typeface="华文楷体" panose="02010600040101010101" pitchFamily="2" charset="-122"/>
                    <a:cs typeface="Times New Roman" panose="02020603050405020304" pitchFamily="18" charset="0"/>
                  </a:rPr>
                  <a:t>normally distributed </a:t>
                </a:r>
                <a:r>
                  <a:rPr lang="en-US" altLang="zh-CN" sz="1800" dirty="0">
                    <a:solidFill>
                      <a:prstClr val="black"/>
                    </a:solidFill>
                    <a:ea typeface="华文楷体" panose="02010600040101010101" pitchFamily="2" charset="-122"/>
                    <a:cs typeface="Times New Roman" panose="02020603050405020304" pitchFamily="18" charset="0"/>
                  </a:rPr>
                  <a:t>with mean equal to the true codeword and variance equal to the noise variance. </a:t>
                </a:r>
              </a:p>
              <a:p>
                <a:pPr marL="285750" lvl="0" indent="-285750">
                  <a:buFont typeface="Wingdings" panose="05000000000000000000" pitchFamily="2" charset="2"/>
                  <a:buChar char="n"/>
                </a:pPr>
                <a:r>
                  <a:rPr lang="en-US" altLang="zh-CN" sz="1800" dirty="0">
                    <a:solidFill>
                      <a:prstClr val="black"/>
                    </a:solidFill>
                    <a:ea typeface="华文楷体" panose="02010600040101010101" pitchFamily="2" charset="-122"/>
                    <a:cs typeface="Times New Roman" panose="02020603050405020304" pitchFamily="18" charset="0"/>
                  </a:rPr>
                  <a:t>With high probability, the received vector is contained in </a:t>
                </a:r>
                <a:r>
                  <a:rPr lang="en-US" altLang="zh-CN" sz="1800" dirty="0">
                    <a:solidFill>
                      <a:srgbClr val="7030A0"/>
                    </a:solidFill>
                    <a:ea typeface="华文楷体" panose="02010600040101010101" pitchFamily="2" charset="-122"/>
                    <a:cs typeface="Times New Roman" panose="02020603050405020304" pitchFamily="18" charset="0"/>
                  </a:rPr>
                  <a:t>a sphere of radius </a:t>
                </a:r>
                <a14:m>
                  <m:oMath xmlns:m="http://schemas.openxmlformats.org/officeDocument/2006/math">
                    <m:rad>
                      <m:radPr>
                        <m:degHide m:val="on"/>
                        <m:ctrlPr>
                          <a:rPr lang="en-US" altLang="zh-CN" sz="1800" i="1">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ctrlPr>
                      </m:radPr>
                      <m:deg/>
                      <m:e>
                        <m:r>
                          <a:rPr lang="en-US" altLang="zh-CN" sz="1800" i="1">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𝑛</m:t>
                        </m:r>
                        <m:r>
                          <a:rPr lang="en-US" altLang="zh-CN" sz="1800" i="1">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i="1">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𝑁</m:t>
                        </m:r>
                        <m:r>
                          <a:rPr lang="en-US" altLang="zh-CN" sz="1800" i="1">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i="1">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𝜖</m:t>
                        </m:r>
                        <m:r>
                          <a:rPr lang="en-US" altLang="zh-CN" sz="1800" i="1">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m:t>
                        </m:r>
                      </m:e>
                    </m:rad>
                  </m:oMath>
                </a14:m>
                <a:r>
                  <a:rPr lang="en-US" altLang="zh-CN" sz="1800" dirty="0">
                    <a:solidFill>
                      <a:srgbClr val="7030A0"/>
                    </a:solidFill>
                    <a:ea typeface="华文楷体" panose="02010600040101010101" pitchFamily="2" charset="-122"/>
                    <a:cs typeface="Times New Roman" panose="02020603050405020304" pitchFamily="18" charset="0"/>
                  </a:rPr>
                  <a:t> around the true </a:t>
                </a:r>
                <a:r>
                  <a:rPr lang="en-US" altLang="zh-CN" sz="1800" dirty="0" err="1">
                    <a:solidFill>
                      <a:srgbClr val="7030A0"/>
                    </a:solidFill>
                    <a:ea typeface="华文楷体" panose="02010600040101010101" pitchFamily="2" charset="-122"/>
                    <a:cs typeface="Times New Roman" panose="02020603050405020304" pitchFamily="18" charset="0"/>
                  </a:rPr>
                  <a:t>codeword</a:t>
                </a:r>
                <a:r>
                  <a:rPr lang="en-US" altLang="zh-CN" sz="1800" dirty="0">
                    <a:solidFill>
                      <a:prstClr val="black"/>
                    </a:solidFill>
                    <a:ea typeface="华文楷体" panose="02010600040101010101" pitchFamily="2" charset="-122"/>
                    <a:cs typeface="Times New Roman" panose="02020603050405020304" pitchFamily="18" charset="0"/>
                  </a:rPr>
                  <a:t>. </a:t>
                </a:r>
              </a:p>
              <a:p>
                <a:pPr marL="285750" lvl="0" indent="-285750">
                  <a:buFont typeface="Wingdings" panose="05000000000000000000" pitchFamily="2" charset="2"/>
                  <a:buChar char="n"/>
                </a:pPr>
                <a:r>
                  <a:rPr lang="en-US" altLang="zh-CN" sz="1800" dirty="0">
                    <a:solidFill>
                      <a:prstClr val="black"/>
                    </a:solidFill>
                    <a:ea typeface="华文楷体" panose="02010600040101010101" pitchFamily="2" charset="-122"/>
                    <a:cs typeface="Times New Roman" panose="02020603050405020304" pitchFamily="18" charset="0"/>
                  </a:rPr>
                  <a:t>If we assign everything within this sphere to the given codeword, when this codeword is sent there will be an error only if the received vector falls outside the sphere, which has low probability.</a:t>
                </a:r>
              </a:p>
              <a:p>
                <a:pPr marL="761192" lvl="1" indent="-285750">
                  <a:buFont typeface="Wingdings" panose="05000000000000000000" pitchFamily="2" charset="2"/>
                  <a:buChar char="n"/>
                </a:pPr>
                <a:r>
                  <a:rPr lang="en-US" altLang="zh-CN" sz="1800" dirty="0">
                    <a:solidFill>
                      <a:srgbClr val="7030A0"/>
                    </a:solidFill>
                    <a:ea typeface="华文楷体" panose="02010600040101010101" pitchFamily="2" charset="-122"/>
                    <a:cs typeface="Times New Roman" panose="02020603050405020304" pitchFamily="18" charset="0"/>
                  </a:rPr>
                  <a:t>Each codeword is represented by a sphere</a:t>
                </a:r>
              </a:p>
              <a:p>
                <a:pPr marL="761192" lvl="1" indent="-285750">
                  <a:buFont typeface="Wingdings" panose="05000000000000000000" pitchFamily="2" charset="2"/>
                  <a:buChar char="n"/>
                </a:pPr>
                <a:r>
                  <a:rPr lang="en-US" altLang="zh-CN" sz="1800" dirty="0">
                    <a:solidFill>
                      <a:srgbClr val="7030A0"/>
                    </a:solidFill>
                    <a:ea typeface="华文楷体" panose="02010600040101010101" pitchFamily="2" charset="-122"/>
                    <a:cs typeface="Times New Roman" panose="02020603050405020304" pitchFamily="18" charset="0"/>
                  </a:rPr>
                  <a:t>Low decoding error requires no intersection between any spheres </a:t>
                </a:r>
              </a:p>
            </p:txBody>
          </p:sp>
        </mc:Choice>
        <mc:Fallback xmlns="">
          <p:sp>
            <p:nvSpPr>
              <p:cNvPr id="16" name="Rectangle 15">
                <a:extLst>
                  <a:ext uri="{FF2B5EF4-FFF2-40B4-BE49-F238E27FC236}">
                    <a16:creationId xmlns:a16="http://schemas.microsoft.com/office/drawing/2014/main" id="{9E4CE1B3-D526-4D29-870D-642B50DC84A8}"/>
                  </a:ext>
                </a:extLst>
              </p:cNvPr>
              <p:cNvSpPr>
                <a:spLocks noRot="1" noChangeAspect="1" noMove="1" noResize="1" noEditPoints="1" noAdjustHandles="1" noChangeArrowheads="1" noChangeShapeType="1" noTextEdit="1"/>
              </p:cNvSpPr>
              <p:nvPr/>
            </p:nvSpPr>
            <p:spPr>
              <a:xfrm>
                <a:off x="636711" y="3262079"/>
                <a:ext cx="8784977" cy="3066513"/>
              </a:xfrm>
              <a:prstGeom prst="rect">
                <a:avLst/>
              </a:prstGeom>
              <a:blipFill>
                <a:blip r:embed="rId7"/>
                <a:stretch>
                  <a:fillRect l="-346" t="-2574" r="-970" b="-475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80640761"/>
      </p:ext>
    </p:extLst>
  </p:cSld>
  <p:clrMapOvr>
    <a:masterClrMapping/>
  </p:clrMapOvr>
  <mc:AlternateContent xmlns:mc="http://schemas.openxmlformats.org/markup-compatibility/2006" xmlns:p14="http://schemas.microsoft.com/office/powerpoint/2010/main">
    <mc:Choice Requires="p14">
      <p:transition spd="slow" p14:dur="2000" advTm="330409"/>
    </mc:Choice>
    <mc:Fallback xmlns="">
      <p:transition spd="slow" advTm="330409"/>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C2434E4-16B7-E540-A13C-960B63D56793}"/>
              </a:ext>
            </a:extLst>
          </p:cNvPr>
          <p:cNvSpPr txBox="1">
            <a:spLocks/>
          </p:cNvSpPr>
          <p:nvPr/>
        </p:nvSpPr>
        <p:spPr>
          <a:xfrm>
            <a:off x="348680" y="279921"/>
            <a:ext cx="8769040" cy="1065397"/>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sz="4301" dirty="0">
                <a:solidFill>
                  <a:schemeClr val="accent2">
                    <a:lumMod val="75000"/>
                  </a:schemeClr>
                </a:solidFill>
              </a:rPr>
              <a:t>Gaussian Channel: Intuition (cont’d)</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628" y="1345319"/>
            <a:ext cx="2260652" cy="2292176"/>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517091" y="3736305"/>
            <a:ext cx="3122137" cy="307777"/>
          </a:xfrm>
          <a:prstGeom prst="rect">
            <a:avLst/>
          </a:prstGeom>
          <a:noFill/>
        </p:spPr>
        <p:txBody>
          <a:bodyPr wrap="none" rtlCol="0">
            <a:spAutoFit/>
          </a:bodyPr>
          <a:lstStyle/>
          <a:p>
            <a:r>
              <a:rPr lang="en-US" altLang="zh-CN" sz="1400" dirty="0"/>
              <a:t>Sphere packing for the Gaussian channel</a:t>
            </a:r>
            <a:endParaRPr lang="zh-CN" altLang="en-US" sz="1400" dirty="0"/>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D7B12816-635B-D249-BE4E-A4969E8EEF6E}"/>
                  </a:ext>
                </a:extLst>
              </p:cNvPr>
              <p:cNvSpPr/>
              <p:nvPr/>
            </p:nvSpPr>
            <p:spPr>
              <a:xfrm>
                <a:off x="4525144" y="1259300"/>
                <a:ext cx="4032448" cy="2462995"/>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a:solidFill>
                      <a:schemeClr val="tx1"/>
                    </a:solidFill>
                    <a:ea typeface="华文楷体" panose="02010600040101010101" pitchFamily="2" charset="-122"/>
                    <a:cs typeface="Times New Roman" panose="02020603050405020304" pitchFamily="18" charset="0"/>
                  </a:rPr>
                  <a:t>The maximum number of nonintersecting decoding spheres is no more than </a:t>
                </a:r>
                <a:endParaRPr lang="en-US" sz="1600" b="1" i="1" dirty="0">
                  <a:solidFill>
                    <a:schemeClr val="tx1"/>
                  </a:solidFill>
                  <a:effectLst/>
                </a:endParaRPr>
              </a:p>
              <a:p>
                <a:pPr/>
                <a14:m>
                  <m:oMathPara xmlns:m="http://schemas.openxmlformats.org/officeDocument/2006/math">
                    <m:oMathParaPr>
                      <m:jc m:val="centerGroup"/>
                    </m:oMathParaPr>
                    <m:oMath xmlns:m="http://schemas.openxmlformats.org/officeDocument/2006/math">
                      <m:f>
                        <m:fPr>
                          <m:ctrlPr>
                            <a:rPr lang="en-US" sz="1400" b="1" i="1" smtClean="0">
                              <a:solidFill>
                                <a:srgbClr val="C00000"/>
                              </a:solidFill>
                              <a:effectLst>
                                <a:outerShdw blurRad="38100" dist="38100" dir="2700000" algn="tl">
                                  <a:srgbClr val="000000">
                                    <a:alpha val="43137"/>
                                  </a:srgbClr>
                                </a:outerShdw>
                              </a:effectLst>
                              <a:latin typeface="Cambria Math" panose="02040503050406030204" pitchFamily="18" charset="0"/>
                            </a:rPr>
                          </m:ctrlPr>
                        </m:fPr>
                        <m:num>
                          <m:sSub>
                            <m:sSubPr>
                              <m:ctrlPr>
                                <a:rPr lang="en-US" sz="1400" b="1" i="1" smtClean="0">
                                  <a:solidFill>
                                    <a:srgbClr val="C00000"/>
                                  </a:solidFill>
                                  <a:effectLst>
                                    <a:outerShdw blurRad="38100" dist="38100" dir="2700000" algn="tl">
                                      <a:srgbClr val="000000">
                                        <a:alpha val="43137"/>
                                      </a:srgbClr>
                                    </a:outerShdw>
                                  </a:effectLst>
                                  <a:latin typeface="Cambria Math" panose="02040503050406030204" pitchFamily="18" charset="0"/>
                                </a:rPr>
                              </m:ctrlPr>
                            </m:sSubPr>
                            <m:e>
                              <m:r>
                                <a:rPr lang="en-US" sz="1400" b="1" i="1" smtClean="0">
                                  <a:solidFill>
                                    <a:srgbClr val="C00000"/>
                                  </a:solidFill>
                                  <a:effectLst>
                                    <a:outerShdw blurRad="38100" dist="38100" dir="2700000" algn="tl">
                                      <a:srgbClr val="000000">
                                        <a:alpha val="43137"/>
                                      </a:srgbClr>
                                    </a:outerShdw>
                                  </a:effectLst>
                                  <a:latin typeface="Cambria Math" panose="02040503050406030204" pitchFamily="18" charset="0"/>
                                </a:rPr>
                                <m:t>𝑪</m:t>
                              </m:r>
                            </m:e>
                            <m:sub>
                              <m:r>
                                <a:rPr lang="en-US" sz="1400" b="1" i="1" smtClean="0">
                                  <a:solidFill>
                                    <a:srgbClr val="C00000"/>
                                  </a:solidFill>
                                  <a:effectLst>
                                    <a:outerShdw blurRad="38100" dist="38100" dir="2700000" algn="tl">
                                      <a:srgbClr val="000000">
                                        <a:alpha val="43137"/>
                                      </a:srgbClr>
                                    </a:outerShdw>
                                  </a:effectLst>
                                  <a:latin typeface="Cambria Math" panose="02040503050406030204" pitchFamily="18" charset="0"/>
                                </a:rPr>
                                <m:t>𝒏</m:t>
                              </m:r>
                            </m:sub>
                          </m:sSub>
                          <m:sSup>
                            <m:sSupPr>
                              <m:ctrlPr>
                                <a:rPr lang="en-US" sz="1400" b="1" i="1" smtClean="0">
                                  <a:solidFill>
                                    <a:srgbClr val="C00000"/>
                                  </a:solidFill>
                                  <a:effectLst>
                                    <a:outerShdw blurRad="38100" dist="38100" dir="2700000" algn="tl">
                                      <a:srgbClr val="000000">
                                        <a:alpha val="43137"/>
                                      </a:srgbClr>
                                    </a:outerShdw>
                                  </a:effectLst>
                                  <a:latin typeface="Cambria Math" panose="02040503050406030204" pitchFamily="18" charset="0"/>
                                </a:rPr>
                              </m:ctrlPr>
                            </m:sSupPr>
                            <m:e>
                              <m:d>
                                <m:dPr>
                                  <m:ctrlPr>
                                    <a:rPr lang="en-US" sz="1400" b="1" i="1" smtClean="0">
                                      <a:solidFill>
                                        <a:srgbClr val="C00000"/>
                                      </a:solidFill>
                                      <a:effectLst>
                                        <a:outerShdw blurRad="38100" dist="38100" dir="2700000" algn="tl">
                                          <a:srgbClr val="000000">
                                            <a:alpha val="43137"/>
                                          </a:srgbClr>
                                        </a:outerShdw>
                                      </a:effectLst>
                                      <a:latin typeface="Cambria Math" panose="02040503050406030204" pitchFamily="18" charset="0"/>
                                    </a:rPr>
                                  </m:ctrlPr>
                                </m:dPr>
                                <m:e>
                                  <m:r>
                                    <a:rPr lang="en-US" sz="1400" b="1" i="1" smtClean="0">
                                      <a:solidFill>
                                        <a:srgbClr val="C00000"/>
                                      </a:solidFill>
                                      <a:effectLst>
                                        <a:outerShdw blurRad="38100" dist="38100" dir="2700000" algn="tl">
                                          <a:srgbClr val="000000">
                                            <a:alpha val="43137"/>
                                          </a:srgbClr>
                                        </a:outerShdw>
                                      </a:effectLst>
                                      <a:latin typeface="Cambria Math" panose="02040503050406030204" pitchFamily="18" charset="0"/>
                                    </a:rPr>
                                    <m:t>𝒏</m:t>
                                  </m:r>
                                  <m:d>
                                    <m:dPr>
                                      <m:ctrlPr>
                                        <a:rPr lang="en-US" sz="1400" b="1" i="1" smtClean="0">
                                          <a:solidFill>
                                            <a:srgbClr val="C00000"/>
                                          </a:solidFill>
                                          <a:effectLst>
                                            <a:outerShdw blurRad="38100" dist="38100" dir="2700000" algn="tl">
                                              <a:srgbClr val="000000">
                                                <a:alpha val="43137"/>
                                              </a:srgbClr>
                                            </a:outerShdw>
                                          </a:effectLst>
                                          <a:latin typeface="Cambria Math" panose="02040503050406030204" pitchFamily="18" charset="0"/>
                                        </a:rPr>
                                      </m:ctrlPr>
                                    </m:dPr>
                                    <m:e>
                                      <m:r>
                                        <a:rPr lang="en-US" sz="1400" b="1" i="1" smtClean="0">
                                          <a:solidFill>
                                            <a:srgbClr val="C00000"/>
                                          </a:solidFill>
                                          <a:effectLst>
                                            <a:outerShdw blurRad="38100" dist="38100" dir="2700000" algn="tl">
                                              <a:srgbClr val="000000">
                                                <a:alpha val="43137"/>
                                              </a:srgbClr>
                                            </a:outerShdw>
                                          </a:effectLst>
                                          <a:latin typeface="Cambria Math" panose="02040503050406030204" pitchFamily="18" charset="0"/>
                                        </a:rPr>
                                        <m:t>𝑷</m:t>
                                      </m:r>
                                      <m:r>
                                        <a:rPr lang="en-US" sz="1400" b="1" i="1" smtClean="0">
                                          <a:solidFill>
                                            <a:srgbClr val="C00000"/>
                                          </a:solidFill>
                                          <a:effectLst>
                                            <a:outerShdw blurRad="38100" dist="38100" dir="2700000" algn="tl">
                                              <a:srgbClr val="000000">
                                                <a:alpha val="43137"/>
                                              </a:srgbClr>
                                            </a:outerShdw>
                                          </a:effectLst>
                                          <a:latin typeface="Cambria Math" panose="02040503050406030204" pitchFamily="18" charset="0"/>
                                        </a:rPr>
                                        <m:t>+</m:t>
                                      </m:r>
                                      <m:r>
                                        <a:rPr lang="en-US" sz="1400" b="1" i="1" smtClean="0">
                                          <a:solidFill>
                                            <a:srgbClr val="C00000"/>
                                          </a:solidFill>
                                          <a:effectLst>
                                            <a:outerShdw blurRad="38100" dist="38100" dir="2700000" algn="tl">
                                              <a:srgbClr val="000000">
                                                <a:alpha val="43137"/>
                                              </a:srgbClr>
                                            </a:outerShdw>
                                          </a:effectLst>
                                          <a:latin typeface="Cambria Math" panose="02040503050406030204" pitchFamily="18" charset="0"/>
                                        </a:rPr>
                                        <m:t>𝑵</m:t>
                                      </m:r>
                                    </m:e>
                                  </m:d>
                                </m:e>
                              </m:d>
                            </m:e>
                            <m:sup>
                              <m:f>
                                <m:fPr>
                                  <m:ctrlPr>
                                    <a:rPr lang="en-US" sz="1400" b="1" i="1" smtClean="0">
                                      <a:solidFill>
                                        <a:srgbClr val="C00000"/>
                                      </a:solidFill>
                                      <a:effectLst>
                                        <a:outerShdw blurRad="38100" dist="38100" dir="2700000" algn="tl">
                                          <a:srgbClr val="000000">
                                            <a:alpha val="43137"/>
                                          </a:srgbClr>
                                        </a:outerShdw>
                                      </a:effectLst>
                                      <a:latin typeface="Cambria Math" panose="02040503050406030204" pitchFamily="18" charset="0"/>
                                    </a:rPr>
                                  </m:ctrlPr>
                                </m:fPr>
                                <m:num>
                                  <m:r>
                                    <a:rPr lang="en-US" sz="1400" b="1" i="1" smtClean="0">
                                      <a:solidFill>
                                        <a:srgbClr val="C00000"/>
                                      </a:solidFill>
                                      <a:effectLst>
                                        <a:outerShdw blurRad="38100" dist="38100" dir="2700000" algn="tl">
                                          <a:srgbClr val="000000">
                                            <a:alpha val="43137"/>
                                          </a:srgbClr>
                                        </a:outerShdw>
                                      </a:effectLst>
                                      <a:latin typeface="Cambria Math" panose="02040503050406030204" pitchFamily="18" charset="0"/>
                                    </a:rPr>
                                    <m:t>𝒏</m:t>
                                  </m:r>
                                </m:num>
                                <m:den>
                                  <m:r>
                                    <a:rPr lang="en-US" sz="1400" b="1" i="1" smtClean="0">
                                      <a:solidFill>
                                        <a:srgbClr val="C00000"/>
                                      </a:solidFill>
                                      <a:effectLst>
                                        <a:outerShdw blurRad="38100" dist="38100" dir="2700000" algn="tl">
                                          <a:srgbClr val="000000">
                                            <a:alpha val="43137"/>
                                          </a:srgbClr>
                                        </a:outerShdw>
                                      </a:effectLst>
                                      <a:latin typeface="Cambria Math" panose="02040503050406030204" pitchFamily="18" charset="0"/>
                                    </a:rPr>
                                    <m:t>𝟐</m:t>
                                  </m:r>
                                </m:den>
                              </m:f>
                            </m:sup>
                          </m:sSup>
                        </m:num>
                        <m:den>
                          <m:sSub>
                            <m:sSubPr>
                              <m:ctrlPr>
                                <a:rPr lang="en-US" sz="1400" b="1" i="1" smtClean="0">
                                  <a:solidFill>
                                    <a:srgbClr val="C00000"/>
                                  </a:solidFill>
                                  <a:effectLst>
                                    <a:outerShdw blurRad="38100" dist="38100" dir="2700000" algn="tl">
                                      <a:srgbClr val="000000">
                                        <a:alpha val="43137"/>
                                      </a:srgbClr>
                                    </a:outerShdw>
                                  </a:effectLst>
                                  <a:latin typeface="Cambria Math" panose="02040503050406030204" pitchFamily="18" charset="0"/>
                                </a:rPr>
                              </m:ctrlPr>
                            </m:sSubPr>
                            <m:e>
                              <m:r>
                                <a:rPr lang="en-US" sz="1400" b="1" i="1" smtClean="0">
                                  <a:solidFill>
                                    <a:srgbClr val="C00000"/>
                                  </a:solidFill>
                                  <a:effectLst>
                                    <a:outerShdw blurRad="38100" dist="38100" dir="2700000" algn="tl">
                                      <a:srgbClr val="000000">
                                        <a:alpha val="43137"/>
                                      </a:srgbClr>
                                    </a:outerShdw>
                                  </a:effectLst>
                                  <a:latin typeface="Cambria Math" panose="02040503050406030204" pitchFamily="18" charset="0"/>
                                </a:rPr>
                                <m:t>𝑪</m:t>
                              </m:r>
                            </m:e>
                            <m:sub>
                              <m:r>
                                <a:rPr lang="en-US" sz="1400" b="1" i="1" smtClean="0">
                                  <a:solidFill>
                                    <a:srgbClr val="C00000"/>
                                  </a:solidFill>
                                  <a:effectLst>
                                    <a:outerShdw blurRad="38100" dist="38100" dir="2700000" algn="tl">
                                      <a:srgbClr val="000000">
                                        <a:alpha val="43137"/>
                                      </a:srgbClr>
                                    </a:outerShdw>
                                  </a:effectLst>
                                  <a:latin typeface="Cambria Math" panose="02040503050406030204" pitchFamily="18" charset="0"/>
                                </a:rPr>
                                <m:t>𝒏</m:t>
                              </m:r>
                            </m:sub>
                          </m:sSub>
                          <m:sSup>
                            <m:sSupPr>
                              <m:ctrlPr>
                                <a:rPr lang="en-US" sz="1400" b="1" i="1" smtClean="0">
                                  <a:solidFill>
                                    <a:srgbClr val="C00000"/>
                                  </a:solidFill>
                                  <a:effectLst>
                                    <a:outerShdw blurRad="38100" dist="38100" dir="2700000" algn="tl">
                                      <a:srgbClr val="000000">
                                        <a:alpha val="43137"/>
                                      </a:srgbClr>
                                    </a:outerShdw>
                                  </a:effectLst>
                                  <a:latin typeface="Cambria Math" panose="02040503050406030204" pitchFamily="18" charset="0"/>
                                </a:rPr>
                              </m:ctrlPr>
                            </m:sSupPr>
                            <m:e>
                              <m:d>
                                <m:dPr>
                                  <m:ctrlPr>
                                    <a:rPr lang="en-US" sz="1400" b="1" i="1" smtClean="0">
                                      <a:solidFill>
                                        <a:srgbClr val="C00000"/>
                                      </a:solidFill>
                                      <a:effectLst>
                                        <a:outerShdw blurRad="38100" dist="38100" dir="2700000" algn="tl">
                                          <a:srgbClr val="000000">
                                            <a:alpha val="43137"/>
                                          </a:srgbClr>
                                        </a:outerShdw>
                                      </a:effectLst>
                                      <a:latin typeface="Cambria Math" panose="02040503050406030204" pitchFamily="18" charset="0"/>
                                    </a:rPr>
                                  </m:ctrlPr>
                                </m:dPr>
                                <m:e>
                                  <m:r>
                                    <a:rPr lang="en-US" sz="1400" b="1" i="1" smtClean="0">
                                      <a:solidFill>
                                        <a:srgbClr val="C00000"/>
                                      </a:solidFill>
                                      <a:effectLst>
                                        <a:outerShdw blurRad="38100" dist="38100" dir="2700000" algn="tl">
                                          <a:srgbClr val="000000">
                                            <a:alpha val="43137"/>
                                          </a:srgbClr>
                                        </a:outerShdw>
                                      </a:effectLst>
                                      <a:latin typeface="Cambria Math" panose="02040503050406030204" pitchFamily="18" charset="0"/>
                                    </a:rPr>
                                    <m:t>𝒏𝑵</m:t>
                                  </m:r>
                                </m:e>
                              </m:d>
                            </m:e>
                            <m:sup>
                              <m:f>
                                <m:fPr>
                                  <m:ctrlPr>
                                    <a:rPr lang="en-US" sz="1400" b="1" i="1" smtClean="0">
                                      <a:solidFill>
                                        <a:srgbClr val="C00000"/>
                                      </a:solidFill>
                                      <a:effectLst>
                                        <a:outerShdw blurRad="38100" dist="38100" dir="2700000" algn="tl">
                                          <a:srgbClr val="000000">
                                            <a:alpha val="43137"/>
                                          </a:srgbClr>
                                        </a:outerShdw>
                                      </a:effectLst>
                                      <a:latin typeface="Cambria Math" panose="02040503050406030204" pitchFamily="18" charset="0"/>
                                    </a:rPr>
                                  </m:ctrlPr>
                                </m:fPr>
                                <m:num>
                                  <m:r>
                                    <a:rPr lang="en-US" sz="1400" b="1" i="1" smtClean="0">
                                      <a:solidFill>
                                        <a:srgbClr val="C00000"/>
                                      </a:solidFill>
                                      <a:effectLst>
                                        <a:outerShdw blurRad="38100" dist="38100" dir="2700000" algn="tl">
                                          <a:srgbClr val="000000">
                                            <a:alpha val="43137"/>
                                          </a:srgbClr>
                                        </a:outerShdw>
                                      </a:effectLst>
                                      <a:latin typeface="Cambria Math" panose="02040503050406030204" pitchFamily="18" charset="0"/>
                                    </a:rPr>
                                    <m:t>𝒏</m:t>
                                  </m:r>
                                </m:num>
                                <m:den>
                                  <m:r>
                                    <a:rPr lang="en-US" sz="1400" b="1" i="1" smtClean="0">
                                      <a:solidFill>
                                        <a:srgbClr val="C00000"/>
                                      </a:solidFill>
                                      <a:effectLst>
                                        <a:outerShdw blurRad="38100" dist="38100" dir="2700000" algn="tl">
                                          <a:srgbClr val="000000">
                                            <a:alpha val="43137"/>
                                          </a:srgbClr>
                                        </a:outerShdw>
                                      </a:effectLst>
                                      <a:latin typeface="Cambria Math" panose="02040503050406030204" pitchFamily="18" charset="0"/>
                                    </a:rPr>
                                    <m:t>𝟐</m:t>
                                  </m:r>
                                </m:den>
                              </m:f>
                            </m:sup>
                          </m:sSup>
                        </m:den>
                      </m:f>
                      <m:r>
                        <a:rPr lang="en-US" sz="1400" b="1" i="1" smtClean="0">
                          <a:solidFill>
                            <a:srgbClr val="C00000"/>
                          </a:solidFill>
                          <a:effectLst>
                            <a:outerShdw blurRad="38100" dist="38100" dir="2700000" algn="tl">
                              <a:srgbClr val="000000">
                                <a:alpha val="43137"/>
                              </a:srgbClr>
                            </a:outerShdw>
                          </a:effectLst>
                          <a:latin typeface="Cambria Math" panose="02040503050406030204" pitchFamily="18" charset="0"/>
                        </a:rPr>
                        <m:t>=</m:t>
                      </m:r>
                      <m:sSup>
                        <m:sSupPr>
                          <m:ctrlPr>
                            <a:rPr lang="en-US" sz="1400" b="1" i="1" smtClean="0">
                              <a:solidFill>
                                <a:srgbClr val="C00000"/>
                              </a:solidFill>
                              <a:effectLst>
                                <a:outerShdw blurRad="38100" dist="38100" dir="2700000" algn="tl">
                                  <a:srgbClr val="000000">
                                    <a:alpha val="43137"/>
                                  </a:srgbClr>
                                </a:outerShdw>
                              </a:effectLst>
                              <a:latin typeface="Cambria Math" panose="02040503050406030204" pitchFamily="18" charset="0"/>
                            </a:rPr>
                          </m:ctrlPr>
                        </m:sSupPr>
                        <m:e>
                          <m:d>
                            <m:dPr>
                              <m:ctrlPr>
                                <a:rPr lang="en-US" sz="1400" b="1" i="1" smtClean="0">
                                  <a:solidFill>
                                    <a:srgbClr val="C00000"/>
                                  </a:solidFill>
                                  <a:effectLst>
                                    <a:outerShdw blurRad="38100" dist="38100" dir="2700000" algn="tl">
                                      <a:srgbClr val="000000">
                                        <a:alpha val="43137"/>
                                      </a:srgbClr>
                                    </a:outerShdw>
                                  </a:effectLst>
                                  <a:latin typeface="Cambria Math" panose="02040503050406030204" pitchFamily="18" charset="0"/>
                                </a:rPr>
                              </m:ctrlPr>
                            </m:dPr>
                            <m:e>
                              <m:r>
                                <a:rPr lang="en-US" sz="1400" b="1" i="1" smtClean="0">
                                  <a:solidFill>
                                    <a:srgbClr val="C00000"/>
                                  </a:solidFill>
                                  <a:effectLst>
                                    <a:outerShdw blurRad="38100" dist="38100" dir="2700000" algn="tl">
                                      <a:srgbClr val="000000">
                                        <a:alpha val="43137"/>
                                      </a:srgbClr>
                                    </a:outerShdw>
                                  </a:effectLst>
                                  <a:latin typeface="Cambria Math" panose="02040503050406030204" pitchFamily="18" charset="0"/>
                                </a:rPr>
                                <m:t>𝟏</m:t>
                              </m:r>
                              <m:r>
                                <a:rPr lang="en-US" sz="1400" b="1" i="1" smtClean="0">
                                  <a:solidFill>
                                    <a:srgbClr val="C00000"/>
                                  </a:solidFill>
                                  <a:effectLst>
                                    <a:outerShdw blurRad="38100" dist="38100" dir="2700000" algn="tl">
                                      <a:srgbClr val="000000">
                                        <a:alpha val="43137"/>
                                      </a:srgbClr>
                                    </a:outerShdw>
                                  </a:effectLst>
                                  <a:latin typeface="Cambria Math" panose="02040503050406030204" pitchFamily="18" charset="0"/>
                                </a:rPr>
                                <m:t>+</m:t>
                              </m:r>
                              <m:f>
                                <m:fPr>
                                  <m:ctrlPr>
                                    <a:rPr lang="en-US" sz="1400" b="1" i="1" smtClean="0">
                                      <a:solidFill>
                                        <a:srgbClr val="C00000"/>
                                      </a:solidFill>
                                      <a:effectLst>
                                        <a:outerShdw blurRad="38100" dist="38100" dir="2700000" algn="tl">
                                          <a:srgbClr val="000000">
                                            <a:alpha val="43137"/>
                                          </a:srgbClr>
                                        </a:outerShdw>
                                      </a:effectLst>
                                      <a:latin typeface="Cambria Math" panose="02040503050406030204" pitchFamily="18" charset="0"/>
                                    </a:rPr>
                                  </m:ctrlPr>
                                </m:fPr>
                                <m:num>
                                  <m:r>
                                    <a:rPr lang="en-US" sz="1400" b="1" i="1" smtClean="0">
                                      <a:solidFill>
                                        <a:srgbClr val="C00000"/>
                                      </a:solidFill>
                                      <a:effectLst>
                                        <a:outerShdw blurRad="38100" dist="38100" dir="2700000" algn="tl">
                                          <a:srgbClr val="000000">
                                            <a:alpha val="43137"/>
                                          </a:srgbClr>
                                        </a:outerShdw>
                                      </a:effectLst>
                                      <a:latin typeface="Cambria Math" panose="02040503050406030204" pitchFamily="18" charset="0"/>
                                    </a:rPr>
                                    <m:t>𝑷</m:t>
                                  </m:r>
                                </m:num>
                                <m:den>
                                  <m:r>
                                    <a:rPr lang="en-US" sz="1400" b="1" i="1" smtClean="0">
                                      <a:solidFill>
                                        <a:srgbClr val="C00000"/>
                                      </a:solidFill>
                                      <a:effectLst>
                                        <a:outerShdw blurRad="38100" dist="38100" dir="2700000" algn="tl">
                                          <a:srgbClr val="000000">
                                            <a:alpha val="43137"/>
                                          </a:srgbClr>
                                        </a:outerShdw>
                                      </a:effectLst>
                                      <a:latin typeface="Cambria Math" panose="02040503050406030204" pitchFamily="18" charset="0"/>
                                    </a:rPr>
                                    <m:t>𝑵</m:t>
                                  </m:r>
                                </m:den>
                              </m:f>
                            </m:e>
                          </m:d>
                        </m:e>
                        <m:sup>
                          <m:f>
                            <m:fPr>
                              <m:ctrlPr>
                                <a:rPr lang="en-US" sz="1400" b="1" i="1" smtClean="0">
                                  <a:solidFill>
                                    <a:srgbClr val="C00000"/>
                                  </a:solidFill>
                                  <a:effectLst>
                                    <a:outerShdw blurRad="38100" dist="38100" dir="2700000" algn="tl">
                                      <a:srgbClr val="000000">
                                        <a:alpha val="43137"/>
                                      </a:srgbClr>
                                    </a:outerShdw>
                                  </a:effectLst>
                                  <a:latin typeface="Cambria Math" panose="02040503050406030204" pitchFamily="18" charset="0"/>
                                </a:rPr>
                              </m:ctrlPr>
                            </m:fPr>
                            <m:num>
                              <m:r>
                                <a:rPr lang="en-US" sz="1400" b="1" i="1" smtClean="0">
                                  <a:solidFill>
                                    <a:srgbClr val="C00000"/>
                                  </a:solidFill>
                                  <a:effectLst>
                                    <a:outerShdw blurRad="38100" dist="38100" dir="2700000" algn="tl">
                                      <a:srgbClr val="000000">
                                        <a:alpha val="43137"/>
                                      </a:srgbClr>
                                    </a:outerShdw>
                                  </a:effectLst>
                                  <a:latin typeface="Cambria Math" panose="02040503050406030204" pitchFamily="18" charset="0"/>
                                </a:rPr>
                                <m:t>𝒏</m:t>
                              </m:r>
                            </m:num>
                            <m:den>
                              <m:r>
                                <a:rPr lang="en-US" sz="1400" b="1" i="1" smtClean="0">
                                  <a:solidFill>
                                    <a:srgbClr val="C00000"/>
                                  </a:solidFill>
                                  <a:effectLst>
                                    <a:outerShdw blurRad="38100" dist="38100" dir="2700000" algn="tl">
                                      <a:srgbClr val="000000">
                                        <a:alpha val="43137"/>
                                      </a:srgbClr>
                                    </a:outerShdw>
                                  </a:effectLst>
                                  <a:latin typeface="Cambria Math" panose="02040503050406030204" pitchFamily="18" charset="0"/>
                                </a:rPr>
                                <m:t>𝟐</m:t>
                              </m:r>
                            </m:den>
                          </m:f>
                        </m:sup>
                      </m:sSup>
                    </m:oMath>
                  </m:oMathPara>
                </a14:m>
                <a:endParaRPr lang="en-US" sz="1400" b="1" i="1" dirty="0">
                  <a:solidFill>
                    <a:schemeClr val="tx1"/>
                  </a:solidFill>
                  <a:effectLst/>
                  <a:latin typeface="Cambria Math" panose="02040503050406030204" pitchFamily="18" charset="0"/>
                </a:endParaRPr>
              </a:p>
              <a:p>
                <a:endParaRPr lang="en-US" sz="1400" b="1" i="1" dirty="0">
                  <a:solidFill>
                    <a:schemeClr val="tx1"/>
                  </a:solidFill>
                  <a:effectLst/>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400" b="1" i="1" smtClean="0">
                          <a:solidFill>
                            <a:schemeClr val="tx1"/>
                          </a:solidFill>
                          <a:effectLst/>
                          <a:latin typeface="Cambria Math" panose="02040503050406030204" pitchFamily="18" charset="0"/>
                        </a:rPr>
                        <m:t>𝑹</m:t>
                      </m:r>
                      <m:r>
                        <a:rPr lang="en-US" sz="1400" b="1" i="1" smtClean="0">
                          <a:solidFill>
                            <a:schemeClr val="tx1"/>
                          </a:solidFill>
                          <a:effectLst/>
                          <a:latin typeface="Cambria Math" panose="02040503050406030204" pitchFamily="18" charset="0"/>
                        </a:rPr>
                        <m:t>≤</m:t>
                      </m:r>
                      <m:f>
                        <m:fPr>
                          <m:ctrlPr>
                            <a:rPr lang="en-US" sz="1400" b="1" i="1" smtClean="0">
                              <a:solidFill>
                                <a:schemeClr val="tx1"/>
                              </a:solidFill>
                              <a:effectLst/>
                              <a:latin typeface="Cambria Math" panose="02040503050406030204" pitchFamily="18" charset="0"/>
                            </a:rPr>
                          </m:ctrlPr>
                        </m:fPr>
                        <m:num>
                          <m:r>
                            <a:rPr lang="en-US" sz="1400" b="1" i="0" smtClean="0">
                              <a:solidFill>
                                <a:schemeClr val="tx1"/>
                              </a:solidFill>
                              <a:effectLst/>
                              <a:latin typeface="Cambria Math" panose="02040503050406030204" pitchFamily="18" charset="0"/>
                            </a:rPr>
                            <m:t>𝟏</m:t>
                          </m:r>
                        </m:num>
                        <m:den>
                          <m:r>
                            <a:rPr lang="en-US" sz="1400" b="1" i="0" smtClean="0">
                              <a:solidFill>
                                <a:schemeClr val="tx1"/>
                              </a:solidFill>
                              <a:effectLst/>
                              <a:latin typeface="Cambria Math" panose="02040503050406030204" pitchFamily="18" charset="0"/>
                            </a:rPr>
                            <m:t>𝟐</m:t>
                          </m:r>
                        </m:den>
                      </m:f>
                      <m:r>
                        <a:rPr lang="en-US" sz="1400" b="1" i="0" smtClean="0">
                          <a:solidFill>
                            <a:schemeClr val="tx1"/>
                          </a:solidFill>
                          <a:effectLst/>
                          <a:latin typeface="Cambria Math" panose="02040503050406030204" pitchFamily="18" charset="0"/>
                        </a:rPr>
                        <m:t>𝐥𝐨𝐠</m:t>
                      </m:r>
                      <m:d>
                        <m:dPr>
                          <m:ctrlPr>
                            <a:rPr lang="en-US" sz="1400" b="1" i="1" smtClean="0">
                              <a:solidFill>
                                <a:schemeClr val="tx1"/>
                              </a:solidFill>
                              <a:effectLst/>
                              <a:latin typeface="Cambria Math" panose="02040503050406030204" pitchFamily="18" charset="0"/>
                            </a:rPr>
                          </m:ctrlPr>
                        </m:dPr>
                        <m:e>
                          <m:r>
                            <a:rPr lang="en-US" sz="1400" b="1" i="1" smtClean="0">
                              <a:solidFill>
                                <a:schemeClr val="tx1"/>
                              </a:solidFill>
                              <a:effectLst/>
                              <a:latin typeface="Cambria Math" panose="02040503050406030204" pitchFamily="18" charset="0"/>
                            </a:rPr>
                            <m:t>𝟏</m:t>
                          </m:r>
                          <m:r>
                            <a:rPr lang="en-US" sz="1400" b="1" i="1" smtClean="0">
                              <a:solidFill>
                                <a:schemeClr val="tx1"/>
                              </a:solidFill>
                              <a:effectLst/>
                              <a:latin typeface="Cambria Math" panose="02040503050406030204" pitchFamily="18" charset="0"/>
                            </a:rPr>
                            <m:t>+</m:t>
                          </m:r>
                          <m:f>
                            <m:fPr>
                              <m:ctrlPr>
                                <a:rPr lang="en-US" sz="1400" b="1" i="1" smtClean="0">
                                  <a:solidFill>
                                    <a:schemeClr val="tx1"/>
                                  </a:solidFill>
                                  <a:effectLst/>
                                  <a:latin typeface="Cambria Math" panose="02040503050406030204" pitchFamily="18" charset="0"/>
                                </a:rPr>
                              </m:ctrlPr>
                            </m:fPr>
                            <m:num>
                              <m:r>
                                <a:rPr lang="en-US" sz="1400" b="1" i="1" smtClean="0">
                                  <a:solidFill>
                                    <a:schemeClr val="tx1"/>
                                  </a:solidFill>
                                  <a:effectLst/>
                                  <a:latin typeface="Cambria Math" panose="02040503050406030204" pitchFamily="18" charset="0"/>
                                </a:rPr>
                                <m:t>𝑷</m:t>
                              </m:r>
                            </m:num>
                            <m:den>
                              <m:r>
                                <a:rPr lang="en-US" sz="1400" b="1" i="1" smtClean="0">
                                  <a:solidFill>
                                    <a:schemeClr val="tx1"/>
                                  </a:solidFill>
                                  <a:effectLst/>
                                  <a:latin typeface="Cambria Math" panose="02040503050406030204" pitchFamily="18" charset="0"/>
                                </a:rPr>
                                <m:t>𝑵</m:t>
                              </m:r>
                            </m:den>
                          </m:f>
                        </m:e>
                      </m:d>
                    </m:oMath>
                  </m:oMathPara>
                </a14:m>
                <a:endParaRPr lang="en-US" sz="1400" b="1" dirty="0">
                  <a:solidFill>
                    <a:schemeClr val="tx1"/>
                  </a:solidFill>
                  <a:effectLst/>
                </a:endParaRPr>
              </a:p>
              <a:p>
                <a:pPr/>
                <a14:m>
                  <m:oMathPara xmlns:m="http://schemas.openxmlformats.org/officeDocument/2006/math">
                    <m:oMathParaPr>
                      <m:jc m:val="centerGroup"/>
                    </m:oMathParaPr>
                    <m:oMath xmlns:m="http://schemas.openxmlformats.org/officeDocument/2006/math">
                      <m:r>
                        <a:rPr lang="en-US" sz="1400" b="1" i="1" smtClean="0">
                          <a:solidFill>
                            <a:schemeClr val="tx1"/>
                          </a:solidFill>
                          <a:effectLst/>
                          <a:latin typeface="Cambria Math" panose="02040503050406030204" pitchFamily="18" charset="0"/>
                        </a:rPr>
                        <m:t>𝑪</m:t>
                      </m:r>
                      <m:r>
                        <a:rPr lang="en-US" sz="1400" b="1" i="1" smtClean="0">
                          <a:solidFill>
                            <a:schemeClr val="tx1"/>
                          </a:solidFill>
                          <a:effectLst/>
                          <a:latin typeface="Cambria Math" panose="02040503050406030204" pitchFamily="18" charset="0"/>
                        </a:rPr>
                        <m:t>=</m:t>
                      </m:r>
                      <m:r>
                        <m:rPr>
                          <m:sty m:val="p"/>
                        </m:rPr>
                        <a:rPr lang="en-US" sz="1400" b="1" i="1" smtClean="0">
                          <a:solidFill>
                            <a:schemeClr val="tx1"/>
                          </a:solidFill>
                          <a:effectLst/>
                          <a:latin typeface="Cambria Math" panose="02040503050406030204" pitchFamily="18" charset="0"/>
                        </a:rPr>
                        <m:t>sup</m:t>
                      </m:r>
                      <m:r>
                        <a:rPr lang="en-US" sz="1400" b="1" i="1" smtClean="0">
                          <a:solidFill>
                            <a:schemeClr val="tx1"/>
                          </a:solidFill>
                          <a:effectLst/>
                          <a:latin typeface="Cambria Math" panose="02040503050406030204" pitchFamily="18" charset="0"/>
                        </a:rPr>
                        <m:t> </m:t>
                      </m:r>
                      <m:r>
                        <a:rPr lang="en-US" sz="1400" b="1" i="1" smtClean="0">
                          <a:solidFill>
                            <a:schemeClr val="tx1"/>
                          </a:solidFill>
                          <a:effectLst/>
                          <a:latin typeface="Cambria Math" panose="02040503050406030204" pitchFamily="18" charset="0"/>
                        </a:rPr>
                        <m:t>𝑹</m:t>
                      </m:r>
                      <m:r>
                        <a:rPr lang="en-US" sz="1400" b="1" i="1" smtClean="0">
                          <a:solidFill>
                            <a:schemeClr val="tx1"/>
                          </a:solidFill>
                          <a:effectLst/>
                          <a:latin typeface="Cambria Math" panose="02040503050406030204" pitchFamily="18" charset="0"/>
                        </a:rPr>
                        <m:t>=</m:t>
                      </m:r>
                      <m:f>
                        <m:fPr>
                          <m:ctrlPr>
                            <a:rPr lang="en-US" altLang="zh-CN" sz="1400" b="1" i="1">
                              <a:solidFill>
                                <a:schemeClr val="tx1"/>
                              </a:solidFill>
                              <a:latin typeface="Cambria Math" panose="02040503050406030204" pitchFamily="18" charset="0"/>
                            </a:rPr>
                          </m:ctrlPr>
                        </m:fPr>
                        <m:num>
                          <m:r>
                            <a:rPr lang="en-US" altLang="zh-CN" sz="1400" b="1">
                              <a:solidFill>
                                <a:schemeClr val="tx1"/>
                              </a:solidFill>
                              <a:latin typeface="Cambria Math" panose="02040503050406030204" pitchFamily="18" charset="0"/>
                            </a:rPr>
                            <m:t>𝟏</m:t>
                          </m:r>
                        </m:num>
                        <m:den>
                          <m:r>
                            <a:rPr lang="en-US" altLang="zh-CN" sz="1400" b="1">
                              <a:solidFill>
                                <a:schemeClr val="tx1"/>
                              </a:solidFill>
                              <a:latin typeface="Cambria Math" panose="02040503050406030204" pitchFamily="18" charset="0"/>
                            </a:rPr>
                            <m:t>𝟐</m:t>
                          </m:r>
                        </m:den>
                      </m:f>
                      <m:r>
                        <a:rPr lang="en-US" altLang="zh-CN" sz="1400" b="1">
                          <a:solidFill>
                            <a:schemeClr val="tx1"/>
                          </a:solidFill>
                          <a:latin typeface="Cambria Math" panose="02040503050406030204" pitchFamily="18" charset="0"/>
                        </a:rPr>
                        <m:t>𝐥𝐨𝐠</m:t>
                      </m:r>
                      <m:d>
                        <m:dPr>
                          <m:ctrlPr>
                            <a:rPr lang="en-US" sz="1400" b="1" i="1" smtClean="0">
                              <a:solidFill>
                                <a:schemeClr val="tx1"/>
                              </a:solidFill>
                              <a:effectLst/>
                              <a:latin typeface="Cambria Math" panose="02040503050406030204" pitchFamily="18" charset="0"/>
                            </a:rPr>
                          </m:ctrlPr>
                        </m:dPr>
                        <m:e>
                          <m:r>
                            <a:rPr lang="en-US" sz="1400" b="1" i="1" smtClean="0">
                              <a:solidFill>
                                <a:schemeClr val="tx1"/>
                              </a:solidFill>
                              <a:effectLst/>
                              <a:latin typeface="Cambria Math" panose="02040503050406030204" pitchFamily="18" charset="0"/>
                            </a:rPr>
                            <m:t>𝟏</m:t>
                          </m:r>
                          <m:r>
                            <a:rPr lang="en-US" sz="1400" b="1" i="1" smtClean="0">
                              <a:solidFill>
                                <a:schemeClr val="tx1"/>
                              </a:solidFill>
                              <a:effectLst/>
                              <a:latin typeface="Cambria Math" panose="02040503050406030204" pitchFamily="18" charset="0"/>
                            </a:rPr>
                            <m:t>+</m:t>
                          </m:r>
                          <m:f>
                            <m:fPr>
                              <m:ctrlPr>
                                <a:rPr lang="en-US" sz="1400" b="1" i="1" smtClean="0">
                                  <a:solidFill>
                                    <a:schemeClr val="tx1"/>
                                  </a:solidFill>
                                  <a:effectLst/>
                                  <a:latin typeface="Cambria Math" panose="02040503050406030204" pitchFamily="18" charset="0"/>
                                </a:rPr>
                              </m:ctrlPr>
                            </m:fPr>
                            <m:num>
                              <m:r>
                                <a:rPr lang="en-US" sz="1400" b="1" i="1" smtClean="0">
                                  <a:solidFill>
                                    <a:schemeClr val="tx1"/>
                                  </a:solidFill>
                                  <a:effectLst/>
                                  <a:latin typeface="Cambria Math" panose="02040503050406030204" pitchFamily="18" charset="0"/>
                                </a:rPr>
                                <m:t>𝑷</m:t>
                              </m:r>
                            </m:num>
                            <m:den>
                              <m:r>
                                <a:rPr lang="en-US" sz="1400" b="1" i="1" smtClean="0">
                                  <a:solidFill>
                                    <a:schemeClr val="tx1"/>
                                  </a:solidFill>
                                  <a:effectLst/>
                                  <a:latin typeface="Cambria Math" panose="02040503050406030204" pitchFamily="18" charset="0"/>
                                </a:rPr>
                                <m:t>𝑵</m:t>
                              </m:r>
                            </m:den>
                          </m:f>
                        </m:e>
                      </m:d>
                      <m:r>
                        <a:rPr lang="en-US" sz="1400" b="1" i="1" smtClean="0">
                          <a:solidFill>
                            <a:schemeClr val="tx1"/>
                          </a:solidFill>
                          <a:effectLst/>
                          <a:latin typeface="Cambria Math" panose="02040503050406030204" pitchFamily="18" charset="0"/>
                        </a:rPr>
                        <m:t> </m:t>
                      </m:r>
                    </m:oMath>
                  </m:oMathPara>
                </a14:m>
                <a:endParaRPr lang="en-US" sz="1400" b="1" dirty="0">
                  <a:solidFill>
                    <a:schemeClr val="tx1"/>
                  </a:solidFill>
                  <a:effectLst/>
                </a:endParaRPr>
              </a:p>
            </p:txBody>
          </p:sp>
        </mc:Choice>
        <mc:Fallback xmlns="">
          <p:sp>
            <p:nvSpPr>
              <p:cNvPr id="11" name="Rectangle 10">
                <a:extLst>
                  <a:ext uri="{FF2B5EF4-FFF2-40B4-BE49-F238E27FC236}">
                    <a16:creationId xmlns:a16="http://schemas.microsoft.com/office/drawing/2014/main" id="{D7B12816-635B-D249-BE4E-A4969E8EEF6E}"/>
                  </a:ext>
                </a:extLst>
              </p:cNvPr>
              <p:cNvSpPr>
                <a:spLocks noRot="1" noChangeAspect="1" noMove="1" noResize="1" noEditPoints="1" noAdjustHandles="1" noChangeArrowheads="1" noChangeShapeType="1" noTextEdit="1"/>
              </p:cNvSpPr>
              <p:nvPr/>
            </p:nvSpPr>
            <p:spPr>
              <a:xfrm>
                <a:off x="4525144" y="1259300"/>
                <a:ext cx="4032448" cy="2462995"/>
              </a:xfrm>
              <a:prstGeom prst="rect">
                <a:avLst/>
              </a:prstGeom>
              <a:blipFill>
                <a:blip r:embed="rId6"/>
                <a:stretch>
                  <a:fillRect l="-60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115EFF0B-353E-45A9-8E45-BEE976B49715}"/>
                  </a:ext>
                </a:extLst>
              </p:cNvPr>
              <p:cNvSpPr/>
              <p:nvPr/>
            </p:nvSpPr>
            <p:spPr>
              <a:xfrm>
                <a:off x="492696" y="4146866"/>
                <a:ext cx="8784977" cy="232574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buFont typeface="Wingdings" panose="05000000000000000000" pitchFamily="2" charset="2"/>
                  <a:buChar char="n"/>
                </a:pPr>
                <a:r>
                  <a:rPr lang="en-US" altLang="zh-CN" sz="1800" dirty="0">
                    <a:solidFill>
                      <a:prstClr val="black"/>
                    </a:solidFill>
                    <a:ea typeface="华文楷体" panose="02010600040101010101" pitchFamily="2" charset="-122"/>
                    <a:cs typeface="Times New Roman" panose="02020603050405020304" pitchFamily="18" charset="0"/>
                  </a:rPr>
                  <a:t>The received vectors </a:t>
                </a:r>
                <a:r>
                  <a:rPr lang="en-US" altLang="zh-CN" sz="1800" b="1" dirty="0">
                    <a:solidFill>
                      <a:srgbClr val="C00000"/>
                    </a:solidFill>
                    <a:effectLst>
                      <a:outerShdw blurRad="38100" dist="38100" dir="2700000" algn="tl">
                        <a:srgbClr val="000000">
                          <a:alpha val="43137"/>
                        </a:srgbClr>
                      </a:outerShdw>
                    </a:effectLst>
                    <a:ea typeface="华文楷体" panose="02010600040101010101" pitchFamily="2" charset="-122"/>
                    <a:cs typeface="Times New Roman" panose="02020603050405020304" pitchFamily="18" charset="0"/>
                  </a:rPr>
                  <a:t>(</a:t>
                </a:r>
                <a14:m>
                  <m:oMath xmlns:m="http://schemas.openxmlformats.org/officeDocument/2006/math">
                    <m:r>
                      <a:rPr lang="en-US" altLang="zh-CN" sz="1800" b="1" i="1" smtClean="0">
                        <a:solidFill>
                          <a:srgbClr val="C0000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𝒀</m:t>
                    </m:r>
                    <m:r>
                      <a:rPr lang="en-US" altLang="zh-CN" sz="1800" b="1" i="1" smtClean="0">
                        <a:solidFill>
                          <a:srgbClr val="C0000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1" i="1" smtClean="0">
                        <a:solidFill>
                          <a:srgbClr val="C0000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𝑿</m:t>
                    </m:r>
                    <m:r>
                      <a:rPr lang="en-US" altLang="zh-CN" sz="1800" b="1" i="1" smtClean="0">
                        <a:solidFill>
                          <a:srgbClr val="C0000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1" i="1" smtClean="0">
                        <a:solidFill>
                          <a:srgbClr val="C0000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𝒁</m:t>
                    </m:r>
                  </m:oMath>
                </a14:m>
                <a:r>
                  <a:rPr lang="en-US" altLang="zh-CN" sz="1800" b="1" dirty="0">
                    <a:solidFill>
                      <a:srgbClr val="C00000"/>
                    </a:solidFill>
                    <a:effectLst>
                      <a:outerShdw blurRad="38100" dist="38100" dir="2700000" algn="tl">
                        <a:srgbClr val="000000">
                          <a:alpha val="43137"/>
                        </a:srgbClr>
                      </a:outerShdw>
                    </a:effectLst>
                    <a:ea typeface="华文楷体" panose="02010600040101010101" pitchFamily="2" charset="-122"/>
                    <a:cs typeface="Times New Roman" panose="02020603050405020304" pitchFamily="18" charset="0"/>
                  </a:rPr>
                  <a:t>) </a:t>
                </a:r>
                <a:r>
                  <a:rPr lang="en-US" altLang="zh-CN" sz="1800" dirty="0">
                    <a:solidFill>
                      <a:prstClr val="black"/>
                    </a:solidFill>
                    <a:ea typeface="华文楷体" panose="02010600040101010101" pitchFamily="2" charset="-122"/>
                    <a:cs typeface="Times New Roman" panose="02020603050405020304" pitchFamily="18" charset="0"/>
                  </a:rPr>
                  <a:t>have energy no greater than </a:t>
                </a:r>
                <a14:m>
                  <m:oMath xmlns:m="http://schemas.openxmlformats.org/officeDocument/2006/math">
                    <m:r>
                      <a:rPr lang="en-US" altLang="zh-CN" sz="1800" i="1" dirty="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𝑛</m:t>
                    </m:r>
                    <m:r>
                      <a:rPr lang="en-US" altLang="zh-CN" sz="1800" i="1" dirty="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i="1" dirty="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𝑃</m:t>
                    </m:r>
                    <m:r>
                      <a:rPr lang="en-US" altLang="zh-CN" sz="1800" i="1" dirty="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i="1" dirty="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𝑁</m:t>
                    </m:r>
                    <m:r>
                      <a:rPr lang="en-US" altLang="zh-CN" sz="1800" i="1" dirty="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m:t>
                    </m:r>
                  </m:oMath>
                </a14:m>
                <a:r>
                  <a:rPr lang="en-US" altLang="zh-CN" sz="1800" dirty="0">
                    <a:solidFill>
                      <a:prstClr val="black"/>
                    </a:solidFill>
                    <a:ea typeface="华文楷体" panose="02010600040101010101" pitchFamily="2" charset="-122"/>
                    <a:cs typeface="Times New Roman" panose="02020603050405020304" pitchFamily="18" charset="0"/>
                  </a:rPr>
                  <a:t>, so they lie in a sphere of radius </a:t>
                </a:r>
                <a14:m>
                  <m:oMath xmlns:m="http://schemas.openxmlformats.org/officeDocument/2006/math">
                    <m:rad>
                      <m:radPr>
                        <m:degHide m:val="on"/>
                        <m:ctrlPr>
                          <a:rPr lang="en-US" altLang="zh-CN" sz="1800" i="1" dirty="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ctrlPr>
                      </m:radPr>
                      <m:deg/>
                      <m:e>
                        <m:r>
                          <a:rPr lang="en-US" altLang="zh-CN" sz="1800" i="1" dirty="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𝑛</m:t>
                        </m:r>
                        <m:d>
                          <m:dPr>
                            <m:ctrlPr>
                              <a:rPr lang="en-US" altLang="zh-CN" sz="1800" i="1" dirty="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ctrlPr>
                          </m:dPr>
                          <m:e>
                            <m:r>
                              <a:rPr lang="en-US" altLang="zh-CN" sz="1800" i="1" dirty="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𝑃</m:t>
                            </m:r>
                            <m:r>
                              <a:rPr lang="en-US" altLang="zh-CN" sz="1800" i="1" dirty="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i="1" dirty="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𝑁</m:t>
                            </m:r>
                          </m:e>
                        </m:d>
                      </m:e>
                    </m:rad>
                  </m:oMath>
                </a14:m>
                <a:endParaRPr lang="en-US" altLang="zh-CN" sz="1800" dirty="0">
                  <a:solidFill>
                    <a:prstClr val="black"/>
                  </a:solidFill>
                  <a:ea typeface="华文楷体" panose="02010600040101010101" pitchFamily="2" charset="-122"/>
                  <a:cs typeface="Times New Roman" panose="02020603050405020304" pitchFamily="18" charset="0"/>
                </a:endParaRPr>
              </a:p>
              <a:p>
                <a:pPr marL="285750" indent="-285750">
                  <a:buFont typeface="Wingdings" panose="05000000000000000000" pitchFamily="2" charset="2"/>
                  <a:buChar char="n"/>
                </a:pPr>
                <a:r>
                  <a:rPr lang="en-US" altLang="zh-CN" sz="1800" dirty="0">
                    <a:solidFill>
                      <a:prstClr val="black"/>
                    </a:solidFill>
                    <a:ea typeface="华文楷体" panose="02010600040101010101" pitchFamily="2" charset="-122"/>
                    <a:cs typeface="Times New Roman" panose="02020603050405020304" pitchFamily="18" charset="0"/>
                  </a:rPr>
                  <a:t>The volume of an </a:t>
                </a:r>
                <a:r>
                  <a:rPr lang="en-US" altLang="zh-CN" sz="1800" dirty="0">
                    <a:solidFill>
                      <a:srgbClr val="FF0000"/>
                    </a:solidFill>
                    <a:ea typeface="华文楷体" panose="02010600040101010101" pitchFamily="2" charset="-122"/>
                    <a:cs typeface="Times New Roman" panose="02020603050405020304" pitchFamily="18" charset="0"/>
                  </a:rPr>
                  <a:t>n-dimensional</a:t>
                </a:r>
                <a:r>
                  <a:rPr lang="en-US" altLang="zh-CN" sz="1800" dirty="0">
                    <a:solidFill>
                      <a:prstClr val="black"/>
                    </a:solidFill>
                    <a:ea typeface="华文楷体" panose="02010600040101010101" pitchFamily="2" charset="-122"/>
                    <a:cs typeface="Times New Roman" panose="02020603050405020304" pitchFamily="18" charset="0"/>
                  </a:rPr>
                  <a:t> sphere is of the form </a:t>
                </a:r>
                <a14:m>
                  <m:oMath xmlns:m="http://schemas.openxmlformats.org/officeDocument/2006/math">
                    <m:sSub>
                      <m:sSubPr>
                        <m:ctrlPr>
                          <a:rPr lang="en-US" altLang="zh-CN" sz="1800" i="1" dirty="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i="1" dirty="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𝐶</m:t>
                        </m:r>
                      </m:e>
                      <m:sub>
                        <m:r>
                          <a:rPr lang="en-US" altLang="zh-CN" sz="1800" i="1" dirty="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𝑛</m:t>
                        </m:r>
                      </m:sub>
                    </m:sSub>
                    <m:sSup>
                      <m:sSupPr>
                        <m:ctrlPr>
                          <a:rPr lang="en-US" altLang="zh-CN" sz="1800" i="1" dirty="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ctrlPr>
                      </m:sSupPr>
                      <m:e>
                        <m:r>
                          <a:rPr lang="en-US" altLang="zh-CN" sz="1800" i="1" dirty="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𝑟</m:t>
                        </m:r>
                      </m:e>
                      <m:sup>
                        <m:r>
                          <a:rPr lang="en-US" altLang="zh-CN" sz="1800" i="1" dirty="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𝑛</m:t>
                        </m:r>
                      </m:sup>
                    </m:sSup>
                  </m:oMath>
                </a14:m>
                <a:r>
                  <a:rPr lang="en-US" altLang="zh-CN" sz="1800" dirty="0">
                    <a:solidFill>
                      <a:prstClr val="black"/>
                    </a:solidFill>
                    <a:ea typeface="华文楷体" panose="02010600040101010101" pitchFamily="2" charset="-122"/>
                    <a:cs typeface="Times New Roman" panose="02020603050405020304" pitchFamily="18" charset="0"/>
                  </a:rPr>
                  <a:t>, where </a:t>
                </a:r>
                <a14:m>
                  <m:oMath xmlns:m="http://schemas.openxmlformats.org/officeDocument/2006/math">
                    <m:r>
                      <a:rPr lang="en-US" altLang="zh-CN" sz="1800" i="1" dirty="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𝑟</m:t>
                    </m:r>
                  </m:oMath>
                </a14:m>
                <a:r>
                  <a:rPr lang="en-US" altLang="zh-CN" sz="1800" dirty="0">
                    <a:solidFill>
                      <a:prstClr val="black"/>
                    </a:solidFill>
                    <a:ea typeface="华文楷体" panose="02010600040101010101" pitchFamily="2" charset="-122"/>
                    <a:cs typeface="Times New Roman" panose="02020603050405020304" pitchFamily="18" charset="0"/>
                  </a:rPr>
                  <a:t> is the radius of the sphere.</a:t>
                </a:r>
              </a:p>
              <a:p>
                <a:pPr algn="ctr"/>
                <a:r>
                  <a:rPr lang="en-US" altLang="zh-CN" sz="1800" dirty="0">
                    <a:solidFill>
                      <a:prstClr val="black"/>
                    </a:solidFill>
                    <a:ea typeface="华文楷体" panose="02010600040101010101" pitchFamily="2" charset="-122"/>
                    <a:cs typeface="Times New Roman" panose="02020603050405020304" pitchFamily="18" charset="0"/>
                  </a:rPr>
                  <a:t>	</a:t>
                </a:r>
                <a14:m>
                  <m:oMath xmlns:m="http://schemas.openxmlformats.org/officeDocument/2006/math">
                    <m:r>
                      <a:rPr lang="en-US" altLang="zh-CN" sz="1800" b="0" i="0"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2</m:t>
                    </m:r>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𝜋</m:t>
                    </m:r>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𝑟</m:t>
                    </m:r>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  </m:t>
                    </m:r>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𝜋</m:t>
                    </m:r>
                    <m:sSup>
                      <m:sSupPr>
                        <m:ctrlP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ctrlPr>
                      </m:sSupPr>
                      <m:e>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𝑟</m:t>
                        </m:r>
                      </m:e>
                      <m:sup>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2</m:t>
                        </m:r>
                      </m:sup>
                    </m:sSup>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 </m:t>
                    </m:r>
                  </m:oMath>
                </a14:m>
                <a:r>
                  <a:rPr lang="en-US" altLang="zh-CN" sz="1800" dirty="0">
                    <a:solidFill>
                      <a:prstClr val="black"/>
                    </a:solidFill>
                    <a:ea typeface="华文楷体" panose="02010600040101010101" pitchFamily="2" charset="-122"/>
                    <a:cs typeface="Times New Roman" panose="02020603050405020304" pitchFamily="18" charset="0"/>
                  </a:rPr>
                  <a:t> and </a:t>
                </a:r>
                <a14:m>
                  <m:oMath xmlns:m="http://schemas.openxmlformats.org/officeDocument/2006/math">
                    <m:r>
                      <a:rPr lang="en-US" altLang="zh-CN" sz="1800" b="0" i="0"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  </m:t>
                    </m:r>
                    <m:f>
                      <m:fPr>
                        <m:ctrlP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ctrlPr>
                      </m:fPr>
                      <m:num>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4</m:t>
                        </m:r>
                      </m:num>
                      <m:den>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3</m:t>
                        </m:r>
                      </m:den>
                    </m:f>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𝜋</m:t>
                    </m:r>
                    <m:sSup>
                      <m:sSupPr>
                        <m:ctrlP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ctrlPr>
                      </m:sSupPr>
                      <m:e>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𝑟</m:t>
                        </m:r>
                      </m:e>
                      <m:sup>
                        <m:r>
                          <a:rPr lang="en-US" altLang="zh-CN" sz="1800" b="0" i="1" smtClean="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3</m:t>
                        </m:r>
                      </m:sup>
                    </m:sSup>
                  </m:oMath>
                </a14:m>
                <a:endParaRPr lang="en-US" altLang="zh-CN" sz="1800" dirty="0">
                  <a:solidFill>
                    <a:prstClr val="black"/>
                  </a:solidFill>
                  <a:ea typeface="华文楷体" panose="02010600040101010101" pitchFamily="2" charset="-122"/>
                  <a:cs typeface="Times New Roman" panose="02020603050405020304" pitchFamily="18" charset="0"/>
                </a:endParaRPr>
              </a:p>
              <a:p>
                <a:pPr marL="285750" indent="-285750">
                  <a:buFont typeface="Wingdings" panose="05000000000000000000" pitchFamily="2" charset="2"/>
                  <a:buChar char="n"/>
                </a:pPr>
                <a:r>
                  <a:rPr lang="en-US" altLang="zh-CN" sz="1800" dirty="0">
                    <a:solidFill>
                      <a:prstClr val="black"/>
                    </a:solidFill>
                    <a:ea typeface="华文楷体" panose="02010600040101010101" pitchFamily="2" charset="-122"/>
                    <a:cs typeface="Times New Roman" panose="02020603050405020304" pitchFamily="18" charset="0"/>
                  </a:rPr>
                  <a:t>The volumes  are approximated by</a:t>
                </a:r>
              </a:p>
              <a:p>
                <a:pPr algn="ctr"/>
                <a:r>
                  <a:rPr lang="en-US" altLang="zh-CN" sz="1800" dirty="0">
                    <a:solidFill>
                      <a:prstClr val="black"/>
                    </a:solidFill>
                    <a:ea typeface="华文楷体" panose="02010600040101010101" pitchFamily="2" charset="-122"/>
                    <a:cs typeface="Times New Roman" panose="02020603050405020304" pitchFamily="18" charset="0"/>
                  </a:rPr>
                  <a:t>	</a:t>
                </a:r>
                <a14:m>
                  <m:oMath xmlns:m="http://schemas.openxmlformats.org/officeDocument/2006/math">
                    <m:sSub>
                      <m:sSubPr>
                        <m:ctrlPr>
                          <a:rPr lang="en-US" altLang="zh-CN" sz="1800" b="0" i="1" smtClean="0">
                            <a:solidFill>
                              <a:srgbClr val="C00000"/>
                            </a:solidFill>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b="0" i="1" smtClean="0">
                            <a:solidFill>
                              <a:srgbClr val="C00000"/>
                            </a:solidFill>
                            <a:latin typeface="Cambria Math" panose="02040503050406030204" pitchFamily="18" charset="0"/>
                            <a:ea typeface="华文楷体" panose="02010600040101010101" pitchFamily="2" charset="-122"/>
                            <a:cs typeface="Times New Roman" panose="02020603050405020304" pitchFamily="18" charset="0"/>
                          </a:rPr>
                          <m:t>𝐶</m:t>
                        </m:r>
                      </m:e>
                      <m:sub>
                        <m:r>
                          <a:rPr lang="en-US" altLang="zh-CN" sz="1800" b="0" i="1" smtClean="0">
                            <a:solidFill>
                              <a:srgbClr val="C00000"/>
                            </a:solidFill>
                            <a:latin typeface="Cambria Math" panose="02040503050406030204" pitchFamily="18" charset="0"/>
                            <a:ea typeface="华文楷体" panose="02010600040101010101" pitchFamily="2" charset="-122"/>
                            <a:cs typeface="Times New Roman" panose="02020603050405020304" pitchFamily="18" charset="0"/>
                          </a:rPr>
                          <m:t>𝑛</m:t>
                        </m:r>
                      </m:sub>
                    </m:sSub>
                    <m:sSup>
                      <m:sSupPr>
                        <m:ctrlPr>
                          <a:rPr lang="en-US" altLang="zh-CN" sz="1800" b="0" i="1" smtClean="0">
                            <a:solidFill>
                              <a:srgbClr val="C00000"/>
                            </a:solidFill>
                            <a:latin typeface="Cambria Math" panose="02040503050406030204" pitchFamily="18" charset="0"/>
                            <a:ea typeface="华文楷体" panose="02010600040101010101" pitchFamily="2" charset="-122"/>
                            <a:cs typeface="Times New Roman" panose="02020603050405020304" pitchFamily="18" charset="0"/>
                          </a:rPr>
                        </m:ctrlPr>
                      </m:sSupPr>
                      <m:e>
                        <m:d>
                          <m:dPr>
                            <m:ctrlPr>
                              <a:rPr lang="en-US" altLang="zh-CN" sz="1800" b="0" i="1" smtClean="0">
                                <a:solidFill>
                                  <a:srgbClr val="C00000"/>
                                </a:solidFill>
                                <a:latin typeface="Cambria Math" panose="02040503050406030204" pitchFamily="18" charset="0"/>
                                <a:ea typeface="华文楷体" panose="02010600040101010101" pitchFamily="2" charset="-122"/>
                                <a:cs typeface="Times New Roman" panose="02020603050405020304" pitchFamily="18" charset="0"/>
                              </a:rPr>
                            </m:ctrlPr>
                          </m:dPr>
                          <m:e>
                            <m:r>
                              <a:rPr lang="en-US" altLang="zh-CN" sz="1800" b="0" i="1" smtClean="0">
                                <a:solidFill>
                                  <a:srgbClr val="C00000"/>
                                </a:solidFill>
                                <a:latin typeface="Cambria Math" panose="02040503050406030204" pitchFamily="18" charset="0"/>
                                <a:ea typeface="华文楷体" panose="02010600040101010101" pitchFamily="2" charset="-122"/>
                                <a:cs typeface="Times New Roman" panose="02020603050405020304" pitchFamily="18" charset="0"/>
                              </a:rPr>
                              <m:t>𝑛𝑁</m:t>
                            </m:r>
                          </m:e>
                        </m:d>
                      </m:e>
                      <m:sup>
                        <m:f>
                          <m:fPr>
                            <m:ctrlPr>
                              <a:rPr lang="en-US" altLang="zh-CN" sz="1800" b="0" i="1" smtClean="0">
                                <a:solidFill>
                                  <a:srgbClr val="C00000"/>
                                </a:solidFill>
                                <a:latin typeface="Cambria Math" panose="02040503050406030204" pitchFamily="18" charset="0"/>
                                <a:ea typeface="华文楷体" panose="02010600040101010101" pitchFamily="2" charset="-122"/>
                                <a:cs typeface="Times New Roman" panose="02020603050405020304" pitchFamily="18" charset="0"/>
                              </a:rPr>
                            </m:ctrlPr>
                          </m:fPr>
                          <m:num>
                            <m:r>
                              <a:rPr lang="en-US" altLang="zh-CN" sz="1800" b="0" i="1" smtClean="0">
                                <a:solidFill>
                                  <a:srgbClr val="C00000"/>
                                </a:solidFill>
                                <a:latin typeface="Cambria Math" panose="02040503050406030204" pitchFamily="18" charset="0"/>
                                <a:ea typeface="华文楷体" panose="02010600040101010101" pitchFamily="2" charset="-122"/>
                                <a:cs typeface="Times New Roman" panose="02020603050405020304" pitchFamily="18" charset="0"/>
                              </a:rPr>
                              <m:t>𝑛</m:t>
                            </m:r>
                          </m:num>
                          <m:den>
                            <m:r>
                              <a:rPr lang="en-US" altLang="zh-CN" sz="1800" b="0" i="1" smtClean="0">
                                <a:solidFill>
                                  <a:srgbClr val="C00000"/>
                                </a:solidFill>
                                <a:latin typeface="Cambria Math" panose="02040503050406030204" pitchFamily="18" charset="0"/>
                                <a:ea typeface="华文楷体" panose="02010600040101010101" pitchFamily="2" charset="-122"/>
                                <a:cs typeface="Times New Roman" panose="02020603050405020304" pitchFamily="18" charset="0"/>
                              </a:rPr>
                              <m:t>2</m:t>
                            </m:r>
                          </m:den>
                        </m:f>
                      </m:sup>
                    </m:sSup>
                  </m:oMath>
                </a14:m>
                <a:r>
                  <a:rPr lang="en-US" altLang="zh-CN" sz="1800" dirty="0">
                    <a:solidFill>
                      <a:prstClr val="black"/>
                    </a:solidFill>
                    <a:ea typeface="华文楷体" panose="02010600040101010101" pitchFamily="2" charset="-122"/>
                    <a:cs typeface="Times New Roman" panose="02020603050405020304" pitchFamily="18" charset="0"/>
                  </a:rPr>
                  <a:t> and </a:t>
                </a:r>
                <a14:m>
                  <m:oMath xmlns:m="http://schemas.openxmlformats.org/officeDocument/2006/math">
                    <m:sSub>
                      <m:sSubPr>
                        <m:ctrlPr>
                          <a:rPr lang="en-US" altLang="zh-CN" sz="1800" b="0" i="1" smtClean="0">
                            <a:solidFill>
                              <a:srgbClr val="C00000"/>
                            </a:solidFill>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b="0" i="1" smtClean="0">
                            <a:solidFill>
                              <a:srgbClr val="C00000"/>
                            </a:solidFill>
                            <a:latin typeface="Cambria Math" panose="02040503050406030204" pitchFamily="18" charset="0"/>
                            <a:ea typeface="华文楷体" panose="02010600040101010101" pitchFamily="2" charset="-122"/>
                            <a:cs typeface="Times New Roman" panose="02020603050405020304" pitchFamily="18" charset="0"/>
                          </a:rPr>
                          <m:t>𝐶</m:t>
                        </m:r>
                      </m:e>
                      <m:sub>
                        <m:r>
                          <a:rPr lang="en-US" altLang="zh-CN" sz="1800" b="0" i="1" smtClean="0">
                            <a:solidFill>
                              <a:srgbClr val="C00000"/>
                            </a:solidFill>
                            <a:latin typeface="Cambria Math" panose="02040503050406030204" pitchFamily="18" charset="0"/>
                            <a:ea typeface="华文楷体" panose="02010600040101010101" pitchFamily="2" charset="-122"/>
                            <a:cs typeface="Times New Roman" panose="02020603050405020304" pitchFamily="18" charset="0"/>
                          </a:rPr>
                          <m:t>𝑛</m:t>
                        </m:r>
                      </m:sub>
                    </m:sSub>
                    <m:sSup>
                      <m:sSupPr>
                        <m:ctrlPr>
                          <a:rPr lang="en-US" altLang="zh-CN" sz="1800" b="0" i="1" smtClean="0">
                            <a:solidFill>
                              <a:srgbClr val="C00000"/>
                            </a:solidFill>
                            <a:latin typeface="Cambria Math" panose="02040503050406030204" pitchFamily="18" charset="0"/>
                            <a:ea typeface="华文楷体" panose="02010600040101010101" pitchFamily="2" charset="-122"/>
                            <a:cs typeface="Times New Roman" panose="02020603050405020304" pitchFamily="18" charset="0"/>
                          </a:rPr>
                        </m:ctrlPr>
                      </m:sSupPr>
                      <m:e>
                        <m:d>
                          <m:dPr>
                            <m:ctrlPr>
                              <a:rPr lang="en-US" altLang="zh-CN" sz="1800" b="0" i="1" smtClean="0">
                                <a:solidFill>
                                  <a:srgbClr val="C00000"/>
                                </a:solidFill>
                                <a:latin typeface="Cambria Math" panose="02040503050406030204" pitchFamily="18" charset="0"/>
                                <a:ea typeface="华文楷体" panose="02010600040101010101" pitchFamily="2" charset="-122"/>
                                <a:cs typeface="Times New Roman" panose="02020603050405020304" pitchFamily="18" charset="0"/>
                              </a:rPr>
                            </m:ctrlPr>
                          </m:dPr>
                          <m:e>
                            <m:r>
                              <a:rPr lang="en-US" altLang="zh-CN" sz="1800" b="0" i="1" smtClean="0">
                                <a:solidFill>
                                  <a:srgbClr val="C00000"/>
                                </a:solidFill>
                                <a:latin typeface="Cambria Math" panose="02040503050406030204" pitchFamily="18" charset="0"/>
                                <a:ea typeface="华文楷体" panose="02010600040101010101" pitchFamily="2" charset="-122"/>
                                <a:cs typeface="Times New Roman" panose="02020603050405020304" pitchFamily="18" charset="0"/>
                              </a:rPr>
                              <m:t>𝑛</m:t>
                            </m:r>
                            <m:d>
                              <m:dPr>
                                <m:ctrlPr>
                                  <a:rPr lang="en-US" altLang="zh-CN" sz="1800" b="0" i="1" smtClean="0">
                                    <a:solidFill>
                                      <a:srgbClr val="C00000"/>
                                    </a:solidFill>
                                    <a:latin typeface="Cambria Math" panose="02040503050406030204" pitchFamily="18" charset="0"/>
                                    <a:ea typeface="华文楷体" panose="02010600040101010101" pitchFamily="2" charset="-122"/>
                                    <a:cs typeface="Times New Roman" panose="02020603050405020304" pitchFamily="18" charset="0"/>
                                  </a:rPr>
                                </m:ctrlPr>
                              </m:dPr>
                              <m:e>
                                <m:r>
                                  <a:rPr lang="en-US" altLang="zh-CN" sz="1800" b="0" i="1" smtClean="0">
                                    <a:solidFill>
                                      <a:srgbClr val="C00000"/>
                                    </a:solidFill>
                                    <a:latin typeface="Cambria Math" panose="02040503050406030204" pitchFamily="18" charset="0"/>
                                    <a:ea typeface="华文楷体" panose="02010600040101010101" pitchFamily="2" charset="-122"/>
                                    <a:cs typeface="Times New Roman" panose="02020603050405020304" pitchFamily="18" charset="0"/>
                                  </a:rPr>
                                  <m:t>𝑃</m:t>
                                </m:r>
                                <m:r>
                                  <a:rPr lang="en-US" altLang="zh-CN" sz="1800" b="0" i="1" smtClean="0">
                                    <a:solidFill>
                                      <a:srgbClr val="C00000"/>
                                    </a:solidFill>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solidFill>
                                      <a:srgbClr val="C00000"/>
                                    </a:solidFill>
                                    <a:latin typeface="Cambria Math" panose="02040503050406030204" pitchFamily="18" charset="0"/>
                                    <a:ea typeface="华文楷体" panose="02010600040101010101" pitchFamily="2" charset="-122"/>
                                    <a:cs typeface="Times New Roman" panose="02020603050405020304" pitchFamily="18" charset="0"/>
                                  </a:rPr>
                                  <m:t>𝑁</m:t>
                                </m:r>
                              </m:e>
                            </m:d>
                          </m:e>
                        </m:d>
                      </m:e>
                      <m:sup>
                        <m:f>
                          <m:fPr>
                            <m:ctrlPr>
                              <a:rPr lang="en-US" altLang="zh-CN" sz="1800" b="0" i="1" smtClean="0">
                                <a:solidFill>
                                  <a:srgbClr val="C00000"/>
                                </a:solidFill>
                                <a:latin typeface="Cambria Math" panose="02040503050406030204" pitchFamily="18" charset="0"/>
                                <a:ea typeface="华文楷体" panose="02010600040101010101" pitchFamily="2" charset="-122"/>
                                <a:cs typeface="Times New Roman" panose="02020603050405020304" pitchFamily="18" charset="0"/>
                              </a:rPr>
                            </m:ctrlPr>
                          </m:fPr>
                          <m:num>
                            <m:r>
                              <a:rPr lang="en-US" altLang="zh-CN" sz="1800" b="0" i="1" smtClean="0">
                                <a:solidFill>
                                  <a:srgbClr val="C00000"/>
                                </a:solidFill>
                                <a:latin typeface="Cambria Math" panose="02040503050406030204" pitchFamily="18" charset="0"/>
                                <a:ea typeface="华文楷体" panose="02010600040101010101" pitchFamily="2" charset="-122"/>
                                <a:cs typeface="Times New Roman" panose="02020603050405020304" pitchFamily="18" charset="0"/>
                              </a:rPr>
                              <m:t>𝑛</m:t>
                            </m:r>
                          </m:num>
                          <m:den>
                            <m:r>
                              <a:rPr lang="en-US" altLang="zh-CN" sz="1800" b="0" i="1" smtClean="0">
                                <a:solidFill>
                                  <a:srgbClr val="C00000"/>
                                </a:solidFill>
                                <a:latin typeface="Cambria Math" panose="02040503050406030204" pitchFamily="18" charset="0"/>
                                <a:ea typeface="华文楷体" panose="02010600040101010101" pitchFamily="2" charset="-122"/>
                                <a:cs typeface="Times New Roman" panose="02020603050405020304" pitchFamily="18" charset="0"/>
                              </a:rPr>
                              <m:t>2</m:t>
                            </m:r>
                          </m:den>
                        </m:f>
                      </m:sup>
                    </m:sSup>
                  </m:oMath>
                </a14:m>
                <a:endParaRPr lang="en-US" altLang="zh-CN" sz="1800" dirty="0">
                  <a:solidFill>
                    <a:prstClr val="black"/>
                  </a:solidFill>
                  <a:ea typeface="华文楷体" panose="02010600040101010101" pitchFamily="2" charset="-122"/>
                  <a:cs typeface="Times New Roman" panose="02020603050405020304" pitchFamily="18" charset="0"/>
                </a:endParaRPr>
              </a:p>
            </p:txBody>
          </p:sp>
        </mc:Choice>
        <mc:Fallback xmlns="">
          <p:sp>
            <p:nvSpPr>
              <p:cNvPr id="10" name="Rectangle 9">
                <a:extLst>
                  <a:ext uri="{FF2B5EF4-FFF2-40B4-BE49-F238E27FC236}">
                    <a16:creationId xmlns:a16="http://schemas.microsoft.com/office/drawing/2014/main" id="{115EFF0B-353E-45A9-8E45-BEE976B49715}"/>
                  </a:ext>
                </a:extLst>
              </p:cNvPr>
              <p:cNvSpPr>
                <a:spLocks noRot="1" noChangeAspect="1" noMove="1" noResize="1" noEditPoints="1" noAdjustHandles="1" noChangeArrowheads="1" noChangeShapeType="1" noTextEdit="1"/>
              </p:cNvSpPr>
              <p:nvPr/>
            </p:nvSpPr>
            <p:spPr>
              <a:xfrm>
                <a:off x="492696" y="4146866"/>
                <a:ext cx="8784977" cy="2325743"/>
              </a:xfrm>
              <a:prstGeom prst="rect">
                <a:avLst/>
              </a:prstGeom>
              <a:blipFill>
                <a:blip r:embed="rId7"/>
                <a:stretch>
                  <a:fillRect l="-432" t="-1075" b="-32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08764547"/>
      </p:ext>
    </p:extLst>
  </p:cSld>
  <p:clrMapOvr>
    <a:masterClrMapping/>
  </p:clrMapOvr>
  <mc:AlternateContent xmlns:mc="http://schemas.openxmlformats.org/markup-compatibility/2006" xmlns:p14="http://schemas.microsoft.com/office/powerpoint/2010/main">
    <mc:Choice Requires="p14">
      <p:transition spd="slow" p14:dur="2000" advTm="315473"/>
    </mc:Choice>
    <mc:Fallback xmlns="">
      <p:transition spd="slow" advTm="315473"/>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C2434E4-16B7-E540-A13C-960B63D56793}"/>
              </a:ext>
            </a:extLst>
          </p:cNvPr>
          <p:cNvSpPr txBox="1">
            <a:spLocks/>
          </p:cNvSpPr>
          <p:nvPr/>
        </p:nvSpPr>
        <p:spPr>
          <a:xfrm>
            <a:off x="348680" y="279921"/>
            <a:ext cx="8769040" cy="1065397"/>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sz="4301" dirty="0">
                <a:solidFill>
                  <a:schemeClr val="accent2">
                    <a:lumMod val="75000"/>
                  </a:schemeClr>
                </a:solidFill>
              </a:rPr>
              <a:t>Gaussian Channel: Definition</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A769FA6D-63BB-2049-B3CC-A3243E97C4F5}"/>
                  </a:ext>
                </a:extLst>
              </p:cNvPr>
              <p:cNvSpPr/>
              <p:nvPr/>
            </p:nvSpPr>
            <p:spPr>
              <a:xfrm>
                <a:off x="492696" y="4952992"/>
                <a:ext cx="8928992" cy="123158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800" dirty="0">
                    <a:solidFill>
                      <a:srgbClr val="292526"/>
                    </a:solidFill>
                  </a:rPr>
                  <a:t>A rate </a:t>
                </a:r>
                <a14:m>
                  <m:oMath xmlns:m="http://schemas.openxmlformats.org/officeDocument/2006/math">
                    <m:r>
                      <a:rPr lang="en-US" altLang="zh-CN" sz="1800" i="1" dirty="0" smtClean="0">
                        <a:solidFill>
                          <a:srgbClr val="292526"/>
                        </a:solidFill>
                        <a:latin typeface="Cambria Math" panose="02040503050406030204" pitchFamily="18" charset="0"/>
                      </a:rPr>
                      <m:t>𝑅</m:t>
                    </m:r>
                  </m:oMath>
                </a14:m>
                <a:r>
                  <a:rPr lang="en-US" altLang="zh-CN" sz="1800" i="1" dirty="0">
                    <a:solidFill>
                      <a:srgbClr val="292526"/>
                    </a:solidFill>
                  </a:rPr>
                  <a:t> </a:t>
                </a:r>
                <a:r>
                  <a:rPr lang="en-US" altLang="zh-CN" sz="1800" dirty="0">
                    <a:solidFill>
                      <a:srgbClr val="292526"/>
                    </a:solidFill>
                  </a:rPr>
                  <a:t>is said to be </a:t>
                </a:r>
                <a:r>
                  <a:rPr lang="en-US" altLang="zh-CN" sz="1800" i="1" dirty="0">
                    <a:solidFill>
                      <a:srgbClr val="C00000"/>
                    </a:solidFill>
                  </a:rPr>
                  <a:t>achievable</a:t>
                </a:r>
                <a:r>
                  <a:rPr lang="en-US" altLang="zh-CN" sz="1800" i="1" dirty="0">
                    <a:solidFill>
                      <a:srgbClr val="292526"/>
                    </a:solidFill>
                  </a:rPr>
                  <a:t> </a:t>
                </a:r>
                <a:r>
                  <a:rPr lang="en-US" altLang="zh-CN" sz="1800" dirty="0">
                    <a:solidFill>
                      <a:srgbClr val="292526"/>
                    </a:solidFill>
                  </a:rPr>
                  <a:t>for a Gaussian channel with a power constraint </a:t>
                </a:r>
                <a14:m>
                  <m:oMath xmlns:m="http://schemas.openxmlformats.org/officeDocument/2006/math">
                    <m:r>
                      <a:rPr lang="en-US" altLang="zh-CN" sz="1800" i="1" dirty="0" smtClean="0">
                        <a:solidFill>
                          <a:srgbClr val="7030A0"/>
                        </a:solidFill>
                        <a:latin typeface="Cambria Math" panose="02040503050406030204" pitchFamily="18" charset="0"/>
                      </a:rPr>
                      <m:t>𝑃</m:t>
                    </m:r>
                  </m:oMath>
                </a14:m>
                <a:r>
                  <a:rPr lang="en-US" altLang="zh-CN" sz="1800" i="1" dirty="0">
                    <a:solidFill>
                      <a:srgbClr val="292526"/>
                    </a:solidFill>
                  </a:rPr>
                  <a:t> </a:t>
                </a:r>
                <a:r>
                  <a:rPr lang="en-US" altLang="zh-CN" sz="1800" dirty="0">
                    <a:solidFill>
                      <a:srgbClr val="292526"/>
                    </a:solidFill>
                  </a:rPr>
                  <a:t>if there exists a sequence of </a:t>
                </a:r>
                <a:r>
                  <a:rPr lang="en-US" altLang="zh-CN" sz="1800" i="1" dirty="0">
                    <a:solidFill>
                      <a:srgbClr val="292526"/>
                    </a:solidFill>
                  </a:rPr>
                  <a:t>(</a:t>
                </a:r>
                <a14:m>
                  <m:oMath xmlns:m="http://schemas.openxmlformats.org/officeDocument/2006/math">
                    <m:sSup>
                      <m:sSupPr>
                        <m:ctrlPr>
                          <a:rPr lang="en-US" altLang="zh-CN" sz="1800" b="0" i="1" dirty="0" smtClean="0">
                            <a:solidFill>
                              <a:srgbClr val="292526"/>
                            </a:solidFill>
                            <a:latin typeface="Cambria Math" panose="02040503050406030204" pitchFamily="18" charset="0"/>
                          </a:rPr>
                        </m:ctrlPr>
                      </m:sSupPr>
                      <m:e>
                        <m:r>
                          <a:rPr lang="en-US" altLang="zh-CN" sz="1800" i="1" dirty="0" smtClean="0">
                            <a:solidFill>
                              <a:srgbClr val="292526"/>
                            </a:solidFill>
                            <a:latin typeface="Cambria Math" panose="02040503050406030204" pitchFamily="18" charset="0"/>
                          </a:rPr>
                          <m:t>2</m:t>
                        </m:r>
                      </m:e>
                      <m:sup>
                        <m:r>
                          <a:rPr lang="en-US" altLang="zh-CN" sz="1800" b="0" i="1" dirty="0" smtClean="0">
                            <a:solidFill>
                              <a:srgbClr val="292526"/>
                            </a:solidFill>
                            <a:latin typeface="Cambria Math" panose="02040503050406030204" pitchFamily="18" charset="0"/>
                          </a:rPr>
                          <m:t>𝑛𝑅</m:t>
                        </m:r>
                      </m:sup>
                    </m:sSup>
                    <m:r>
                      <a:rPr lang="en-US" altLang="zh-CN" sz="1800" i="1" dirty="0">
                        <a:solidFill>
                          <a:srgbClr val="292526"/>
                        </a:solidFill>
                        <a:latin typeface="Cambria Math" panose="02040503050406030204" pitchFamily="18" charset="0"/>
                      </a:rPr>
                      <m:t>, </m:t>
                    </m:r>
                    <m:r>
                      <a:rPr lang="en-US" altLang="zh-CN" sz="1800" i="1" dirty="0">
                        <a:solidFill>
                          <a:srgbClr val="292526"/>
                        </a:solidFill>
                        <a:latin typeface="Cambria Math" panose="02040503050406030204" pitchFamily="18" charset="0"/>
                      </a:rPr>
                      <m:t>𝑛</m:t>
                    </m:r>
                    <m:r>
                      <a:rPr lang="en-US" altLang="zh-CN" sz="1800" i="1" dirty="0">
                        <a:solidFill>
                          <a:srgbClr val="292526"/>
                        </a:solidFill>
                        <a:latin typeface="Cambria Math" panose="02040503050406030204" pitchFamily="18" charset="0"/>
                      </a:rPr>
                      <m:t>) </m:t>
                    </m:r>
                  </m:oMath>
                </a14:m>
                <a:r>
                  <a:rPr lang="en-US" altLang="zh-CN" sz="1800" dirty="0">
                    <a:solidFill>
                      <a:srgbClr val="292526"/>
                    </a:solidFill>
                  </a:rPr>
                  <a:t>codes with codewords satisfying the power constraint such that the </a:t>
                </a:r>
                <a:r>
                  <a:rPr lang="en-US" altLang="zh-CN" sz="1800" dirty="0">
                    <a:solidFill>
                      <a:srgbClr val="7030A0"/>
                    </a:solidFill>
                  </a:rPr>
                  <a:t>maximal probability of error </a:t>
                </a:r>
                <a14:m>
                  <m:oMath xmlns:m="http://schemas.openxmlformats.org/officeDocument/2006/math">
                    <m:sSup>
                      <m:sSupPr>
                        <m:ctrlPr>
                          <a:rPr lang="en-US" altLang="zh-CN" sz="1800" b="0" i="1" smtClean="0">
                            <a:solidFill>
                              <a:srgbClr val="7030A0"/>
                            </a:solidFill>
                            <a:latin typeface="Cambria Math" panose="02040503050406030204" pitchFamily="18" charset="0"/>
                          </a:rPr>
                        </m:ctrlPr>
                      </m:sSupPr>
                      <m:e>
                        <m:r>
                          <a:rPr lang="en-US" altLang="zh-CN" sz="1800" b="0" i="1" smtClean="0">
                            <a:solidFill>
                              <a:srgbClr val="7030A0"/>
                            </a:solidFill>
                            <a:latin typeface="Cambria Math" panose="02040503050406030204" pitchFamily="18" charset="0"/>
                          </a:rPr>
                          <m:t>𝜆</m:t>
                        </m:r>
                      </m:e>
                      <m:sup>
                        <m:r>
                          <a:rPr lang="en-US" altLang="zh-CN" sz="1800" b="0" i="1" smtClean="0">
                            <a:solidFill>
                              <a:srgbClr val="7030A0"/>
                            </a:solidFill>
                            <a:latin typeface="Cambria Math" panose="02040503050406030204" pitchFamily="18" charset="0"/>
                          </a:rPr>
                          <m:t>(</m:t>
                        </m:r>
                        <m:r>
                          <a:rPr lang="en-US" altLang="zh-CN" sz="1800" b="0" i="1" smtClean="0">
                            <a:solidFill>
                              <a:srgbClr val="7030A0"/>
                            </a:solidFill>
                            <a:latin typeface="Cambria Math" panose="02040503050406030204" pitchFamily="18" charset="0"/>
                          </a:rPr>
                          <m:t>𝑛</m:t>
                        </m:r>
                        <m:r>
                          <a:rPr lang="en-US" altLang="zh-CN" sz="1800" b="0" i="1" smtClean="0">
                            <a:solidFill>
                              <a:srgbClr val="7030A0"/>
                            </a:solidFill>
                            <a:latin typeface="Cambria Math" panose="02040503050406030204" pitchFamily="18" charset="0"/>
                          </a:rPr>
                          <m:t>)</m:t>
                        </m:r>
                      </m:sup>
                    </m:sSup>
                  </m:oMath>
                </a14:m>
                <a:r>
                  <a:rPr lang="en-US" altLang="zh-CN" sz="1800" dirty="0">
                    <a:solidFill>
                      <a:srgbClr val="7030A0"/>
                    </a:solidFill>
                  </a:rPr>
                  <a:t> tends to zero</a:t>
                </a:r>
                <a:r>
                  <a:rPr lang="en-US" altLang="zh-CN" sz="1800" dirty="0">
                    <a:solidFill>
                      <a:srgbClr val="292526"/>
                    </a:solidFill>
                  </a:rPr>
                  <a:t>. The capacity of the channel is the supremum of the achievable rates.</a:t>
                </a:r>
                <a:endParaRPr lang="en-US" sz="1800" dirty="0">
                  <a:solidFill>
                    <a:schemeClr val="tx1"/>
                  </a:solidFill>
                </a:endParaRPr>
              </a:p>
            </p:txBody>
          </p:sp>
        </mc:Choice>
        <mc:Fallback xmlns="">
          <p:sp>
            <p:nvSpPr>
              <p:cNvPr id="7" name="Rectangle 6">
                <a:extLst>
                  <a:ext uri="{FF2B5EF4-FFF2-40B4-BE49-F238E27FC236}">
                    <a16:creationId xmlns:a16="http://schemas.microsoft.com/office/drawing/2014/main" id="{A769FA6D-63BB-2049-B3CC-A3243E97C4F5}"/>
                  </a:ext>
                </a:extLst>
              </p:cNvPr>
              <p:cNvSpPr>
                <a:spLocks noRot="1" noChangeAspect="1" noMove="1" noResize="1" noEditPoints="1" noAdjustHandles="1" noChangeArrowheads="1" noChangeShapeType="1" noTextEdit="1"/>
              </p:cNvSpPr>
              <p:nvPr/>
            </p:nvSpPr>
            <p:spPr>
              <a:xfrm>
                <a:off x="492696" y="4952992"/>
                <a:ext cx="8928992" cy="1231585"/>
              </a:xfrm>
              <a:prstGeom prst="rect">
                <a:avLst/>
              </a:prstGeom>
              <a:blipFill>
                <a:blip r:embed="rId5"/>
                <a:stretch>
                  <a:fillRect l="-545" t="-488" r="-477" b="-58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04D6CF9-79E3-4100-A1E4-96B929E6F292}"/>
                  </a:ext>
                </a:extLst>
              </p:cNvPr>
              <p:cNvSpPr txBox="1"/>
              <p:nvPr/>
            </p:nvSpPr>
            <p:spPr>
              <a:xfrm>
                <a:off x="492696" y="1345318"/>
                <a:ext cx="8928992" cy="3583160"/>
              </a:xfrm>
              <a:prstGeom prst="rect">
                <a:avLst/>
              </a:prstGeom>
              <a:noFill/>
            </p:spPr>
            <p:txBody>
              <a:bodyPr wrap="square" rtlCol="0">
                <a:spAutoFit/>
              </a:bodyPr>
              <a:lstStyle/>
              <a:p>
                <a:pPr marL="285750" indent="-285750">
                  <a:buFont typeface="Wingdings" panose="05000000000000000000" pitchFamily="2" charset="2"/>
                  <a:buChar char="n"/>
                </a:pPr>
                <a:r>
                  <a:rPr lang="en-US" altLang="zh-CN" sz="1800" dirty="0"/>
                  <a:t>Definition. An </a:t>
                </a:r>
                <a14:m>
                  <m:oMath xmlns:m="http://schemas.openxmlformats.org/officeDocument/2006/math">
                    <m:r>
                      <a:rPr lang="en-US" altLang="zh-CN" sz="1800" i="1" dirty="0" smtClean="0">
                        <a:solidFill>
                          <a:srgbClr val="7030A0"/>
                        </a:solidFill>
                        <a:latin typeface="Cambria Math" panose="02040503050406030204" pitchFamily="18" charset="0"/>
                      </a:rPr>
                      <m:t>(</m:t>
                    </m:r>
                    <m:r>
                      <a:rPr lang="en-US" altLang="zh-CN" sz="1800" i="1" dirty="0" smtClean="0">
                        <a:solidFill>
                          <a:srgbClr val="7030A0"/>
                        </a:solidFill>
                        <a:latin typeface="Cambria Math" panose="02040503050406030204" pitchFamily="18" charset="0"/>
                      </a:rPr>
                      <m:t>𝑀</m:t>
                    </m:r>
                    <m:r>
                      <a:rPr lang="en-US" altLang="zh-CN" sz="1800" i="1" dirty="0" smtClean="0">
                        <a:solidFill>
                          <a:srgbClr val="7030A0"/>
                        </a:solidFill>
                        <a:latin typeface="Cambria Math" panose="02040503050406030204" pitchFamily="18" charset="0"/>
                      </a:rPr>
                      <m:t>, </m:t>
                    </m:r>
                    <m:r>
                      <a:rPr lang="en-US" altLang="zh-CN" sz="1800" i="1" dirty="0" smtClean="0">
                        <a:solidFill>
                          <a:srgbClr val="7030A0"/>
                        </a:solidFill>
                        <a:latin typeface="Cambria Math" panose="02040503050406030204" pitchFamily="18" charset="0"/>
                      </a:rPr>
                      <m:t>𝑛</m:t>
                    </m:r>
                    <m:r>
                      <a:rPr lang="en-US" altLang="zh-CN" sz="1800" i="1" dirty="0" smtClean="0">
                        <a:solidFill>
                          <a:srgbClr val="7030A0"/>
                        </a:solidFill>
                        <a:latin typeface="Cambria Math" panose="02040503050406030204" pitchFamily="18" charset="0"/>
                      </a:rPr>
                      <m:t>)</m:t>
                    </m:r>
                  </m:oMath>
                </a14:m>
                <a:r>
                  <a:rPr lang="en-US" altLang="zh-CN" sz="1800" dirty="0">
                    <a:solidFill>
                      <a:srgbClr val="7030A0"/>
                    </a:solidFill>
                  </a:rPr>
                  <a:t> code </a:t>
                </a:r>
                <a:r>
                  <a:rPr lang="en-US" altLang="zh-CN" sz="1800" dirty="0"/>
                  <a:t>for the Gaussian channel with </a:t>
                </a:r>
                <a:r>
                  <a:rPr lang="en-US" altLang="zh-CN" sz="1800" dirty="0">
                    <a:solidFill>
                      <a:srgbClr val="FF0000"/>
                    </a:solidFill>
                  </a:rPr>
                  <a:t>power constraint </a:t>
                </a:r>
                <a14:m>
                  <m:oMath xmlns:m="http://schemas.openxmlformats.org/officeDocument/2006/math">
                    <m:r>
                      <a:rPr lang="en-US" altLang="zh-CN" sz="1800" i="1" dirty="0">
                        <a:solidFill>
                          <a:srgbClr val="FF0000"/>
                        </a:solidFill>
                        <a:latin typeface="Cambria Math" panose="02040503050406030204" pitchFamily="18" charset="0"/>
                      </a:rPr>
                      <m:t>𝑃</m:t>
                    </m:r>
                  </m:oMath>
                </a14:m>
                <a:r>
                  <a:rPr lang="en-US" altLang="zh-CN" sz="1800" dirty="0">
                    <a:solidFill>
                      <a:srgbClr val="7030A0"/>
                    </a:solidFill>
                  </a:rPr>
                  <a:t> </a:t>
                </a:r>
                <a:r>
                  <a:rPr lang="en-US" altLang="zh-CN" sz="1800" dirty="0"/>
                  <a:t>consists of the following:</a:t>
                </a:r>
              </a:p>
              <a:p>
                <a:pPr marL="818342" lvl="1" indent="-342900">
                  <a:buFont typeface="+mj-lt"/>
                  <a:buAutoNum type="arabicPeriod"/>
                </a:pPr>
                <a:r>
                  <a:rPr lang="en-US" altLang="zh-CN" sz="1800" dirty="0"/>
                  <a:t>An </a:t>
                </a:r>
                <a:r>
                  <a:rPr lang="en-US" altLang="zh-CN" sz="1800" dirty="0">
                    <a:solidFill>
                      <a:srgbClr val="7030A0"/>
                    </a:solidFill>
                  </a:rPr>
                  <a:t>index set </a:t>
                </a:r>
                <a14:m>
                  <m:oMath xmlns:m="http://schemas.openxmlformats.org/officeDocument/2006/math">
                    <m:r>
                      <a:rPr lang="en-US" altLang="zh-CN" sz="1800" i="1" dirty="0">
                        <a:latin typeface="Cambria Math" panose="02040503050406030204" pitchFamily="18" charset="0"/>
                      </a:rPr>
                      <m:t>{1, 2, . . . , </m:t>
                    </m:r>
                    <m:r>
                      <a:rPr lang="en-US" altLang="zh-CN" sz="1800" i="1" dirty="0">
                        <a:latin typeface="Cambria Math" panose="02040503050406030204" pitchFamily="18" charset="0"/>
                      </a:rPr>
                      <m:t>𝑀</m:t>
                    </m:r>
                    <m:r>
                      <a:rPr lang="en-US" altLang="zh-CN" sz="1800" i="1" dirty="0">
                        <a:latin typeface="Cambria Math" panose="02040503050406030204" pitchFamily="18" charset="0"/>
                      </a:rPr>
                      <m:t>}.</m:t>
                    </m:r>
                  </m:oMath>
                </a14:m>
                <a:endParaRPr lang="en-US" altLang="zh-CN" sz="1800" dirty="0"/>
              </a:p>
              <a:p>
                <a:pPr marL="818342" lvl="1" indent="-342900">
                  <a:buFont typeface="+mj-lt"/>
                  <a:buAutoNum type="arabicPeriod"/>
                </a:pPr>
                <a:r>
                  <a:rPr lang="en-US" altLang="zh-CN" sz="1800" dirty="0"/>
                  <a:t>An encoding function </a:t>
                </a:r>
                <a14:m>
                  <m:oMath xmlns:m="http://schemas.openxmlformats.org/officeDocument/2006/math">
                    <m:r>
                      <a:rPr lang="en-US" altLang="zh-CN" sz="1800" i="1" dirty="0">
                        <a:latin typeface="Cambria Math" panose="02040503050406030204" pitchFamily="18" charset="0"/>
                      </a:rPr>
                      <m:t>𝑥</m:t>
                    </m:r>
                    <m:r>
                      <a:rPr lang="en-US" altLang="zh-CN" sz="1800" i="1" dirty="0">
                        <a:latin typeface="Cambria Math" panose="02040503050406030204" pitchFamily="18" charset="0"/>
                      </a:rPr>
                      <m:t>:{1, 2, . . . , </m:t>
                    </m:r>
                    <m:r>
                      <a:rPr lang="en-US" altLang="zh-CN" sz="1800" i="1" dirty="0">
                        <a:latin typeface="Cambria Math" panose="02040503050406030204" pitchFamily="18" charset="0"/>
                      </a:rPr>
                      <m:t>𝑀</m:t>
                    </m:r>
                    <m:r>
                      <a:rPr lang="en-US" altLang="zh-CN" sz="1800" i="1" dirty="0">
                        <a:latin typeface="Cambria Math" panose="02040503050406030204" pitchFamily="18" charset="0"/>
                      </a:rPr>
                      <m:t>}→</m:t>
                    </m:r>
                    <m:sSup>
                      <m:sSupPr>
                        <m:ctrlPr>
                          <a:rPr lang="en-US" altLang="zh-CN" sz="1800" i="1" dirty="0">
                            <a:latin typeface="Cambria Math" panose="02040503050406030204" pitchFamily="18" charset="0"/>
                          </a:rPr>
                        </m:ctrlPr>
                      </m:sSupPr>
                      <m:e>
                        <m:r>
                          <a:rPr lang="en-US" altLang="zh-CN" sz="1800" i="1" dirty="0">
                            <a:latin typeface="Cambria Math" panose="02040503050406030204" pitchFamily="18" charset="0"/>
                          </a:rPr>
                          <m:t>𝒳</m:t>
                        </m:r>
                      </m:e>
                      <m:sup>
                        <m:r>
                          <a:rPr lang="en-US" altLang="zh-CN" sz="1800" i="1" dirty="0">
                            <a:latin typeface="Cambria Math" panose="02040503050406030204" pitchFamily="18" charset="0"/>
                          </a:rPr>
                          <m:t>𝑛</m:t>
                        </m:r>
                      </m:sup>
                    </m:sSup>
                  </m:oMath>
                </a14:m>
                <a:r>
                  <a:rPr lang="en-US" altLang="zh-CN" sz="1800" dirty="0"/>
                  <a:t>, yielding codewords </a:t>
                </a:r>
                <a14:m>
                  <m:oMath xmlns:m="http://schemas.openxmlformats.org/officeDocument/2006/math">
                    <m:sSup>
                      <m:sSupPr>
                        <m:ctrlPr>
                          <a:rPr lang="en-US" altLang="zh-CN" sz="1800" i="1">
                            <a:latin typeface="Cambria Math" panose="02040503050406030204" pitchFamily="18" charset="0"/>
                          </a:rPr>
                        </m:ctrlPr>
                      </m:sSupPr>
                      <m:e>
                        <m:r>
                          <a:rPr lang="en-US" altLang="zh-CN" sz="1800" i="1">
                            <a:latin typeface="Cambria Math" panose="02040503050406030204" pitchFamily="18" charset="0"/>
                          </a:rPr>
                          <m:t>𝑥</m:t>
                        </m:r>
                      </m:e>
                      <m:sup>
                        <m:r>
                          <a:rPr lang="en-US" altLang="zh-CN" sz="1800" i="1">
                            <a:latin typeface="Cambria Math" panose="02040503050406030204" pitchFamily="18" charset="0"/>
                          </a:rPr>
                          <m:t>𝑛</m:t>
                        </m:r>
                      </m:sup>
                    </m:sSup>
                    <m:d>
                      <m:dPr>
                        <m:ctrlPr>
                          <a:rPr lang="en-US" altLang="zh-CN" sz="1800" i="1">
                            <a:latin typeface="Cambria Math" panose="02040503050406030204" pitchFamily="18" charset="0"/>
                          </a:rPr>
                        </m:ctrlPr>
                      </m:dPr>
                      <m:e>
                        <m:r>
                          <a:rPr lang="en-US" altLang="zh-CN" sz="1800" i="1">
                            <a:latin typeface="Cambria Math" panose="02040503050406030204" pitchFamily="18" charset="0"/>
                          </a:rPr>
                          <m:t>1</m:t>
                        </m:r>
                      </m:e>
                    </m:d>
                    <m:r>
                      <a:rPr lang="en-US" altLang="zh-CN" sz="1800" i="1">
                        <a:latin typeface="Cambria Math" panose="02040503050406030204" pitchFamily="18" charset="0"/>
                      </a:rPr>
                      <m:t>,</m:t>
                    </m:r>
                    <m:sSup>
                      <m:sSupPr>
                        <m:ctrlPr>
                          <a:rPr lang="en-US" altLang="zh-CN" sz="1800" i="1">
                            <a:latin typeface="Cambria Math" panose="02040503050406030204" pitchFamily="18" charset="0"/>
                          </a:rPr>
                        </m:ctrlPr>
                      </m:sSupPr>
                      <m:e>
                        <m:r>
                          <a:rPr lang="en-US" altLang="zh-CN" sz="1800" i="1">
                            <a:latin typeface="Cambria Math" panose="02040503050406030204" pitchFamily="18" charset="0"/>
                          </a:rPr>
                          <m:t>𝑥</m:t>
                        </m:r>
                      </m:e>
                      <m:sup>
                        <m:r>
                          <a:rPr lang="en-US" altLang="zh-CN" sz="1800" i="1">
                            <a:latin typeface="Cambria Math" panose="02040503050406030204" pitchFamily="18" charset="0"/>
                          </a:rPr>
                          <m:t>𝑛</m:t>
                        </m:r>
                      </m:sup>
                    </m:sSup>
                    <m:d>
                      <m:dPr>
                        <m:ctrlPr>
                          <a:rPr lang="en-US" altLang="zh-CN" sz="1800" i="1">
                            <a:latin typeface="Cambria Math" panose="02040503050406030204" pitchFamily="18" charset="0"/>
                          </a:rPr>
                        </m:ctrlPr>
                      </m:dPr>
                      <m:e>
                        <m:r>
                          <a:rPr lang="en-US" altLang="zh-CN" sz="1800" i="1">
                            <a:latin typeface="Cambria Math" panose="02040503050406030204" pitchFamily="18" charset="0"/>
                          </a:rPr>
                          <m:t>2</m:t>
                        </m:r>
                      </m:e>
                    </m:d>
                    <m:r>
                      <a:rPr lang="en-US" altLang="zh-CN" sz="1800" i="1">
                        <a:latin typeface="Cambria Math" panose="02040503050406030204" pitchFamily="18" charset="0"/>
                      </a:rPr>
                      <m:t>,…,</m:t>
                    </m:r>
                  </m:oMath>
                </a14:m>
                <a:r>
                  <a:rPr lang="en-US" altLang="zh-CN" sz="1800" dirty="0"/>
                  <a:t> </a:t>
                </a:r>
                <a14:m>
                  <m:oMath xmlns:m="http://schemas.openxmlformats.org/officeDocument/2006/math">
                    <m:sSup>
                      <m:sSupPr>
                        <m:ctrlPr>
                          <a:rPr lang="en-US" altLang="zh-CN" sz="1800" i="1">
                            <a:latin typeface="Cambria Math" panose="02040503050406030204" pitchFamily="18" charset="0"/>
                          </a:rPr>
                        </m:ctrlPr>
                      </m:sSupPr>
                      <m:e>
                        <m:r>
                          <a:rPr lang="en-US" altLang="zh-CN" sz="1800" i="1">
                            <a:latin typeface="Cambria Math" panose="02040503050406030204" pitchFamily="18" charset="0"/>
                          </a:rPr>
                          <m:t>𝑥</m:t>
                        </m:r>
                      </m:e>
                      <m:sup>
                        <m:r>
                          <a:rPr lang="en-US" altLang="zh-CN" sz="1800" i="1">
                            <a:latin typeface="Cambria Math" panose="02040503050406030204" pitchFamily="18" charset="0"/>
                          </a:rPr>
                          <m:t>𝑛</m:t>
                        </m:r>
                      </m:sup>
                    </m:sSup>
                    <m:d>
                      <m:dPr>
                        <m:ctrlPr>
                          <a:rPr lang="en-US" altLang="zh-CN" sz="1800" i="1">
                            <a:latin typeface="Cambria Math" panose="02040503050406030204" pitchFamily="18" charset="0"/>
                          </a:rPr>
                        </m:ctrlPr>
                      </m:dPr>
                      <m:e>
                        <m:r>
                          <a:rPr lang="en-US" altLang="zh-CN" sz="1800" i="1">
                            <a:latin typeface="Cambria Math" panose="02040503050406030204" pitchFamily="18" charset="0"/>
                          </a:rPr>
                          <m:t>𝑀</m:t>
                        </m:r>
                      </m:e>
                    </m:d>
                    <m:r>
                      <a:rPr lang="en-US" altLang="zh-CN" sz="1800" i="1">
                        <a:latin typeface="Cambria Math" panose="02040503050406030204" pitchFamily="18" charset="0"/>
                      </a:rPr>
                      <m:t>,</m:t>
                    </m:r>
                  </m:oMath>
                </a14:m>
                <a:r>
                  <a:rPr lang="en-US" altLang="zh-CN" sz="1800" dirty="0"/>
                  <a:t> satisfying the </a:t>
                </a:r>
                <a:r>
                  <a:rPr lang="en-US" altLang="zh-CN" sz="1800" dirty="0">
                    <a:solidFill>
                      <a:srgbClr val="7030A0"/>
                    </a:solidFill>
                  </a:rPr>
                  <a:t>power constraint </a:t>
                </a:r>
                <a14:m>
                  <m:oMath xmlns:m="http://schemas.openxmlformats.org/officeDocument/2006/math">
                    <m:r>
                      <a:rPr lang="en-US" altLang="zh-CN" sz="1800" i="1" dirty="0">
                        <a:solidFill>
                          <a:srgbClr val="7030A0"/>
                        </a:solidFill>
                        <a:latin typeface="Cambria Math" panose="02040503050406030204" pitchFamily="18" charset="0"/>
                      </a:rPr>
                      <m:t>𝑃</m:t>
                    </m:r>
                  </m:oMath>
                </a14:m>
                <a:r>
                  <a:rPr lang="en-US" altLang="zh-CN" sz="1800" dirty="0"/>
                  <a:t>; that is, for every codeword</a:t>
                </a:r>
              </a:p>
              <a:p>
                <a:pPr lvl="1"/>
                <a14:m>
                  <m:oMathPara xmlns:m="http://schemas.openxmlformats.org/officeDocument/2006/math">
                    <m:oMathParaPr>
                      <m:jc m:val="centerGroup"/>
                    </m:oMathParaPr>
                    <m:oMath xmlns:m="http://schemas.openxmlformats.org/officeDocument/2006/math">
                      <m:nary>
                        <m:naryPr>
                          <m:chr m:val="∑"/>
                          <m:ctrlPr>
                            <a:rPr lang="en-US" altLang="zh-CN" sz="1800" i="1">
                              <a:latin typeface="Cambria Math" panose="02040503050406030204" pitchFamily="18" charset="0"/>
                            </a:rPr>
                          </m:ctrlPr>
                        </m:naryPr>
                        <m:sub>
                          <m:r>
                            <a:rPr lang="en-US" altLang="zh-CN" sz="1800" i="1">
                              <a:latin typeface="Cambria Math" panose="02040503050406030204" pitchFamily="18" charset="0"/>
                            </a:rPr>
                            <m:t>𝑖</m:t>
                          </m:r>
                          <m:r>
                            <a:rPr lang="en-US" altLang="zh-CN" sz="1800" i="1">
                              <a:latin typeface="Cambria Math" panose="02040503050406030204" pitchFamily="18" charset="0"/>
                            </a:rPr>
                            <m:t>=1</m:t>
                          </m:r>
                        </m:sub>
                        <m:sup>
                          <m:r>
                            <a:rPr lang="en-US" altLang="zh-CN" sz="1800" i="1">
                              <a:latin typeface="Cambria Math" panose="02040503050406030204" pitchFamily="18" charset="0"/>
                            </a:rPr>
                            <m:t>𝑛</m:t>
                          </m:r>
                        </m:sup>
                        <m:e>
                          <m:sSubSup>
                            <m:sSubSupPr>
                              <m:ctrlPr>
                                <a:rPr lang="en-US" altLang="zh-CN" sz="1800" i="1">
                                  <a:latin typeface="Cambria Math" panose="02040503050406030204" pitchFamily="18" charset="0"/>
                                </a:rPr>
                              </m:ctrlPr>
                            </m:sSubSupPr>
                            <m:e>
                              <m:r>
                                <a:rPr lang="en-US" altLang="zh-CN" sz="1800" i="1">
                                  <a:latin typeface="Cambria Math" panose="02040503050406030204" pitchFamily="18" charset="0"/>
                                </a:rPr>
                                <m:t>𝑥</m:t>
                              </m:r>
                            </m:e>
                            <m:sub>
                              <m:r>
                                <a:rPr lang="en-US" altLang="zh-CN" sz="1800" i="1">
                                  <a:latin typeface="Cambria Math" panose="02040503050406030204" pitchFamily="18" charset="0"/>
                                </a:rPr>
                                <m:t>𝑖</m:t>
                              </m:r>
                            </m:sub>
                            <m:sup>
                              <m:r>
                                <a:rPr lang="en-US" altLang="zh-CN" sz="1800" i="1">
                                  <a:latin typeface="Cambria Math" panose="02040503050406030204" pitchFamily="18" charset="0"/>
                                </a:rPr>
                                <m:t>2</m:t>
                              </m:r>
                            </m:sup>
                          </m:sSubSup>
                          <m:d>
                            <m:dPr>
                              <m:ctrlPr>
                                <a:rPr lang="en-US" altLang="zh-CN" sz="1800" i="1">
                                  <a:latin typeface="Cambria Math" panose="02040503050406030204" pitchFamily="18" charset="0"/>
                                </a:rPr>
                              </m:ctrlPr>
                            </m:dPr>
                            <m:e>
                              <m:r>
                                <a:rPr lang="en-US" altLang="zh-CN" sz="1800" i="1">
                                  <a:latin typeface="Cambria Math" panose="02040503050406030204" pitchFamily="18" charset="0"/>
                                </a:rPr>
                                <m:t>𝑤</m:t>
                              </m:r>
                            </m:e>
                          </m:d>
                          <m:r>
                            <a:rPr lang="en-US" altLang="zh-CN" sz="1800" i="1">
                              <a:latin typeface="Cambria Math" panose="02040503050406030204" pitchFamily="18" charset="0"/>
                            </a:rPr>
                            <m:t>≤</m:t>
                          </m:r>
                          <m:r>
                            <a:rPr lang="en-US" altLang="zh-CN" sz="1800" i="1">
                              <a:latin typeface="Cambria Math" panose="02040503050406030204" pitchFamily="18" charset="0"/>
                            </a:rPr>
                            <m:t>𝑛𝑃</m:t>
                          </m:r>
                          <m:r>
                            <a:rPr lang="en-US" altLang="zh-CN" sz="1800" i="1">
                              <a:latin typeface="Cambria Math" panose="02040503050406030204" pitchFamily="18" charset="0"/>
                            </a:rPr>
                            <m:t>,</m:t>
                          </m:r>
                        </m:e>
                      </m:nary>
                      <m:r>
                        <a:rPr lang="en-US" altLang="zh-CN" sz="1800" i="1">
                          <a:latin typeface="Cambria Math" panose="02040503050406030204" pitchFamily="18" charset="0"/>
                        </a:rPr>
                        <m:t>                   </m:t>
                      </m:r>
                      <m:r>
                        <a:rPr lang="en-US" altLang="zh-CN" sz="1800" i="1">
                          <a:latin typeface="Cambria Math" panose="02040503050406030204" pitchFamily="18" charset="0"/>
                        </a:rPr>
                        <m:t>𝑤</m:t>
                      </m:r>
                      <m:r>
                        <a:rPr lang="en-US" altLang="zh-CN" sz="1800" i="1">
                          <a:latin typeface="Cambria Math" panose="02040503050406030204" pitchFamily="18" charset="0"/>
                        </a:rPr>
                        <m:t>=1,2,…,</m:t>
                      </m:r>
                      <m:r>
                        <a:rPr lang="en-US" altLang="zh-CN" sz="1800" i="1">
                          <a:latin typeface="Cambria Math" panose="02040503050406030204" pitchFamily="18" charset="0"/>
                        </a:rPr>
                        <m:t>𝑀</m:t>
                      </m:r>
                      <m:r>
                        <a:rPr lang="en-US" altLang="zh-CN" sz="1800" i="1">
                          <a:latin typeface="Cambria Math" panose="02040503050406030204" pitchFamily="18" charset="0"/>
                        </a:rPr>
                        <m:t>.</m:t>
                      </m:r>
                    </m:oMath>
                  </m:oMathPara>
                </a14:m>
                <a:endParaRPr lang="en-US" altLang="zh-CN" sz="1800" dirty="0"/>
              </a:p>
              <a:p>
                <a:pPr marL="818342" lvl="1" indent="-342900">
                  <a:buAutoNum type="arabicPeriod" startAt="3"/>
                </a:pPr>
                <a:r>
                  <a:rPr lang="en-US" altLang="zh-CN" sz="1800" dirty="0"/>
                  <a:t>A decoding function</a:t>
                </a:r>
              </a:p>
              <a:p>
                <a:pPr lvl="1"/>
                <a14:m>
                  <m:oMathPara xmlns:m="http://schemas.openxmlformats.org/officeDocument/2006/math">
                    <m:oMathParaPr>
                      <m:jc m:val="centerGroup"/>
                    </m:oMathParaPr>
                    <m:oMath xmlns:m="http://schemas.openxmlformats.org/officeDocument/2006/math">
                      <m:r>
                        <a:rPr lang="en-US" altLang="zh-CN" sz="1800" i="1">
                          <a:latin typeface="Cambria Math" panose="02040503050406030204" pitchFamily="18" charset="0"/>
                        </a:rPr>
                        <m:t>𝑔</m:t>
                      </m:r>
                      <m:r>
                        <a:rPr lang="en-US" altLang="zh-CN" sz="1800" i="1">
                          <a:latin typeface="Cambria Math" panose="02040503050406030204" pitchFamily="18" charset="0"/>
                        </a:rPr>
                        <m:t>:</m:t>
                      </m:r>
                      <m:sSup>
                        <m:sSupPr>
                          <m:ctrlPr>
                            <a:rPr lang="en-US" altLang="zh-CN" sz="1800" i="1">
                              <a:latin typeface="Cambria Math" panose="02040503050406030204" pitchFamily="18" charset="0"/>
                            </a:rPr>
                          </m:ctrlPr>
                        </m:sSupPr>
                        <m:e>
                          <m:r>
                            <a:rPr lang="en-US" altLang="zh-CN" sz="1800" i="1">
                              <a:latin typeface="Cambria Math" panose="02040503050406030204" pitchFamily="18" charset="0"/>
                            </a:rPr>
                            <m:t>𝒴</m:t>
                          </m:r>
                        </m:e>
                        <m:sup>
                          <m:r>
                            <a:rPr lang="en-US" altLang="zh-CN" sz="1800" i="1">
                              <a:latin typeface="Cambria Math" panose="02040503050406030204" pitchFamily="18" charset="0"/>
                            </a:rPr>
                            <m:t>𝑛</m:t>
                          </m:r>
                        </m:sup>
                      </m:sSup>
                      <m:r>
                        <a:rPr lang="en-US" altLang="zh-CN" sz="1800" i="1">
                          <a:latin typeface="Cambria Math" panose="02040503050406030204" pitchFamily="18" charset="0"/>
                        </a:rPr>
                        <m:t>→{1,2,…,</m:t>
                      </m:r>
                      <m:r>
                        <a:rPr lang="en-US" altLang="zh-CN" sz="1800" i="1">
                          <a:latin typeface="Cambria Math" panose="02040503050406030204" pitchFamily="18" charset="0"/>
                        </a:rPr>
                        <m:t>𝑀</m:t>
                      </m:r>
                      <m:r>
                        <a:rPr lang="en-US" altLang="zh-CN" sz="1800" i="1">
                          <a:latin typeface="Cambria Math" panose="02040503050406030204" pitchFamily="18" charset="0"/>
                        </a:rPr>
                        <m:t>}</m:t>
                      </m:r>
                    </m:oMath>
                  </m:oMathPara>
                </a14:m>
                <a:endParaRPr lang="en-US" altLang="zh-CN" sz="1800" dirty="0"/>
              </a:p>
              <a:p>
                <a:pPr marL="285750" indent="-285750">
                  <a:buFont typeface="Wingdings" panose="05000000000000000000" pitchFamily="2" charset="2"/>
                  <a:buChar char="n"/>
                </a:pPr>
                <a:r>
                  <a:rPr lang="en-US" altLang="zh-CN" sz="1800" dirty="0"/>
                  <a:t>The arithmetic </a:t>
                </a:r>
                <a:r>
                  <a:rPr lang="en-US" altLang="zh-CN" sz="1800" dirty="0">
                    <a:solidFill>
                      <a:srgbClr val="C00000"/>
                    </a:solidFill>
                  </a:rPr>
                  <a:t>average of the probability of error </a:t>
                </a:r>
                <a:r>
                  <a:rPr lang="en-US" altLang="zh-CN" sz="1800" dirty="0"/>
                  <a:t>is defined by </a:t>
                </a:r>
              </a:p>
              <a:p>
                <a:pPr/>
                <a14:m>
                  <m:oMathPara xmlns:m="http://schemas.openxmlformats.org/officeDocument/2006/math">
                    <m:oMathParaPr>
                      <m:jc m:val="centerGroup"/>
                    </m:oMathParaPr>
                    <m:oMath xmlns:m="http://schemas.openxmlformats.org/officeDocument/2006/math">
                      <m:sSubSup>
                        <m:sSubSupPr>
                          <m:ctrlPr>
                            <a:rPr lang="en-US" altLang="zh-CN" sz="1800" i="1">
                              <a:latin typeface="Cambria Math" panose="02040503050406030204" pitchFamily="18" charset="0"/>
                            </a:rPr>
                          </m:ctrlPr>
                        </m:sSubSupPr>
                        <m:e>
                          <m:r>
                            <a:rPr lang="en-US" altLang="zh-CN" sz="1800" i="1">
                              <a:latin typeface="Cambria Math" panose="02040503050406030204" pitchFamily="18" charset="0"/>
                            </a:rPr>
                            <m:t>𝑃</m:t>
                          </m:r>
                        </m:e>
                        <m:sub>
                          <m:r>
                            <a:rPr lang="en-US" altLang="zh-CN" sz="1800" i="1">
                              <a:latin typeface="Cambria Math" panose="02040503050406030204" pitchFamily="18" charset="0"/>
                            </a:rPr>
                            <m:t>𝑒</m:t>
                          </m:r>
                        </m:sub>
                        <m:sup>
                          <m:r>
                            <a:rPr lang="en-US" altLang="zh-CN" sz="1800" i="1">
                              <a:latin typeface="Cambria Math" panose="02040503050406030204" pitchFamily="18" charset="0"/>
                            </a:rPr>
                            <m:t>(</m:t>
                          </m:r>
                          <m:r>
                            <a:rPr lang="en-US" altLang="zh-CN" sz="1800" i="1">
                              <a:latin typeface="Cambria Math" panose="02040503050406030204" pitchFamily="18" charset="0"/>
                            </a:rPr>
                            <m:t>𝑛</m:t>
                          </m:r>
                          <m:r>
                            <a:rPr lang="en-US" altLang="zh-CN" sz="1800" i="1">
                              <a:latin typeface="Cambria Math" panose="02040503050406030204" pitchFamily="18" charset="0"/>
                            </a:rPr>
                            <m:t>)</m:t>
                          </m:r>
                        </m:sup>
                      </m:sSubSup>
                      <m:r>
                        <a:rPr lang="en-US" altLang="zh-CN" sz="1800" i="1">
                          <a:latin typeface="Cambria Math" panose="02040503050406030204" pitchFamily="18" charset="0"/>
                        </a:rPr>
                        <m:t>=</m:t>
                      </m:r>
                      <m:f>
                        <m:fPr>
                          <m:ctrlPr>
                            <a:rPr lang="en-US" altLang="zh-CN" sz="1800" i="1">
                              <a:latin typeface="Cambria Math" panose="02040503050406030204" pitchFamily="18" charset="0"/>
                            </a:rPr>
                          </m:ctrlPr>
                        </m:fPr>
                        <m:num>
                          <m:r>
                            <a:rPr lang="en-US" altLang="zh-CN" sz="1800" i="1">
                              <a:latin typeface="Cambria Math" panose="02040503050406030204" pitchFamily="18" charset="0"/>
                            </a:rPr>
                            <m:t>1</m:t>
                          </m:r>
                        </m:num>
                        <m:den>
                          <m:sSup>
                            <m:sSupPr>
                              <m:ctrlPr>
                                <a:rPr lang="en-US" altLang="zh-CN" sz="1800" i="1">
                                  <a:latin typeface="Cambria Math" panose="02040503050406030204" pitchFamily="18" charset="0"/>
                                </a:rPr>
                              </m:ctrlPr>
                            </m:sSupPr>
                            <m:e>
                              <m:r>
                                <a:rPr lang="en-US" altLang="zh-CN" sz="1800" i="1">
                                  <a:latin typeface="Cambria Math" panose="02040503050406030204" pitchFamily="18" charset="0"/>
                                </a:rPr>
                                <m:t>2</m:t>
                              </m:r>
                            </m:e>
                            <m:sup>
                              <m:r>
                                <a:rPr lang="en-US" altLang="zh-CN" sz="1800" i="1">
                                  <a:latin typeface="Cambria Math" panose="02040503050406030204" pitchFamily="18" charset="0"/>
                                </a:rPr>
                                <m:t>𝑛𝑅</m:t>
                              </m:r>
                            </m:sup>
                          </m:sSup>
                        </m:den>
                      </m:f>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𝜆</m:t>
                          </m:r>
                        </m:e>
                        <m:sub>
                          <m:r>
                            <a:rPr lang="en-US" altLang="zh-CN" sz="1800" i="1">
                              <a:latin typeface="Cambria Math" panose="02040503050406030204" pitchFamily="18" charset="0"/>
                            </a:rPr>
                            <m:t>𝑖</m:t>
                          </m:r>
                        </m:sub>
                      </m:sSub>
                    </m:oMath>
                  </m:oMathPara>
                </a14:m>
                <a:endParaRPr lang="en-US" altLang="zh-CN" sz="1800" dirty="0"/>
              </a:p>
            </p:txBody>
          </p:sp>
        </mc:Choice>
        <mc:Fallback xmlns="">
          <p:sp>
            <p:nvSpPr>
              <p:cNvPr id="2" name="TextBox 1">
                <a:extLst>
                  <a:ext uri="{FF2B5EF4-FFF2-40B4-BE49-F238E27FC236}">
                    <a16:creationId xmlns:a16="http://schemas.microsoft.com/office/drawing/2014/main" id="{304D6CF9-79E3-4100-A1E4-96B929E6F292}"/>
                  </a:ext>
                </a:extLst>
              </p:cNvPr>
              <p:cNvSpPr txBox="1">
                <a:spLocks noRot="1" noChangeAspect="1" noMove="1" noResize="1" noEditPoints="1" noAdjustHandles="1" noChangeArrowheads="1" noChangeShapeType="1" noTextEdit="1"/>
              </p:cNvSpPr>
              <p:nvPr/>
            </p:nvSpPr>
            <p:spPr>
              <a:xfrm>
                <a:off x="492696" y="1345318"/>
                <a:ext cx="8928992" cy="3583160"/>
              </a:xfrm>
              <a:prstGeom prst="rect">
                <a:avLst/>
              </a:prstGeom>
              <a:blipFill>
                <a:blip r:embed="rId6"/>
                <a:stretch>
                  <a:fillRect l="-426" t="-10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3334560"/>
      </p:ext>
    </p:extLst>
  </p:cSld>
  <p:clrMapOvr>
    <a:masterClrMapping/>
  </p:clrMapOvr>
  <mc:AlternateContent xmlns:mc="http://schemas.openxmlformats.org/markup-compatibility/2006" xmlns:p14="http://schemas.microsoft.com/office/powerpoint/2010/main">
    <mc:Choice Requires="p14">
      <p:transition spd="slow" p14:dur="2000" advTm="179288"/>
    </mc:Choice>
    <mc:Fallback xmlns="">
      <p:transition spd="slow" advTm="179288"/>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C2434E4-16B7-E540-A13C-960B63D56793}"/>
              </a:ext>
            </a:extLst>
          </p:cNvPr>
          <p:cNvSpPr txBox="1">
            <a:spLocks/>
          </p:cNvSpPr>
          <p:nvPr/>
        </p:nvSpPr>
        <p:spPr>
          <a:xfrm>
            <a:off x="348680" y="279921"/>
            <a:ext cx="8769040" cy="1065397"/>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sz="4301" dirty="0">
                <a:solidFill>
                  <a:schemeClr val="accent2">
                    <a:lumMod val="75000"/>
                  </a:schemeClr>
                </a:solidFill>
              </a:rPr>
              <a:t>Gaussian Channel: Code Construction </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A769FA6D-63BB-2049-B3CC-A3243E97C4F5}"/>
                  </a:ext>
                </a:extLst>
              </p:cNvPr>
              <p:cNvSpPr/>
              <p:nvPr/>
            </p:nvSpPr>
            <p:spPr>
              <a:xfrm>
                <a:off x="564703" y="1720081"/>
                <a:ext cx="8784977" cy="489654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n"/>
                </a:pPr>
                <a:r>
                  <a:rPr lang="en-US" altLang="zh-CN" sz="1800" b="1" dirty="0">
                    <a:solidFill>
                      <a:srgbClr val="C00000"/>
                    </a:solidFill>
                    <a:effectLst>
                      <a:outerShdw blurRad="38100" dist="38100" dir="2700000" algn="tl">
                        <a:srgbClr val="000000">
                          <a:alpha val="43137"/>
                        </a:srgbClr>
                      </a:outerShdw>
                    </a:effectLst>
                  </a:rPr>
                  <a:t>Generation of the codebook</a:t>
                </a:r>
                <a:endParaRPr lang="en-US" altLang="zh-CN" sz="1800" dirty="0">
                  <a:solidFill>
                    <a:schemeClr val="tx1"/>
                  </a:solidFill>
                </a:endParaRPr>
              </a:p>
              <a:p>
                <a:r>
                  <a:rPr lang="en-US" altLang="zh-CN" sz="1800" dirty="0">
                    <a:solidFill>
                      <a:schemeClr val="tx1"/>
                    </a:solidFill>
                  </a:rPr>
                  <a:t>    We generate the codewords </a:t>
                </a:r>
                <a14:m>
                  <m:oMath xmlns:m="http://schemas.openxmlformats.org/officeDocument/2006/math">
                    <m:r>
                      <a:rPr lang="en-US" altLang="zh-CN" sz="1800" b="0" i="1" smtClean="0">
                        <a:solidFill>
                          <a:schemeClr val="tx1"/>
                        </a:solidFill>
                        <a:latin typeface="Cambria Math" panose="02040503050406030204" pitchFamily="18" charset="0"/>
                      </a:rPr>
                      <m:t>(</m:t>
                    </m:r>
                    <m:sSub>
                      <m:sSubPr>
                        <m:ctrlPr>
                          <a:rPr lang="en-US" altLang="zh-CN" sz="1800" b="0" i="1" smtClean="0">
                            <a:solidFill>
                              <a:schemeClr val="tx1"/>
                            </a:solidFill>
                            <a:latin typeface="Cambria Math" panose="02040503050406030204" pitchFamily="18" charset="0"/>
                          </a:rPr>
                        </m:ctrlPr>
                      </m:sSubPr>
                      <m:e>
                        <m:r>
                          <a:rPr lang="en-US" altLang="zh-CN" sz="1800" b="0" i="1" smtClean="0">
                            <a:solidFill>
                              <a:schemeClr val="tx1"/>
                            </a:solidFill>
                            <a:latin typeface="Cambria Math" panose="02040503050406030204" pitchFamily="18" charset="0"/>
                          </a:rPr>
                          <m:t>𝑥</m:t>
                        </m:r>
                      </m:e>
                      <m:sub>
                        <m:r>
                          <a:rPr lang="en-US" altLang="zh-CN" sz="1800" b="0" i="1" smtClean="0">
                            <a:solidFill>
                              <a:schemeClr val="tx1"/>
                            </a:solidFill>
                            <a:latin typeface="Cambria Math" panose="02040503050406030204" pitchFamily="18" charset="0"/>
                          </a:rPr>
                          <m:t>1</m:t>
                        </m:r>
                      </m:sub>
                    </m:sSub>
                    <m:r>
                      <a:rPr lang="en-US" altLang="zh-CN" sz="1800" b="0" i="1" smtClean="0">
                        <a:solidFill>
                          <a:schemeClr val="tx1"/>
                        </a:solidFill>
                        <a:latin typeface="Cambria Math" panose="02040503050406030204" pitchFamily="18" charset="0"/>
                      </a:rPr>
                      <m:t>,</m:t>
                    </m:r>
                    <m:sSub>
                      <m:sSubPr>
                        <m:ctrlPr>
                          <a:rPr lang="en-US" altLang="zh-CN" sz="1800" b="0" i="1" smtClean="0">
                            <a:solidFill>
                              <a:schemeClr val="tx1"/>
                            </a:solidFill>
                            <a:latin typeface="Cambria Math" panose="02040503050406030204" pitchFamily="18" charset="0"/>
                          </a:rPr>
                        </m:ctrlPr>
                      </m:sSubPr>
                      <m:e>
                        <m:r>
                          <a:rPr lang="en-US" altLang="zh-CN" sz="1800" b="0" i="1" smtClean="0">
                            <a:solidFill>
                              <a:schemeClr val="tx1"/>
                            </a:solidFill>
                            <a:latin typeface="Cambria Math" panose="02040503050406030204" pitchFamily="18" charset="0"/>
                          </a:rPr>
                          <m:t>𝑥</m:t>
                        </m:r>
                      </m:e>
                      <m:sub>
                        <m:r>
                          <a:rPr lang="en-US" altLang="zh-CN" sz="1800" b="0" i="1" smtClean="0">
                            <a:solidFill>
                              <a:schemeClr val="tx1"/>
                            </a:solidFill>
                            <a:latin typeface="Cambria Math" panose="02040503050406030204" pitchFamily="18" charset="0"/>
                          </a:rPr>
                          <m:t>2</m:t>
                        </m:r>
                      </m:sub>
                    </m:sSub>
                    <m:r>
                      <a:rPr lang="en-US" altLang="zh-CN" sz="1800" b="0" i="1" smtClean="0">
                        <a:solidFill>
                          <a:schemeClr val="tx1"/>
                        </a:solidFill>
                        <a:latin typeface="Cambria Math" panose="02040503050406030204" pitchFamily="18" charset="0"/>
                      </a:rPr>
                      <m:t>,…,</m:t>
                    </m:r>
                    <m:sSub>
                      <m:sSubPr>
                        <m:ctrlPr>
                          <a:rPr lang="en-US" altLang="zh-CN" sz="1800" b="0" i="1" smtClean="0">
                            <a:solidFill>
                              <a:schemeClr val="tx1"/>
                            </a:solidFill>
                            <a:latin typeface="Cambria Math" panose="02040503050406030204" pitchFamily="18" charset="0"/>
                          </a:rPr>
                        </m:ctrlPr>
                      </m:sSubPr>
                      <m:e>
                        <m:r>
                          <a:rPr lang="en-US" altLang="zh-CN" sz="1800" b="0" i="1" smtClean="0">
                            <a:solidFill>
                              <a:schemeClr val="tx1"/>
                            </a:solidFill>
                            <a:latin typeface="Cambria Math" panose="02040503050406030204" pitchFamily="18" charset="0"/>
                          </a:rPr>
                          <m:t>𝑥</m:t>
                        </m:r>
                      </m:e>
                      <m:sub>
                        <m:r>
                          <a:rPr lang="en-US" altLang="zh-CN" sz="1800" b="0" i="1" smtClean="0">
                            <a:solidFill>
                              <a:schemeClr val="tx1"/>
                            </a:solidFill>
                            <a:latin typeface="Cambria Math" panose="02040503050406030204" pitchFamily="18" charset="0"/>
                          </a:rPr>
                          <m:t>𝑛</m:t>
                        </m:r>
                      </m:sub>
                    </m:sSub>
                    <m:r>
                      <a:rPr lang="en-US" altLang="zh-CN" sz="1800" b="0" i="1" smtClean="0">
                        <a:solidFill>
                          <a:schemeClr val="tx1"/>
                        </a:solidFill>
                        <a:latin typeface="Cambria Math" panose="02040503050406030204" pitchFamily="18" charset="0"/>
                      </a:rPr>
                      <m:t>)</m:t>
                    </m:r>
                  </m:oMath>
                </a14:m>
                <a:r>
                  <a:rPr lang="en-US" altLang="zh-CN" sz="1800" dirty="0">
                    <a:solidFill>
                      <a:schemeClr val="tx1"/>
                    </a:solidFill>
                  </a:rPr>
                  <a:t> with </a:t>
                </a:r>
                <a:r>
                  <a:rPr lang="en-US" altLang="zh-CN" sz="1800" dirty="0">
                    <a:solidFill>
                      <a:srgbClr val="7030A0"/>
                    </a:solidFill>
                  </a:rPr>
                  <a:t>each element </a:t>
                </a:r>
                <a:r>
                  <a:rPr lang="en-US" altLang="zh-CN" sz="1800" dirty="0" err="1">
                    <a:solidFill>
                      <a:srgbClr val="7030A0"/>
                    </a:solidFill>
                  </a:rPr>
                  <a:t>i.i.d</a:t>
                </a:r>
                <a:r>
                  <a:rPr lang="en-US" altLang="zh-CN" sz="1800" dirty="0">
                    <a:solidFill>
                      <a:srgbClr val="7030A0"/>
                    </a:solidFill>
                  </a:rPr>
                  <a:t>. </a:t>
                </a:r>
                <a:r>
                  <a:rPr lang="en-US" altLang="zh-CN" sz="1800" dirty="0">
                    <a:solidFill>
                      <a:schemeClr val="tx1"/>
                    </a:solidFill>
                  </a:rPr>
                  <a:t>according to a  </a:t>
                </a:r>
              </a:p>
              <a:p>
                <a:r>
                  <a:rPr lang="en-US" altLang="zh-CN" sz="1800" dirty="0">
                    <a:solidFill>
                      <a:schemeClr val="tx1"/>
                    </a:solidFill>
                  </a:rPr>
                  <a:t>    </a:t>
                </a:r>
                <a:r>
                  <a:rPr lang="en-US" altLang="zh-CN" sz="1800" dirty="0">
                    <a:solidFill>
                      <a:srgbClr val="7030A0"/>
                    </a:solidFill>
                  </a:rPr>
                  <a:t>normal distribution with </a:t>
                </a:r>
                <a:r>
                  <a:rPr lang="en-US" altLang="zh-CN" sz="1800" dirty="0">
                    <a:solidFill>
                      <a:srgbClr val="FF0000"/>
                    </a:solidFill>
                  </a:rPr>
                  <a:t>variance </a:t>
                </a:r>
                <a14:m>
                  <m:oMath xmlns:m="http://schemas.openxmlformats.org/officeDocument/2006/math">
                    <m:r>
                      <a:rPr lang="en-US" altLang="zh-CN" sz="1800" i="1">
                        <a:solidFill>
                          <a:srgbClr val="FF0000"/>
                        </a:solidFill>
                        <a:latin typeface="Cambria Math" panose="02040503050406030204" pitchFamily="18" charset="0"/>
                      </a:rPr>
                      <m:t>𝑃</m:t>
                    </m:r>
                    <m:r>
                      <a:rPr lang="en-US" altLang="zh-CN" sz="1800" i="1">
                        <a:solidFill>
                          <a:srgbClr val="FF0000"/>
                        </a:solidFill>
                        <a:latin typeface="Cambria Math" panose="02040503050406030204" pitchFamily="18" charset="0"/>
                      </a:rPr>
                      <m:t>−</m:t>
                    </m:r>
                    <m:r>
                      <a:rPr lang="en-US" altLang="zh-CN" sz="1800" i="1">
                        <a:solidFill>
                          <a:srgbClr val="FF0000"/>
                        </a:solidFill>
                        <a:latin typeface="Cambria Math" panose="02040503050406030204" pitchFamily="18" charset="0"/>
                      </a:rPr>
                      <m:t>𝜖</m:t>
                    </m:r>
                  </m:oMath>
                </a14:m>
                <a:r>
                  <a:rPr lang="en-US" altLang="zh-CN" sz="1800" dirty="0">
                    <a:solidFill>
                      <a:schemeClr val="tx1"/>
                    </a:solidFill>
                  </a:rPr>
                  <a:t>. Since for large </a:t>
                </a:r>
                <a14:m>
                  <m:oMath xmlns:m="http://schemas.openxmlformats.org/officeDocument/2006/math">
                    <m:r>
                      <a:rPr lang="en-US" altLang="zh-CN" sz="1800" i="1">
                        <a:solidFill>
                          <a:schemeClr val="tx1"/>
                        </a:solidFill>
                        <a:latin typeface="Cambria Math" panose="02040503050406030204" pitchFamily="18" charset="0"/>
                      </a:rPr>
                      <m:t>𝑛</m:t>
                    </m:r>
                  </m:oMath>
                </a14:m>
                <a:r>
                  <a:rPr lang="en-US" altLang="zh-CN" sz="1800" dirty="0">
                    <a:solidFill>
                      <a:schemeClr val="tx1"/>
                    </a:solidFill>
                  </a:rPr>
                  <a:t>,</a:t>
                </a:r>
              </a:p>
              <a:p>
                <a:pPr/>
                <a14:m>
                  <m:oMathPara xmlns:m="http://schemas.openxmlformats.org/officeDocument/2006/math">
                    <m:oMathParaPr>
                      <m:jc m:val="centerGroup"/>
                    </m:oMathParaPr>
                    <m:oMath xmlns:m="http://schemas.openxmlformats.org/officeDocument/2006/math">
                      <m:f>
                        <m:fPr>
                          <m:ctrlPr>
                            <a:rPr lang="en-US" altLang="zh-CN" sz="1800" i="1">
                              <a:solidFill>
                                <a:schemeClr val="tx1"/>
                              </a:solidFill>
                              <a:latin typeface="Cambria Math" panose="02040503050406030204" pitchFamily="18" charset="0"/>
                            </a:rPr>
                          </m:ctrlPr>
                        </m:fPr>
                        <m:num>
                          <m:r>
                            <a:rPr lang="en-US" altLang="zh-CN" sz="1800" i="1">
                              <a:solidFill>
                                <a:schemeClr val="tx1"/>
                              </a:solidFill>
                              <a:latin typeface="Cambria Math" panose="02040503050406030204" pitchFamily="18" charset="0"/>
                            </a:rPr>
                            <m:t>1</m:t>
                          </m:r>
                        </m:num>
                        <m:den>
                          <m:r>
                            <a:rPr lang="en-US" altLang="zh-CN" sz="1800" i="1">
                              <a:solidFill>
                                <a:schemeClr val="tx1"/>
                              </a:solidFill>
                              <a:latin typeface="Cambria Math" panose="02040503050406030204" pitchFamily="18" charset="0"/>
                            </a:rPr>
                            <m:t>𝑛</m:t>
                          </m:r>
                        </m:den>
                      </m:f>
                      <m:nary>
                        <m:naryPr>
                          <m:chr m:val="∑"/>
                          <m:subHide m:val="on"/>
                          <m:supHide m:val="on"/>
                          <m:ctrlPr>
                            <a:rPr lang="en-US" altLang="zh-CN" sz="1800" i="1">
                              <a:solidFill>
                                <a:schemeClr val="tx1"/>
                              </a:solidFill>
                              <a:latin typeface="Cambria Math" panose="02040503050406030204" pitchFamily="18" charset="0"/>
                            </a:rPr>
                          </m:ctrlPr>
                        </m:naryPr>
                        <m:sub/>
                        <m:sup/>
                        <m:e>
                          <m:sSubSup>
                            <m:sSubSupPr>
                              <m:ctrlPr>
                                <a:rPr lang="en-US" altLang="zh-CN" sz="1800" i="1">
                                  <a:solidFill>
                                    <a:schemeClr val="tx1"/>
                                  </a:solidFill>
                                  <a:latin typeface="Cambria Math" panose="02040503050406030204" pitchFamily="18" charset="0"/>
                                </a:rPr>
                              </m:ctrlPr>
                            </m:sSubSupPr>
                            <m:e>
                              <m:r>
                                <a:rPr lang="en-US" altLang="zh-CN" sz="1800" b="0" i="1" smtClean="0">
                                  <a:solidFill>
                                    <a:schemeClr val="tx1"/>
                                  </a:solidFill>
                                  <a:latin typeface="Cambria Math" panose="02040503050406030204" pitchFamily="18" charset="0"/>
                                </a:rPr>
                                <m:t>𝑥</m:t>
                              </m:r>
                            </m:e>
                            <m:sub>
                              <m:r>
                                <a:rPr lang="en-US" altLang="zh-CN" sz="1800" i="1">
                                  <a:solidFill>
                                    <a:schemeClr val="tx1"/>
                                  </a:solidFill>
                                  <a:latin typeface="Cambria Math" panose="02040503050406030204" pitchFamily="18" charset="0"/>
                                </a:rPr>
                                <m:t>𝑖</m:t>
                              </m:r>
                            </m:sub>
                            <m:sup>
                              <m:r>
                                <a:rPr lang="en-US" altLang="zh-CN" sz="1800" i="1">
                                  <a:solidFill>
                                    <a:schemeClr val="tx1"/>
                                  </a:solidFill>
                                  <a:latin typeface="Cambria Math" panose="02040503050406030204" pitchFamily="18" charset="0"/>
                                </a:rPr>
                                <m:t>2</m:t>
                              </m:r>
                            </m:sup>
                          </m:sSubSup>
                        </m:e>
                      </m:nary>
                      <m:r>
                        <a:rPr lang="en-US" altLang="zh-CN" sz="1800" i="1">
                          <a:solidFill>
                            <a:schemeClr val="tx1"/>
                          </a:solidFill>
                          <a:latin typeface="Cambria Math" panose="02040503050406030204" pitchFamily="18" charset="0"/>
                        </a:rPr>
                        <m:t>→</m:t>
                      </m:r>
                      <m:r>
                        <a:rPr lang="en-US" altLang="zh-CN" sz="1800" i="1">
                          <a:solidFill>
                            <a:schemeClr val="tx1"/>
                          </a:solidFill>
                          <a:latin typeface="Cambria Math" panose="02040503050406030204" pitchFamily="18" charset="0"/>
                        </a:rPr>
                        <m:t>𝑃</m:t>
                      </m:r>
                      <m:r>
                        <a:rPr lang="en-US" altLang="zh-CN" sz="1800" i="1">
                          <a:solidFill>
                            <a:schemeClr val="tx1"/>
                          </a:solidFill>
                          <a:latin typeface="Cambria Math" panose="02040503050406030204" pitchFamily="18" charset="0"/>
                        </a:rPr>
                        <m:t>−</m:t>
                      </m:r>
                      <m:r>
                        <a:rPr lang="en-US" altLang="zh-CN" sz="1800" i="1">
                          <a:solidFill>
                            <a:schemeClr val="tx1"/>
                          </a:solidFill>
                          <a:latin typeface="Cambria Math" panose="02040503050406030204" pitchFamily="18" charset="0"/>
                        </a:rPr>
                        <m:t>𝜖</m:t>
                      </m:r>
                    </m:oMath>
                  </m:oMathPara>
                </a14:m>
                <a:endParaRPr lang="en-US" altLang="zh-CN" sz="1800" dirty="0">
                  <a:solidFill>
                    <a:schemeClr val="tx1"/>
                  </a:solidFill>
                </a:endParaRPr>
              </a:p>
              <a:p>
                <a:r>
                  <a:rPr lang="en-US" altLang="zh-CN" sz="1800" dirty="0">
                    <a:solidFill>
                      <a:schemeClr val="tx1"/>
                    </a:solidFill>
                  </a:rPr>
                  <a:t>    The probability that a codeword does not satisfy the power constraint will be small. </a:t>
                </a:r>
              </a:p>
              <a:p>
                <a:r>
                  <a:rPr lang="en-US" altLang="zh-CN" sz="1800" dirty="0">
                    <a:solidFill>
                      <a:schemeClr val="tx1"/>
                    </a:solidFill>
                  </a:rPr>
                  <a:t>    Let </a:t>
                </a:r>
                <a14:m>
                  <m:oMath xmlns:m="http://schemas.openxmlformats.org/officeDocument/2006/math">
                    <m:sSub>
                      <m:sSubPr>
                        <m:ctrlPr>
                          <a:rPr lang="en-US" altLang="zh-CN" sz="1800" i="1">
                            <a:solidFill>
                              <a:schemeClr val="tx1"/>
                            </a:solidFill>
                            <a:latin typeface="Cambria Math" panose="02040503050406030204" pitchFamily="18" charset="0"/>
                          </a:rPr>
                        </m:ctrlPr>
                      </m:sSubPr>
                      <m:e>
                        <m:r>
                          <a:rPr lang="en-US" altLang="zh-CN" sz="1800" i="1">
                            <a:solidFill>
                              <a:schemeClr val="tx1"/>
                            </a:solidFill>
                            <a:latin typeface="Cambria Math" panose="02040503050406030204" pitchFamily="18" charset="0"/>
                          </a:rPr>
                          <m:t>𝑋</m:t>
                        </m:r>
                      </m:e>
                      <m:sub>
                        <m:r>
                          <a:rPr lang="en-US" altLang="zh-CN" sz="1800" i="1">
                            <a:solidFill>
                              <a:schemeClr val="tx1"/>
                            </a:solidFill>
                            <a:latin typeface="Cambria Math" panose="02040503050406030204" pitchFamily="18" charset="0"/>
                          </a:rPr>
                          <m:t>𝑖</m:t>
                        </m:r>
                      </m:sub>
                    </m:sSub>
                    <m:r>
                      <a:rPr lang="en-US" altLang="zh-CN" sz="1800" i="1">
                        <a:solidFill>
                          <a:schemeClr val="tx1"/>
                        </a:solidFill>
                        <a:latin typeface="Cambria Math" panose="02040503050406030204" pitchFamily="18" charset="0"/>
                      </a:rPr>
                      <m:t>(</m:t>
                    </m:r>
                    <m:r>
                      <a:rPr lang="en-US" altLang="zh-CN" sz="1800" i="1">
                        <a:solidFill>
                          <a:schemeClr val="tx1"/>
                        </a:solidFill>
                        <a:latin typeface="Cambria Math" panose="02040503050406030204" pitchFamily="18" charset="0"/>
                      </a:rPr>
                      <m:t>𝑤</m:t>
                    </m:r>
                    <m:r>
                      <a:rPr lang="en-US" altLang="zh-CN" sz="1800" i="1">
                        <a:solidFill>
                          <a:schemeClr val="tx1"/>
                        </a:solidFill>
                        <a:latin typeface="Cambria Math" panose="02040503050406030204" pitchFamily="18" charset="0"/>
                      </a:rPr>
                      <m:t>)</m:t>
                    </m:r>
                  </m:oMath>
                </a14:m>
                <a:r>
                  <a:rPr lang="en-US" altLang="zh-CN" sz="1800" dirty="0">
                    <a:solidFill>
                      <a:schemeClr val="tx1"/>
                    </a:solidFill>
                  </a:rPr>
                  <a:t>,   </a:t>
                </a:r>
                <a14:m>
                  <m:oMath xmlns:m="http://schemas.openxmlformats.org/officeDocument/2006/math">
                    <m:r>
                      <a:rPr lang="en-US" altLang="zh-CN" sz="1800" i="1" dirty="0">
                        <a:solidFill>
                          <a:schemeClr val="tx1"/>
                        </a:solidFill>
                        <a:latin typeface="Cambria Math" panose="02040503050406030204" pitchFamily="18" charset="0"/>
                      </a:rPr>
                      <m:t>𝑖</m:t>
                    </m:r>
                    <m:r>
                      <a:rPr lang="en-US" altLang="zh-CN" sz="1800" i="1" dirty="0">
                        <a:solidFill>
                          <a:schemeClr val="tx1"/>
                        </a:solidFill>
                        <a:latin typeface="Cambria Math" panose="02040503050406030204" pitchFamily="18" charset="0"/>
                      </a:rPr>
                      <m:t>=1,2,…,</m:t>
                    </m:r>
                    <m:r>
                      <a:rPr lang="en-US" altLang="zh-CN" sz="1800" i="1" dirty="0">
                        <a:solidFill>
                          <a:schemeClr val="tx1"/>
                        </a:solidFill>
                        <a:latin typeface="Cambria Math" panose="02040503050406030204" pitchFamily="18" charset="0"/>
                      </a:rPr>
                      <m:t>𝑛</m:t>
                    </m:r>
                    <m:r>
                      <a:rPr lang="en-US" altLang="zh-CN" sz="1800" i="1" dirty="0">
                        <a:solidFill>
                          <a:schemeClr val="tx1"/>
                        </a:solidFill>
                        <a:latin typeface="Cambria Math" panose="02040503050406030204" pitchFamily="18" charset="0"/>
                      </a:rPr>
                      <m:t>,</m:t>
                    </m:r>
                  </m:oMath>
                </a14:m>
                <a:r>
                  <a:rPr lang="en-US" altLang="zh-CN" sz="1800" dirty="0">
                    <a:solidFill>
                      <a:schemeClr val="tx1"/>
                    </a:solidFill>
                  </a:rPr>
                  <a:t> </a:t>
                </a:r>
                <a14:m>
                  <m:oMath xmlns:m="http://schemas.openxmlformats.org/officeDocument/2006/math">
                    <m:r>
                      <a:rPr lang="en-US" altLang="zh-CN" sz="1800" i="1" dirty="0">
                        <a:solidFill>
                          <a:schemeClr val="tx1"/>
                        </a:solidFill>
                        <a:latin typeface="Cambria Math" panose="02040503050406030204" pitchFamily="18" charset="0"/>
                      </a:rPr>
                      <m:t>𝑤</m:t>
                    </m:r>
                    <m:r>
                      <a:rPr lang="en-US" altLang="zh-CN" sz="1800" i="1" dirty="0">
                        <a:solidFill>
                          <a:schemeClr val="tx1"/>
                        </a:solidFill>
                        <a:latin typeface="Cambria Math" panose="02040503050406030204" pitchFamily="18" charset="0"/>
                      </a:rPr>
                      <m:t>=1,2,…,</m:t>
                    </m:r>
                    <m:sSup>
                      <m:sSupPr>
                        <m:ctrlPr>
                          <a:rPr lang="en-US" altLang="zh-CN" sz="1800" i="1" dirty="0">
                            <a:solidFill>
                              <a:schemeClr val="tx1"/>
                            </a:solidFill>
                            <a:latin typeface="Cambria Math" panose="02040503050406030204" pitchFamily="18" charset="0"/>
                          </a:rPr>
                        </m:ctrlPr>
                      </m:sSupPr>
                      <m:e>
                        <m:r>
                          <a:rPr lang="en-US" altLang="zh-CN" sz="1800" i="1" dirty="0">
                            <a:solidFill>
                              <a:schemeClr val="tx1"/>
                            </a:solidFill>
                            <a:latin typeface="Cambria Math" panose="02040503050406030204" pitchFamily="18" charset="0"/>
                          </a:rPr>
                          <m:t>2</m:t>
                        </m:r>
                      </m:e>
                      <m:sup>
                        <m:r>
                          <a:rPr lang="en-US" altLang="zh-CN" sz="1800" i="1" dirty="0">
                            <a:solidFill>
                              <a:schemeClr val="tx1"/>
                            </a:solidFill>
                            <a:latin typeface="Cambria Math" panose="02040503050406030204" pitchFamily="18" charset="0"/>
                          </a:rPr>
                          <m:t>𝑛𝑅</m:t>
                        </m:r>
                      </m:sup>
                    </m:sSup>
                  </m:oMath>
                </a14:m>
                <a:r>
                  <a:rPr lang="en-US" altLang="zh-CN" sz="1800" dirty="0">
                    <a:solidFill>
                      <a:schemeClr val="tx1"/>
                    </a:solidFill>
                  </a:rPr>
                  <a:t> be </a:t>
                </a:r>
                <a:r>
                  <a:rPr lang="en-US" altLang="zh-CN" sz="1800" dirty="0" err="1">
                    <a:solidFill>
                      <a:schemeClr val="tx1"/>
                    </a:solidFill>
                  </a:rPr>
                  <a:t>i.i.d</a:t>
                </a:r>
                <a:r>
                  <a:rPr lang="en-US" altLang="zh-CN" sz="1800" dirty="0">
                    <a:solidFill>
                      <a:schemeClr val="tx1"/>
                    </a:solidFill>
                  </a:rPr>
                  <a:t>. </a:t>
                </a:r>
                <a14:m>
                  <m:oMath xmlns:m="http://schemas.openxmlformats.org/officeDocument/2006/math">
                    <m:r>
                      <a:rPr lang="en-US" altLang="zh-CN" sz="1800" i="1">
                        <a:solidFill>
                          <a:schemeClr val="tx1"/>
                        </a:solidFill>
                        <a:latin typeface="Cambria Math" panose="02040503050406030204" pitchFamily="18" charset="0"/>
                      </a:rPr>
                      <m:t>∼</m:t>
                    </m:r>
                    <m:r>
                      <a:rPr lang="en-US" altLang="zh-CN" sz="1800" i="1">
                        <a:solidFill>
                          <a:schemeClr val="tx1"/>
                        </a:solidFill>
                        <a:latin typeface="Cambria Math" panose="02040503050406030204" pitchFamily="18" charset="0"/>
                      </a:rPr>
                      <m:t>𝒩</m:t>
                    </m:r>
                    <m:r>
                      <a:rPr lang="en-US" altLang="zh-CN" sz="1800" i="1">
                        <a:solidFill>
                          <a:schemeClr val="tx1"/>
                        </a:solidFill>
                        <a:latin typeface="Cambria Math" panose="02040503050406030204" pitchFamily="18" charset="0"/>
                      </a:rPr>
                      <m:t>(0,</m:t>
                    </m:r>
                    <m:r>
                      <a:rPr lang="en-US" altLang="zh-CN" sz="1800" i="1">
                        <a:solidFill>
                          <a:schemeClr val="tx1"/>
                        </a:solidFill>
                        <a:latin typeface="Cambria Math" panose="02040503050406030204" pitchFamily="18" charset="0"/>
                      </a:rPr>
                      <m:t>𝑃</m:t>
                    </m:r>
                    <m:r>
                      <a:rPr lang="en-US" altLang="zh-CN" sz="1800" i="1">
                        <a:solidFill>
                          <a:schemeClr val="tx1"/>
                        </a:solidFill>
                        <a:latin typeface="Cambria Math" panose="02040503050406030204" pitchFamily="18" charset="0"/>
                      </a:rPr>
                      <m:t>−</m:t>
                    </m:r>
                    <m:r>
                      <a:rPr lang="en-US" altLang="zh-CN" sz="1800" i="1">
                        <a:solidFill>
                          <a:schemeClr val="tx1"/>
                        </a:solidFill>
                        <a:latin typeface="Cambria Math" panose="02040503050406030204" pitchFamily="18" charset="0"/>
                      </a:rPr>
                      <m:t>𝜖</m:t>
                    </m:r>
                    <m:r>
                      <a:rPr lang="en-US" altLang="zh-CN" sz="1800" i="1">
                        <a:solidFill>
                          <a:schemeClr val="tx1"/>
                        </a:solidFill>
                        <a:latin typeface="Cambria Math" panose="02040503050406030204" pitchFamily="18" charset="0"/>
                      </a:rPr>
                      <m:t>)</m:t>
                    </m:r>
                  </m:oMath>
                </a14:m>
                <a:r>
                  <a:rPr lang="en-US" altLang="zh-CN" sz="1800" dirty="0">
                    <a:solidFill>
                      <a:schemeClr val="tx1"/>
                    </a:solidFill>
                  </a:rPr>
                  <a:t>, forming codewords    </a:t>
                </a:r>
              </a:p>
              <a:p>
                <a:r>
                  <a:rPr lang="en-US" altLang="zh-CN" sz="1800" dirty="0">
                    <a:solidFill>
                      <a:schemeClr val="tx1"/>
                    </a:solidFill>
                  </a:rPr>
                  <a:t>    </a:t>
                </a:r>
                <a14:m>
                  <m:oMath xmlns:m="http://schemas.openxmlformats.org/officeDocument/2006/math">
                    <m:sSup>
                      <m:sSupPr>
                        <m:ctrlPr>
                          <a:rPr lang="en-US" altLang="zh-CN" sz="1800" i="1">
                            <a:solidFill>
                              <a:schemeClr val="tx1"/>
                            </a:solidFill>
                            <a:latin typeface="Cambria Math" panose="02040503050406030204" pitchFamily="18" charset="0"/>
                          </a:rPr>
                        </m:ctrlPr>
                      </m:sSupPr>
                      <m:e>
                        <m:r>
                          <a:rPr lang="en-US" altLang="zh-CN" sz="1800" i="1">
                            <a:solidFill>
                              <a:schemeClr val="tx1"/>
                            </a:solidFill>
                            <a:latin typeface="Cambria Math" panose="02040503050406030204" pitchFamily="18" charset="0"/>
                          </a:rPr>
                          <m:t>𝑋</m:t>
                        </m:r>
                      </m:e>
                      <m:sup>
                        <m:r>
                          <a:rPr lang="en-US" altLang="zh-CN" sz="1800" i="1">
                            <a:solidFill>
                              <a:schemeClr val="tx1"/>
                            </a:solidFill>
                            <a:latin typeface="Cambria Math" panose="02040503050406030204" pitchFamily="18" charset="0"/>
                          </a:rPr>
                          <m:t>𝑛</m:t>
                        </m:r>
                      </m:sup>
                    </m:sSup>
                    <m:d>
                      <m:dPr>
                        <m:ctrlPr>
                          <a:rPr lang="en-US" altLang="zh-CN" sz="1800" i="1">
                            <a:solidFill>
                              <a:schemeClr val="tx1"/>
                            </a:solidFill>
                            <a:latin typeface="Cambria Math" panose="02040503050406030204" pitchFamily="18" charset="0"/>
                          </a:rPr>
                        </m:ctrlPr>
                      </m:dPr>
                      <m:e>
                        <m:r>
                          <a:rPr lang="en-US" altLang="zh-CN" sz="1800" i="1">
                            <a:solidFill>
                              <a:schemeClr val="tx1"/>
                            </a:solidFill>
                            <a:latin typeface="Cambria Math" panose="02040503050406030204" pitchFamily="18" charset="0"/>
                          </a:rPr>
                          <m:t>1</m:t>
                        </m:r>
                      </m:e>
                    </m:d>
                    <m:r>
                      <a:rPr lang="en-US" altLang="zh-CN" sz="1800" i="1">
                        <a:solidFill>
                          <a:schemeClr val="tx1"/>
                        </a:solidFill>
                        <a:latin typeface="Cambria Math" panose="02040503050406030204" pitchFamily="18" charset="0"/>
                      </a:rPr>
                      <m:t>,</m:t>
                    </m:r>
                    <m:r>
                      <a:rPr lang="en-US" altLang="zh-CN" sz="1800" b="0" i="1" smtClean="0">
                        <a:solidFill>
                          <a:schemeClr val="tx1"/>
                        </a:solidFill>
                        <a:latin typeface="Cambria Math" panose="02040503050406030204" pitchFamily="18" charset="0"/>
                      </a:rPr>
                      <m:t> </m:t>
                    </m:r>
                    <m:sSup>
                      <m:sSupPr>
                        <m:ctrlPr>
                          <a:rPr lang="en-US" altLang="zh-CN" sz="1800" i="1">
                            <a:solidFill>
                              <a:schemeClr val="tx1"/>
                            </a:solidFill>
                            <a:latin typeface="Cambria Math" panose="02040503050406030204" pitchFamily="18" charset="0"/>
                          </a:rPr>
                        </m:ctrlPr>
                      </m:sSupPr>
                      <m:e>
                        <m:r>
                          <a:rPr lang="en-US" altLang="zh-CN" sz="1800" i="1">
                            <a:solidFill>
                              <a:schemeClr val="tx1"/>
                            </a:solidFill>
                            <a:latin typeface="Cambria Math" panose="02040503050406030204" pitchFamily="18" charset="0"/>
                          </a:rPr>
                          <m:t>𝑋</m:t>
                        </m:r>
                      </m:e>
                      <m:sup>
                        <m:r>
                          <a:rPr lang="en-US" altLang="zh-CN" sz="1800" i="1">
                            <a:solidFill>
                              <a:schemeClr val="tx1"/>
                            </a:solidFill>
                            <a:latin typeface="Cambria Math" panose="02040503050406030204" pitchFamily="18" charset="0"/>
                          </a:rPr>
                          <m:t>𝑛</m:t>
                        </m:r>
                      </m:sup>
                    </m:sSup>
                    <m:d>
                      <m:dPr>
                        <m:ctrlPr>
                          <a:rPr lang="en-US" altLang="zh-CN" sz="1800" i="1">
                            <a:solidFill>
                              <a:schemeClr val="tx1"/>
                            </a:solidFill>
                            <a:latin typeface="Cambria Math" panose="02040503050406030204" pitchFamily="18" charset="0"/>
                          </a:rPr>
                        </m:ctrlPr>
                      </m:dPr>
                      <m:e>
                        <m:r>
                          <a:rPr lang="en-US" altLang="zh-CN" sz="1800" i="1">
                            <a:solidFill>
                              <a:schemeClr val="tx1"/>
                            </a:solidFill>
                            <a:latin typeface="Cambria Math" panose="02040503050406030204" pitchFamily="18" charset="0"/>
                          </a:rPr>
                          <m:t>2</m:t>
                        </m:r>
                      </m:e>
                    </m:d>
                  </m:oMath>
                </a14:m>
                <a:r>
                  <a:rPr lang="en-US" altLang="zh-CN" sz="1800" dirty="0">
                    <a:solidFill>
                      <a:schemeClr val="tx1"/>
                    </a:solidFill>
                  </a:rPr>
                  <a:t>, …, </a:t>
                </a:r>
                <a14:m>
                  <m:oMath xmlns:m="http://schemas.openxmlformats.org/officeDocument/2006/math">
                    <m:sSup>
                      <m:sSupPr>
                        <m:ctrlPr>
                          <a:rPr lang="en-US" altLang="zh-CN" sz="1800" i="1" dirty="0">
                            <a:solidFill>
                              <a:schemeClr val="tx1"/>
                            </a:solidFill>
                            <a:latin typeface="Cambria Math" panose="02040503050406030204" pitchFamily="18" charset="0"/>
                          </a:rPr>
                        </m:ctrlPr>
                      </m:sSupPr>
                      <m:e>
                        <m:r>
                          <a:rPr lang="en-US" altLang="zh-CN" sz="1800" i="1" dirty="0">
                            <a:solidFill>
                              <a:schemeClr val="tx1"/>
                            </a:solidFill>
                            <a:latin typeface="Cambria Math" panose="02040503050406030204" pitchFamily="18" charset="0"/>
                          </a:rPr>
                          <m:t>𝑋</m:t>
                        </m:r>
                      </m:e>
                      <m:sup>
                        <m:r>
                          <a:rPr lang="en-US" altLang="zh-CN" sz="1800" i="1" dirty="0">
                            <a:solidFill>
                              <a:schemeClr val="tx1"/>
                            </a:solidFill>
                            <a:latin typeface="Cambria Math" panose="02040503050406030204" pitchFamily="18" charset="0"/>
                          </a:rPr>
                          <m:t>𝑛</m:t>
                        </m:r>
                      </m:sup>
                    </m:sSup>
                    <m:d>
                      <m:dPr>
                        <m:ctrlPr>
                          <a:rPr lang="en-US" altLang="zh-CN" sz="1800" i="1" dirty="0">
                            <a:solidFill>
                              <a:schemeClr val="tx1"/>
                            </a:solidFill>
                            <a:latin typeface="Cambria Math" panose="02040503050406030204" pitchFamily="18" charset="0"/>
                          </a:rPr>
                        </m:ctrlPr>
                      </m:dPr>
                      <m:e>
                        <m:sSup>
                          <m:sSupPr>
                            <m:ctrlPr>
                              <a:rPr lang="en-US" altLang="zh-CN" sz="1800" i="1" dirty="0">
                                <a:solidFill>
                                  <a:schemeClr val="tx1"/>
                                </a:solidFill>
                                <a:latin typeface="Cambria Math" panose="02040503050406030204" pitchFamily="18" charset="0"/>
                              </a:rPr>
                            </m:ctrlPr>
                          </m:sSupPr>
                          <m:e>
                            <m:r>
                              <a:rPr lang="en-US" altLang="zh-CN" sz="1800" i="1" dirty="0">
                                <a:solidFill>
                                  <a:schemeClr val="tx1"/>
                                </a:solidFill>
                                <a:latin typeface="Cambria Math" panose="02040503050406030204" pitchFamily="18" charset="0"/>
                              </a:rPr>
                              <m:t>2</m:t>
                            </m:r>
                          </m:e>
                          <m:sup>
                            <m:r>
                              <a:rPr lang="en-US" altLang="zh-CN" sz="1800" i="1" dirty="0">
                                <a:solidFill>
                                  <a:schemeClr val="tx1"/>
                                </a:solidFill>
                                <a:latin typeface="Cambria Math" panose="02040503050406030204" pitchFamily="18" charset="0"/>
                              </a:rPr>
                              <m:t>𝑛𝑅</m:t>
                            </m:r>
                          </m:sup>
                        </m:sSup>
                      </m:e>
                    </m:d>
                    <m:r>
                      <a:rPr lang="en-US" altLang="zh-CN" sz="1800" i="1" dirty="0">
                        <a:solidFill>
                          <a:schemeClr val="tx1"/>
                        </a:solidFill>
                        <a:latin typeface="Cambria Math" panose="02040503050406030204" pitchFamily="18" charset="0"/>
                      </a:rPr>
                      <m:t>∈</m:t>
                    </m:r>
                    <m:sSup>
                      <m:sSupPr>
                        <m:ctrlPr>
                          <a:rPr lang="en-US" altLang="zh-CN" sz="1800" i="1" dirty="0">
                            <a:solidFill>
                              <a:schemeClr val="tx1"/>
                            </a:solidFill>
                            <a:latin typeface="Cambria Math" panose="02040503050406030204" pitchFamily="18" charset="0"/>
                          </a:rPr>
                        </m:ctrlPr>
                      </m:sSupPr>
                      <m:e>
                        <m:r>
                          <a:rPr lang="en-US" altLang="zh-CN" sz="1800" i="1" dirty="0">
                            <a:solidFill>
                              <a:schemeClr val="tx1"/>
                            </a:solidFill>
                            <a:latin typeface="Cambria Math" panose="02040503050406030204" pitchFamily="18" charset="0"/>
                          </a:rPr>
                          <m:t>ℛ</m:t>
                        </m:r>
                      </m:e>
                      <m:sup>
                        <m:r>
                          <a:rPr lang="en-US" altLang="zh-CN" sz="1800" i="1" dirty="0">
                            <a:solidFill>
                              <a:schemeClr val="tx1"/>
                            </a:solidFill>
                            <a:latin typeface="Cambria Math" panose="02040503050406030204" pitchFamily="18" charset="0"/>
                          </a:rPr>
                          <m:t>𝑛</m:t>
                        </m:r>
                      </m:sup>
                    </m:sSup>
                  </m:oMath>
                </a14:m>
                <a:endParaRPr lang="en-US" altLang="zh-CN" sz="1800" dirty="0">
                  <a:solidFill>
                    <a:schemeClr val="tx1"/>
                  </a:solidFill>
                </a:endParaRPr>
              </a:p>
              <a:p>
                <a:pPr marL="285750" indent="-285750">
                  <a:buFont typeface="Wingdings" panose="05000000000000000000" pitchFamily="2" charset="2"/>
                  <a:buChar char="n"/>
                </a:pPr>
                <a:r>
                  <a:rPr lang="en-US" altLang="zh-CN" sz="1800" b="1" dirty="0">
                    <a:solidFill>
                      <a:srgbClr val="C00000"/>
                    </a:solidFill>
                    <a:effectLst>
                      <a:outerShdw blurRad="38100" dist="38100" dir="2700000" algn="tl">
                        <a:srgbClr val="000000">
                          <a:alpha val="43137"/>
                        </a:srgbClr>
                      </a:outerShdw>
                    </a:effectLst>
                  </a:rPr>
                  <a:t>Encoding</a:t>
                </a:r>
                <a:r>
                  <a:rPr lang="en-US" altLang="zh-CN" sz="1800" dirty="0">
                    <a:solidFill>
                      <a:schemeClr val="tx1"/>
                    </a:solidFill>
                  </a:rPr>
                  <a:t>: </a:t>
                </a:r>
              </a:p>
              <a:p>
                <a:pPr marL="761192" lvl="1" indent="-285750">
                  <a:buFont typeface="Wingdings" panose="05000000000000000000" pitchFamily="2" charset="2"/>
                  <a:buChar char="n"/>
                </a:pPr>
                <a:r>
                  <a:rPr lang="en-US" altLang="zh-CN" sz="1800" dirty="0">
                    <a:solidFill>
                      <a:schemeClr val="tx1"/>
                    </a:solidFill>
                  </a:rPr>
                  <a:t>The codebook is revealed to both the sender and the receiver. </a:t>
                </a:r>
              </a:p>
              <a:p>
                <a:pPr marL="761192" lvl="1" indent="-285750">
                  <a:buFont typeface="Wingdings" panose="05000000000000000000" pitchFamily="2" charset="2"/>
                  <a:buChar char="n"/>
                </a:pPr>
                <a:r>
                  <a:rPr lang="en-US" altLang="zh-CN" sz="1800" dirty="0">
                    <a:solidFill>
                      <a:schemeClr val="tx1"/>
                    </a:solidFill>
                  </a:rPr>
                  <a:t>To send the </a:t>
                </a:r>
                <a:r>
                  <a:rPr lang="en-US" altLang="zh-CN" sz="1800" dirty="0">
                    <a:solidFill>
                      <a:srgbClr val="7030A0"/>
                    </a:solidFill>
                  </a:rPr>
                  <a:t>message index </a:t>
                </a:r>
                <a14:m>
                  <m:oMath xmlns:m="http://schemas.openxmlformats.org/officeDocument/2006/math">
                    <m:r>
                      <a:rPr lang="en-US" altLang="zh-CN" sz="1800" i="1" dirty="0">
                        <a:solidFill>
                          <a:srgbClr val="7030A0"/>
                        </a:solidFill>
                        <a:latin typeface="Cambria Math" panose="02040503050406030204" pitchFamily="18" charset="0"/>
                      </a:rPr>
                      <m:t>𝑤</m:t>
                    </m:r>
                  </m:oMath>
                </a14:m>
                <a:r>
                  <a:rPr lang="en-US" altLang="zh-CN" sz="1800" dirty="0">
                    <a:solidFill>
                      <a:schemeClr val="tx1"/>
                    </a:solidFill>
                  </a:rPr>
                  <a:t>, sends the </a:t>
                </a:r>
                <a14:m>
                  <m:oMath xmlns:m="http://schemas.openxmlformats.org/officeDocument/2006/math">
                    <m:r>
                      <a:rPr lang="en-US" altLang="zh-CN" sz="1800" i="1" dirty="0">
                        <a:solidFill>
                          <a:schemeClr val="tx1"/>
                        </a:solidFill>
                        <a:latin typeface="Cambria Math" panose="02040503050406030204" pitchFamily="18" charset="0"/>
                      </a:rPr>
                      <m:t>𝑤</m:t>
                    </m:r>
                  </m:oMath>
                </a14:m>
                <a:r>
                  <a:rPr lang="en-US" altLang="zh-CN" sz="1800" dirty="0" err="1">
                    <a:solidFill>
                      <a:schemeClr val="tx1"/>
                    </a:solidFill>
                  </a:rPr>
                  <a:t>th</a:t>
                </a:r>
                <a:r>
                  <a:rPr lang="en-US" altLang="zh-CN" sz="1800" dirty="0">
                    <a:solidFill>
                      <a:schemeClr val="tx1"/>
                    </a:solidFill>
                  </a:rPr>
                  <a:t> </a:t>
                </a:r>
                <a:r>
                  <a:rPr lang="en-US" altLang="zh-CN" sz="1800" dirty="0">
                    <a:solidFill>
                      <a:srgbClr val="7030A0"/>
                    </a:solidFill>
                  </a:rPr>
                  <a:t>codeword </a:t>
                </a:r>
                <a14:m>
                  <m:oMath xmlns:m="http://schemas.openxmlformats.org/officeDocument/2006/math">
                    <m:sSup>
                      <m:sSupPr>
                        <m:ctrlPr>
                          <a:rPr lang="en-US" altLang="zh-CN" sz="1800" i="1" dirty="0">
                            <a:solidFill>
                              <a:srgbClr val="7030A0"/>
                            </a:solidFill>
                            <a:latin typeface="Cambria Math" panose="02040503050406030204" pitchFamily="18" charset="0"/>
                          </a:rPr>
                        </m:ctrlPr>
                      </m:sSupPr>
                      <m:e>
                        <m:r>
                          <a:rPr lang="en-US" altLang="zh-CN" sz="1800" i="1" dirty="0">
                            <a:solidFill>
                              <a:srgbClr val="7030A0"/>
                            </a:solidFill>
                            <a:latin typeface="Cambria Math" panose="02040503050406030204" pitchFamily="18" charset="0"/>
                          </a:rPr>
                          <m:t>𝑋</m:t>
                        </m:r>
                      </m:e>
                      <m:sup>
                        <m:r>
                          <a:rPr lang="en-US" altLang="zh-CN" sz="1800" i="1" dirty="0">
                            <a:solidFill>
                              <a:srgbClr val="7030A0"/>
                            </a:solidFill>
                            <a:latin typeface="Cambria Math" panose="02040503050406030204" pitchFamily="18" charset="0"/>
                          </a:rPr>
                          <m:t>𝑛</m:t>
                        </m:r>
                      </m:sup>
                    </m:sSup>
                    <m:r>
                      <a:rPr lang="en-US" altLang="zh-CN" sz="1800" i="1" dirty="0">
                        <a:solidFill>
                          <a:srgbClr val="7030A0"/>
                        </a:solidFill>
                        <a:latin typeface="Cambria Math" panose="02040503050406030204" pitchFamily="18" charset="0"/>
                      </a:rPr>
                      <m:t>(</m:t>
                    </m:r>
                    <m:r>
                      <a:rPr lang="en-US" altLang="zh-CN" sz="1800" i="1" dirty="0">
                        <a:solidFill>
                          <a:srgbClr val="7030A0"/>
                        </a:solidFill>
                        <a:latin typeface="Cambria Math" panose="02040503050406030204" pitchFamily="18" charset="0"/>
                      </a:rPr>
                      <m:t>𝑤</m:t>
                    </m:r>
                    <m:r>
                      <a:rPr lang="en-US" altLang="zh-CN" sz="1800" i="1" dirty="0">
                        <a:solidFill>
                          <a:srgbClr val="7030A0"/>
                        </a:solidFill>
                        <a:latin typeface="Cambria Math" panose="02040503050406030204" pitchFamily="18" charset="0"/>
                      </a:rPr>
                      <m:t>)</m:t>
                    </m:r>
                  </m:oMath>
                </a14:m>
                <a:r>
                  <a:rPr lang="en-US" altLang="zh-CN" sz="1800" dirty="0">
                    <a:solidFill>
                      <a:srgbClr val="7030A0"/>
                    </a:solidFill>
                  </a:rPr>
                  <a:t> </a:t>
                </a:r>
                <a:r>
                  <a:rPr lang="en-US" altLang="zh-CN" sz="1800" dirty="0">
                    <a:solidFill>
                      <a:schemeClr val="tx1"/>
                    </a:solidFill>
                  </a:rPr>
                  <a:t>in the codebook.</a:t>
                </a:r>
              </a:p>
              <a:p>
                <a:pPr marL="285750" indent="-285750">
                  <a:buFont typeface="Wingdings" panose="05000000000000000000" pitchFamily="2" charset="2"/>
                  <a:buChar char="n"/>
                </a:pPr>
                <a:r>
                  <a:rPr lang="en-US" altLang="zh-CN" sz="1800" b="1" dirty="0">
                    <a:solidFill>
                      <a:srgbClr val="C00000"/>
                    </a:solidFill>
                    <a:effectLst>
                      <a:outerShdw blurRad="38100" dist="38100" dir="2700000" algn="tl">
                        <a:srgbClr val="000000">
                          <a:alpha val="43137"/>
                        </a:srgbClr>
                      </a:outerShdw>
                    </a:effectLst>
                  </a:rPr>
                  <a:t>Decoding</a:t>
                </a:r>
                <a:r>
                  <a:rPr lang="en-US" altLang="zh-CN" sz="1800" dirty="0">
                    <a:solidFill>
                      <a:schemeClr val="tx1"/>
                    </a:solidFill>
                  </a:rPr>
                  <a:t>: The receiver looks down the list of codewords </a:t>
                </a:r>
                <a14:m>
                  <m:oMath xmlns:m="http://schemas.openxmlformats.org/officeDocument/2006/math">
                    <m:r>
                      <a:rPr lang="en-US" altLang="zh-CN" sz="1800" i="1" dirty="0">
                        <a:solidFill>
                          <a:schemeClr val="tx1"/>
                        </a:solidFill>
                        <a:latin typeface="Cambria Math" panose="02040503050406030204" pitchFamily="18" charset="0"/>
                      </a:rPr>
                      <m:t>{</m:t>
                    </m:r>
                    <m:sSup>
                      <m:sSupPr>
                        <m:ctrlPr>
                          <a:rPr lang="en-US" altLang="zh-CN" sz="1800" i="1" dirty="0">
                            <a:solidFill>
                              <a:schemeClr val="tx1"/>
                            </a:solidFill>
                            <a:latin typeface="Cambria Math" panose="02040503050406030204" pitchFamily="18" charset="0"/>
                          </a:rPr>
                        </m:ctrlPr>
                      </m:sSupPr>
                      <m:e>
                        <m:r>
                          <a:rPr lang="en-US" altLang="zh-CN" sz="1800" i="1" dirty="0" err="1">
                            <a:solidFill>
                              <a:schemeClr val="tx1"/>
                            </a:solidFill>
                            <a:latin typeface="Cambria Math" panose="02040503050406030204" pitchFamily="18" charset="0"/>
                          </a:rPr>
                          <m:t>𝑋</m:t>
                        </m:r>
                      </m:e>
                      <m:sup>
                        <m:r>
                          <a:rPr lang="en-US" altLang="zh-CN" sz="1800" i="1" dirty="0" err="1">
                            <a:solidFill>
                              <a:schemeClr val="tx1"/>
                            </a:solidFill>
                            <a:latin typeface="Cambria Math" panose="02040503050406030204" pitchFamily="18" charset="0"/>
                          </a:rPr>
                          <m:t>𝑛</m:t>
                        </m:r>
                      </m:sup>
                    </m:sSup>
                    <m:r>
                      <a:rPr lang="en-US" altLang="zh-CN" sz="1800" i="1" dirty="0">
                        <a:solidFill>
                          <a:schemeClr val="tx1"/>
                        </a:solidFill>
                        <a:latin typeface="Cambria Math" panose="02040503050406030204" pitchFamily="18" charset="0"/>
                      </a:rPr>
                      <m:t>(</m:t>
                    </m:r>
                    <m:r>
                      <a:rPr lang="en-US" altLang="zh-CN" sz="1800" i="1" dirty="0">
                        <a:solidFill>
                          <a:schemeClr val="tx1"/>
                        </a:solidFill>
                        <a:latin typeface="Cambria Math" panose="02040503050406030204" pitchFamily="18" charset="0"/>
                      </a:rPr>
                      <m:t>𝑤</m:t>
                    </m:r>
                    <m:r>
                      <a:rPr lang="en-US" altLang="zh-CN" sz="1800" i="1" dirty="0">
                        <a:solidFill>
                          <a:schemeClr val="tx1"/>
                        </a:solidFill>
                        <a:latin typeface="Cambria Math" panose="02040503050406030204" pitchFamily="18" charset="0"/>
                      </a:rPr>
                      <m:t>)}</m:t>
                    </m:r>
                  </m:oMath>
                </a14:m>
                <a:r>
                  <a:rPr lang="en-US" altLang="zh-CN" sz="1800" dirty="0">
                    <a:solidFill>
                      <a:schemeClr val="tx1"/>
                    </a:solidFill>
                  </a:rPr>
                  <a:t> and searches for one that is </a:t>
                </a:r>
                <a:r>
                  <a:rPr lang="en-US" altLang="zh-CN" sz="1800" dirty="0">
                    <a:solidFill>
                      <a:srgbClr val="7030A0"/>
                    </a:solidFill>
                  </a:rPr>
                  <a:t>jointly typical with the received vector</a:t>
                </a:r>
                <a:r>
                  <a:rPr lang="en-US" altLang="zh-CN" sz="1800" dirty="0">
                    <a:solidFill>
                      <a:schemeClr val="tx1"/>
                    </a:solidFill>
                  </a:rPr>
                  <a:t>. </a:t>
                </a:r>
              </a:p>
              <a:p>
                <a:pPr marL="761192" lvl="1" indent="-285750">
                  <a:buFont typeface="Wingdings" panose="05000000000000000000" pitchFamily="2" charset="2"/>
                  <a:buChar char="n"/>
                </a:pPr>
                <a:r>
                  <a:rPr lang="en-US" altLang="zh-CN" sz="1800" dirty="0">
                    <a:solidFill>
                      <a:schemeClr val="tx1"/>
                    </a:solidFill>
                  </a:rPr>
                  <a:t>If there is one and only one such codeword </a:t>
                </a:r>
                <a14:m>
                  <m:oMath xmlns:m="http://schemas.openxmlformats.org/officeDocument/2006/math">
                    <m:sSup>
                      <m:sSupPr>
                        <m:ctrlPr>
                          <a:rPr lang="en-US" altLang="zh-CN" sz="1800" i="1" dirty="0">
                            <a:solidFill>
                              <a:schemeClr val="tx1"/>
                            </a:solidFill>
                            <a:latin typeface="Cambria Math" panose="02040503050406030204" pitchFamily="18" charset="0"/>
                          </a:rPr>
                        </m:ctrlPr>
                      </m:sSupPr>
                      <m:e>
                        <m:r>
                          <a:rPr lang="en-US" altLang="zh-CN" sz="1800" i="1" dirty="0">
                            <a:solidFill>
                              <a:schemeClr val="tx1"/>
                            </a:solidFill>
                            <a:latin typeface="Cambria Math" panose="02040503050406030204" pitchFamily="18" charset="0"/>
                          </a:rPr>
                          <m:t>𝑋</m:t>
                        </m:r>
                      </m:e>
                      <m:sup>
                        <m:r>
                          <a:rPr lang="en-US" altLang="zh-CN" sz="1800" i="1" dirty="0">
                            <a:solidFill>
                              <a:schemeClr val="tx1"/>
                            </a:solidFill>
                            <a:latin typeface="Cambria Math" panose="02040503050406030204" pitchFamily="18" charset="0"/>
                          </a:rPr>
                          <m:t>𝑛</m:t>
                        </m:r>
                      </m:sup>
                    </m:sSup>
                    <m:r>
                      <a:rPr lang="en-US" altLang="zh-CN" sz="1800" i="1" dirty="0">
                        <a:solidFill>
                          <a:schemeClr val="tx1"/>
                        </a:solidFill>
                        <a:latin typeface="Cambria Math" panose="02040503050406030204" pitchFamily="18" charset="0"/>
                      </a:rPr>
                      <m:t>(</m:t>
                    </m:r>
                    <m:r>
                      <a:rPr lang="en-US" altLang="zh-CN" sz="1800" i="1" dirty="0">
                        <a:solidFill>
                          <a:schemeClr val="tx1"/>
                        </a:solidFill>
                        <a:latin typeface="Cambria Math" panose="02040503050406030204" pitchFamily="18" charset="0"/>
                      </a:rPr>
                      <m:t>𝑤</m:t>
                    </m:r>
                    <m:r>
                      <a:rPr lang="en-US" altLang="zh-CN" sz="1800" i="1" dirty="0">
                        <a:solidFill>
                          <a:schemeClr val="tx1"/>
                        </a:solidFill>
                        <a:latin typeface="Cambria Math" panose="02040503050406030204" pitchFamily="18" charset="0"/>
                      </a:rPr>
                      <m:t>)</m:t>
                    </m:r>
                  </m:oMath>
                </a14:m>
                <a:r>
                  <a:rPr lang="en-US" altLang="zh-CN" sz="1800" dirty="0">
                    <a:solidFill>
                      <a:schemeClr val="tx1"/>
                    </a:solidFill>
                  </a:rPr>
                  <a:t>, the receiver declares </a:t>
                </a:r>
                <a14:m>
                  <m:oMath xmlns:m="http://schemas.openxmlformats.org/officeDocument/2006/math">
                    <m:acc>
                      <m:accPr>
                        <m:chr m:val="̂"/>
                        <m:ctrlPr>
                          <a:rPr lang="en-US" altLang="zh-CN" sz="1800" i="1">
                            <a:solidFill>
                              <a:schemeClr val="tx1"/>
                            </a:solidFill>
                            <a:latin typeface="Cambria Math" panose="02040503050406030204" pitchFamily="18" charset="0"/>
                          </a:rPr>
                        </m:ctrlPr>
                      </m:accPr>
                      <m:e>
                        <m:r>
                          <a:rPr lang="en-US" altLang="zh-CN" sz="1800" i="1">
                            <a:solidFill>
                              <a:schemeClr val="tx1"/>
                            </a:solidFill>
                            <a:latin typeface="Cambria Math" panose="02040503050406030204" pitchFamily="18" charset="0"/>
                          </a:rPr>
                          <m:t>𝑊</m:t>
                        </m:r>
                      </m:e>
                    </m:acc>
                    <m:r>
                      <a:rPr lang="en-US" altLang="zh-CN" sz="1800" i="1" dirty="0">
                        <a:solidFill>
                          <a:schemeClr val="tx1"/>
                        </a:solidFill>
                        <a:latin typeface="Cambria Math" panose="02040503050406030204" pitchFamily="18" charset="0"/>
                      </a:rPr>
                      <m:t>=</m:t>
                    </m:r>
                    <m:r>
                      <a:rPr lang="en-US" altLang="zh-CN" sz="1800" i="1" dirty="0">
                        <a:solidFill>
                          <a:schemeClr val="tx1"/>
                        </a:solidFill>
                        <a:latin typeface="Cambria Math" panose="02040503050406030204" pitchFamily="18" charset="0"/>
                      </a:rPr>
                      <m:t>𝑤</m:t>
                    </m:r>
                  </m:oMath>
                </a14:m>
                <a:r>
                  <a:rPr lang="en-US" altLang="zh-CN" sz="1800" dirty="0">
                    <a:solidFill>
                      <a:schemeClr val="tx1"/>
                    </a:solidFill>
                  </a:rPr>
                  <a:t> to be the transmitted codeword. </a:t>
                </a:r>
              </a:p>
              <a:p>
                <a:pPr marL="761192" lvl="1" indent="-285750">
                  <a:buFont typeface="Wingdings" panose="05000000000000000000" pitchFamily="2" charset="2"/>
                  <a:buChar char="n"/>
                </a:pPr>
                <a:r>
                  <a:rPr lang="en-US" altLang="zh-CN" sz="1800" dirty="0">
                    <a:solidFill>
                      <a:schemeClr val="tx1"/>
                    </a:solidFill>
                  </a:rPr>
                  <a:t>Otherwise, the receiver </a:t>
                </a:r>
                <a:r>
                  <a:rPr lang="en-US" altLang="zh-CN" sz="1800" dirty="0">
                    <a:solidFill>
                      <a:srgbClr val="7030A0"/>
                    </a:solidFill>
                  </a:rPr>
                  <a:t>declares an error</a:t>
                </a:r>
                <a:r>
                  <a:rPr lang="en-US" altLang="zh-CN" sz="1800" dirty="0">
                    <a:solidFill>
                      <a:schemeClr val="tx1"/>
                    </a:solidFill>
                  </a:rPr>
                  <a:t>. The receiver also declares an error if the chosen codeword </a:t>
                </a:r>
                <a:r>
                  <a:rPr lang="en-US" altLang="zh-CN" sz="1800" dirty="0">
                    <a:solidFill>
                      <a:srgbClr val="7030A0"/>
                    </a:solidFill>
                  </a:rPr>
                  <a:t>does not satisfy the power constraint</a:t>
                </a:r>
                <a:r>
                  <a:rPr lang="en-US" altLang="zh-CN" sz="1800" dirty="0">
                    <a:solidFill>
                      <a:schemeClr val="tx1"/>
                    </a:solidFill>
                  </a:rPr>
                  <a:t>.</a:t>
                </a:r>
              </a:p>
            </p:txBody>
          </p:sp>
        </mc:Choice>
        <mc:Fallback xmlns="">
          <p:sp>
            <p:nvSpPr>
              <p:cNvPr id="7" name="Rectangle 6">
                <a:extLst>
                  <a:ext uri="{FF2B5EF4-FFF2-40B4-BE49-F238E27FC236}">
                    <a16:creationId xmlns:a16="http://schemas.microsoft.com/office/drawing/2014/main" id="{A769FA6D-63BB-2049-B3CC-A3243E97C4F5}"/>
                  </a:ext>
                </a:extLst>
              </p:cNvPr>
              <p:cNvSpPr>
                <a:spLocks noRot="1" noChangeAspect="1" noMove="1" noResize="1" noEditPoints="1" noAdjustHandles="1" noChangeArrowheads="1" noChangeShapeType="1" noTextEdit="1"/>
              </p:cNvSpPr>
              <p:nvPr/>
            </p:nvSpPr>
            <p:spPr>
              <a:xfrm>
                <a:off x="564703" y="1720081"/>
                <a:ext cx="8784977" cy="4896543"/>
              </a:xfrm>
              <a:prstGeom prst="rect">
                <a:avLst/>
              </a:prstGeom>
              <a:blipFill>
                <a:blip r:embed="rId3"/>
                <a:stretch>
                  <a:fillRect l="-577" t="-2062" b="-1546"/>
                </a:stretch>
              </a:blipFill>
            </p:spPr>
            <p:txBody>
              <a:bodyPr/>
              <a:lstStyle/>
              <a:p>
                <a:r>
                  <a:rPr lang="zh-CN" altLang="en-US">
                    <a:noFill/>
                  </a:rPr>
                  <a:t> </a:t>
                </a:r>
              </a:p>
            </p:txBody>
          </p:sp>
        </mc:Fallback>
      </mc:AlternateContent>
      <p:sp>
        <p:nvSpPr>
          <p:cNvPr id="2" name="TextBox 1">
            <a:extLst>
              <a:ext uri="{FF2B5EF4-FFF2-40B4-BE49-F238E27FC236}">
                <a16:creationId xmlns:a16="http://schemas.microsoft.com/office/drawing/2014/main" id="{304D6CF9-79E3-4100-A1E4-96B929E6F292}"/>
              </a:ext>
            </a:extLst>
          </p:cNvPr>
          <p:cNvSpPr txBox="1"/>
          <p:nvPr/>
        </p:nvSpPr>
        <p:spPr>
          <a:xfrm>
            <a:off x="564703" y="1345318"/>
            <a:ext cx="8784977" cy="369332"/>
          </a:xfrm>
          <a:prstGeom prst="rect">
            <a:avLst/>
          </a:prstGeom>
          <a:noFill/>
        </p:spPr>
        <p:txBody>
          <a:bodyPr wrap="square" rtlCol="0">
            <a:spAutoFit/>
          </a:bodyPr>
          <a:lstStyle/>
          <a:p>
            <a:r>
              <a:rPr lang="en-US" altLang="zh-CN" sz="1800" dirty="0"/>
              <a:t>Random codes and joint typicality: Power constraints and the random variables are continuous  </a:t>
            </a:r>
          </a:p>
        </p:txBody>
      </p:sp>
    </p:spTree>
    <p:extLst>
      <p:ext uri="{BB962C8B-B14F-4D97-AF65-F5344CB8AC3E}">
        <p14:creationId xmlns:p14="http://schemas.microsoft.com/office/powerpoint/2010/main" val="634960513"/>
      </p:ext>
    </p:extLst>
  </p:cSld>
  <p:clrMapOvr>
    <a:masterClrMapping/>
  </p:clrMapOvr>
  <mc:AlternateContent xmlns:mc="http://schemas.openxmlformats.org/markup-compatibility/2006" xmlns:p14="http://schemas.microsoft.com/office/powerpoint/2010/main">
    <mc:Choice Requires="p14">
      <p:transition spd="slow" p14:dur="2000" advTm="199824"/>
    </mc:Choice>
    <mc:Fallback xmlns="">
      <p:transition spd="slow" advTm="199824"/>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C2434E4-16B7-E540-A13C-960B63D56793}"/>
              </a:ext>
            </a:extLst>
          </p:cNvPr>
          <p:cNvSpPr txBox="1">
            <a:spLocks/>
          </p:cNvSpPr>
          <p:nvPr/>
        </p:nvSpPr>
        <p:spPr>
          <a:xfrm>
            <a:off x="348680" y="279921"/>
            <a:ext cx="8769040" cy="1065397"/>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sz="4301" dirty="0">
                <a:solidFill>
                  <a:schemeClr val="accent2">
                    <a:lumMod val="75000"/>
                  </a:schemeClr>
                </a:solidFill>
              </a:rPr>
              <a:t>Gaussian Channel: Probability of Error</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04D6CF9-79E3-4100-A1E4-96B929E6F292}"/>
                  </a:ext>
                </a:extLst>
              </p:cNvPr>
              <p:cNvSpPr txBox="1"/>
              <p:nvPr/>
            </p:nvSpPr>
            <p:spPr>
              <a:xfrm>
                <a:off x="564703" y="1345318"/>
                <a:ext cx="8208913" cy="5072414"/>
              </a:xfrm>
              <a:prstGeom prst="rect">
                <a:avLst/>
              </a:prstGeom>
              <a:noFill/>
            </p:spPr>
            <p:txBody>
              <a:bodyPr wrap="square" rtlCol="0">
                <a:spAutoFit/>
              </a:bodyPr>
              <a:lstStyle/>
              <a:p>
                <a:r>
                  <a:rPr lang="en-US" altLang="zh-CN" dirty="0"/>
                  <a:t>Without loss of generality, assume that codeword </a:t>
                </a:r>
                <a14:m>
                  <m:oMath xmlns:m="http://schemas.openxmlformats.org/officeDocument/2006/math">
                    <m:r>
                      <a:rPr lang="en-US" altLang="zh-CN" i="1" dirty="0" smtClean="0">
                        <a:latin typeface="Cambria Math" panose="02040503050406030204" pitchFamily="18" charset="0"/>
                      </a:rPr>
                      <m:t>1</m:t>
                    </m:r>
                  </m:oMath>
                </a14:m>
                <a:r>
                  <a:rPr lang="en-US" altLang="zh-CN" dirty="0"/>
                  <a:t> was sent. Thus, </a:t>
                </a:r>
              </a:p>
              <a:p>
                <a:pPr/>
                <a14:m>
                  <m:oMathPara xmlns:m="http://schemas.openxmlformats.org/officeDocument/2006/math">
                    <m:oMathParaPr>
                      <m:jc m:val="centerGroup"/>
                    </m:oMathParaPr>
                    <m:oMath xmlns:m="http://schemas.openxmlformats.org/officeDocument/2006/math">
                      <m:sSup>
                        <m:sSupPr>
                          <m:ctrlPr>
                            <a:rPr lang="en-US" altLang="zh-CN" b="0" i="1" dirty="0" smtClean="0">
                              <a:solidFill>
                                <a:srgbClr val="7030A0"/>
                              </a:solidFill>
                              <a:latin typeface="Cambria Math" panose="02040503050406030204" pitchFamily="18" charset="0"/>
                            </a:rPr>
                          </m:ctrlPr>
                        </m:sSupPr>
                        <m:e>
                          <m:r>
                            <a:rPr lang="en-US" altLang="zh-CN" i="1" dirty="0" smtClean="0">
                              <a:solidFill>
                                <a:srgbClr val="7030A0"/>
                              </a:solidFill>
                              <a:latin typeface="Cambria Math" panose="02040503050406030204" pitchFamily="18" charset="0"/>
                            </a:rPr>
                            <m:t>𝑌</m:t>
                          </m:r>
                        </m:e>
                        <m:sup>
                          <m:r>
                            <a:rPr lang="en-US" altLang="zh-CN" i="1" dirty="0" smtClean="0">
                              <a:solidFill>
                                <a:srgbClr val="7030A0"/>
                              </a:solidFill>
                              <a:latin typeface="Cambria Math" panose="02040503050406030204" pitchFamily="18" charset="0"/>
                            </a:rPr>
                            <m:t>𝑛</m:t>
                          </m:r>
                        </m:sup>
                      </m:sSup>
                      <m:r>
                        <a:rPr lang="en-US" altLang="zh-CN" i="1" dirty="0">
                          <a:solidFill>
                            <a:srgbClr val="7030A0"/>
                          </a:solidFill>
                          <a:latin typeface="Cambria Math" panose="02040503050406030204" pitchFamily="18" charset="0"/>
                        </a:rPr>
                        <m:t>=</m:t>
                      </m:r>
                      <m:sSup>
                        <m:sSupPr>
                          <m:ctrlPr>
                            <a:rPr lang="en-US" altLang="zh-CN" b="0" i="1" dirty="0" smtClean="0">
                              <a:solidFill>
                                <a:srgbClr val="7030A0"/>
                              </a:solidFill>
                              <a:latin typeface="Cambria Math" panose="02040503050406030204" pitchFamily="18" charset="0"/>
                            </a:rPr>
                          </m:ctrlPr>
                        </m:sSupPr>
                        <m:e>
                          <m:r>
                            <a:rPr lang="en-US" altLang="zh-CN" i="1" dirty="0" err="1">
                              <a:solidFill>
                                <a:srgbClr val="7030A0"/>
                              </a:solidFill>
                              <a:latin typeface="Cambria Math" panose="02040503050406030204" pitchFamily="18" charset="0"/>
                            </a:rPr>
                            <m:t>𝑋</m:t>
                          </m:r>
                        </m:e>
                        <m:sup>
                          <m:r>
                            <a:rPr lang="en-US" altLang="zh-CN" i="1" dirty="0" err="1">
                              <a:solidFill>
                                <a:srgbClr val="7030A0"/>
                              </a:solidFill>
                              <a:latin typeface="Cambria Math" panose="02040503050406030204" pitchFamily="18" charset="0"/>
                            </a:rPr>
                            <m:t>𝑛</m:t>
                          </m:r>
                        </m:sup>
                      </m:sSup>
                      <m:r>
                        <a:rPr lang="en-US" altLang="zh-CN" i="1" dirty="0">
                          <a:solidFill>
                            <a:srgbClr val="7030A0"/>
                          </a:solidFill>
                          <a:latin typeface="Cambria Math" panose="02040503050406030204" pitchFamily="18" charset="0"/>
                        </a:rPr>
                        <m:t>(1)+</m:t>
                      </m:r>
                      <m:sSup>
                        <m:sSupPr>
                          <m:ctrlPr>
                            <a:rPr lang="en-US" altLang="zh-CN" b="0" i="1" dirty="0" smtClean="0">
                              <a:solidFill>
                                <a:srgbClr val="7030A0"/>
                              </a:solidFill>
                              <a:latin typeface="Cambria Math" panose="02040503050406030204" pitchFamily="18" charset="0"/>
                            </a:rPr>
                          </m:ctrlPr>
                        </m:sSupPr>
                        <m:e>
                          <m:r>
                            <a:rPr lang="en-US" altLang="zh-CN" i="1" dirty="0">
                              <a:solidFill>
                                <a:srgbClr val="7030A0"/>
                              </a:solidFill>
                              <a:latin typeface="Cambria Math" panose="02040503050406030204" pitchFamily="18" charset="0"/>
                            </a:rPr>
                            <m:t>𝑍</m:t>
                          </m:r>
                        </m:e>
                        <m:sup>
                          <m:r>
                            <a:rPr lang="en-US" altLang="zh-CN" i="1" dirty="0">
                              <a:solidFill>
                                <a:srgbClr val="7030A0"/>
                              </a:solidFill>
                              <a:latin typeface="Cambria Math" panose="02040503050406030204" pitchFamily="18" charset="0"/>
                            </a:rPr>
                            <m:t>𝑛</m:t>
                          </m:r>
                        </m:sup>
                      </m:sSup>
                      <m:r>
                        <a:rPr lang="en-US" altLang="zh-CN" i="1" dirty="0">
                          <a:solidFill>
                            <a:srgbClr val="7030A0"/>
                          </a:solidFill>
                          <a:latin typeface="Cambria Math" panose="02040503050406030204" pitchFamily="18" charset="0"/>
                        </a:rPr>
                        <m:t>.</m:t>
                      </m:r>
                    </m:oMath>
                  </m:oMathPara>
                </a14:m>
                <a:endParaRPr lang="en-US" altLang="zh-CN" dirty="0">
                  <a:solidFill>
                    <a:srgbClr val="7030A0"/>
                  </a:solidFill>
                </a:endParaRPr>
              </a:p>
              <a:p>
                <a:r>
                  <a:rPr lang="en-US" altLang="zh-CN" dirty="0"/>
                  <a:t>Define the following events:</a:t>
                </a:r>
              </a:p>
              <a:p>
                <a:pPr/>
                <a14:m>
                  <m:oMathPara xmlns:m="http://schemas.openxmlformats.org/officeDocument/2006/math">
                    <m:oMathParaPr>
                      <m:jc m:val="centerGroup"/>
                    </m:oMathParaPr>
                    <m:oMath xmlns:m="http://schemas.openxmlformats.org/officeDocument/2006/math">
                      <m:sSub>
                        <m:sSubPr>
                          <m:ctrlPr>
                            <a:rPr lang="en-US" altLang="zh-CN" sz="1800" b="0" i="1" smtClean="0">
                              <a:solidFill>
                                <a:srgbClr val="7030A0"/>
                              </a:solidFill>
                              <a:latin typeface="Cambria Math" panose="02040503050406030204" pitchFamily="18" charset="0"/>
                            </a:rPr>
                          </m:ctrlPr>
                        </m:sSubPr>
                        <m:e>
                          <m:r>
                            <a:rPr lang="en-US" altLang="zh-CN" sz="1800" b="0" i="1" smtClean="0">
                              <a:solidFill>
                                <a:srgbClr val="7030A0"/>
                              </a:solidFill>
                              <a:latin typeface="Cambria Math" panose="02040503050406030204" pitchFamily="18" charset="0"/>
                            </a:rPr>
                            <m:t>𝐸</m:t>
                          </m:r>
                        </m:e>
                        <m:sub>
                          <m:r>
                            <a:rPr lang="en-US" altLang="zh-CN" sz="1800" b="0" i="1" smtClean="0">
                              <a:solidFill>
                                <a:srgbClr val="7030A0"/>
                              </a:solidFill>
                              <a:latin typeface="Cambria Math" panose="02040503050406030204" pitchFamily="18" charset="0"/>
                            </a:rPr>
                            <m:t>0</m:t>
                          </m:r>
                        </m:sub>
                      </m:sSub>
                      <m:r>
                        <a:rPr lang="en-US" altLang="zh-CN" sz="1800" b="0" i="1" smtClean="0">
                          <a:solidFill>
                            <a:srgbClr val="7030A0"/>
                          </a:solidFill>
                          <a:latin typeface="Cambria Math" panose="02040503050406030204" pitchFamily="18" charset="0"/>
                        </a:rPr>
                        <m:t>=</m:t>
                      </m:r>
                      <m:d>
                        <m:dPr>
                          <m:begChr m:val="{"/>
                          <m:endChr m:val="}"/>
                          <m:ctrlPr>
                            <a:rPr lang="en-US" altLang="zh-CN" sz="1800" b="0" i="1" smtClean="0">
                              <a:solidFill>
                                <a:srgbClr val="7030A0"/>
                              </a:solidFill>
                              <a:latin typeface="Cambria Math" panose="02040503050406030204" pitchFamily="18" charset="0"/>
                            </a:rPr>
                          </m:ctrlPr>
                        </m:dPr>
                        <m:e>
                          <m:f>
                            <m:fPr>
                              <m:ctrlPr>
                                <a:rPr lang="en-US" altLang="zh-CN" sz="1800" b="0" i="1" smtClean="0">
                                  <a:solidFill>
                                    <a:srgbClr val="7030A0"/>
                                  </a:solidFill>
                                  <a:latin typeface="Cambria Math" panose="02040503050406030204" pitchFamily="18" charset="0"/>
                                </a:rPr>
                              </m:ctrlPr>
                            </m:fPr>
                            <m:num>
                              <m:r>
                                <a:rPr lang="en-US" altLang="zh-CN" sz="1800" b="0" i="1" smtClean="0">
                                  <a:solidFill>
                                    <a:srgbClr val="7030A0"/>
                                  </a:solidFill>
                                  <a:latin typeface="Cambria Math" panose="02040503050406030204" pitchFamily="18" charset="0"/>
                                </a:rPr>
                                <m:t>1</m:t>
                              </m:r>
                            </m:num>
                            <m:den>
                              <m:r>
                                <a:rPr lang="en-US" altLang="zh-CN" sz="1800" b="0" i="1" smtClean="0">
                                  <a:solidFill>
                                    <a:srgbClr val="7030A0"/>
                                  </a:solidFill>
                                  <a:latin typeface="Cambria Math" panose="02040503050406030204" pitchFamily="18" charset="0"/>
                                </a:rPr>
                                <m:t>𝑛</m:t>
                              </m:r>
                            </m:den>
                          </m:f>
                          <m:nary>
                            <m:naryPr>
                              <m:chr m:val="∑"/>
                              <m:ctrlPr>
                                <a:rPr lang="en-US" altLang="zh-CN" sz="1800" b="0" i="1" smtClean="0">
                                  <a:solidFill>
                                    <a:srgbClr val="7030A0"/>
                                  </a:solidFill>
                                  <a:latin typeface="Cambria Math" panose="02040503050406030204" pitchFamily="18" charset="0"/>
                                </a:rPr>
                              </m:ctrlPr>
                            </m:naryPr>
                            <m:sub>
                              <m:r>
                                <a:rPr lang="en-US" altLang="zh-CN" sz="1800" b="0" i="1" smtClean="0">
                                  <a:solidFill>
                                    <a:srgbClr val="7030A0"/>
                                  </a:solidFill>
                                  <a:latin typeface="Cambria Math" panose="02040503050406030204" pitchFamily="18" charset="0"/>
                                </a:rPr>
                                <m:t>𝑗</m:t>
                              </m:r>
                              <m:r>
                                <a:rPr lang="en-US" altLang="zh-CN" sz="1800" b="0" i="1" smtClean="0">
                                  <a:solidFill>
                                    <a:srgbClr val="7030A0"/>
                                  </a:solidFill>
                                  <a:latin typeface="Cambria Math" panose="02040503050406030204" pitchFamily="18" charset="0"/>
                                </a:rPr>
                                <m:t>=1</m:t>
                              </m:r>
                            </m:sub>
                            <m:sup>
                              <m:r>
                                <a:rPr lang="en-US" altLang="zh-CN" sz="1800" b="0" i="1" smtClean="0">
                                  <a:solidFill>
                                    <a:srgbClr val="7030A0"/>
                                  </a:solidFill>
                                  <a:latin typeface="Cambria Math" panose="02040503050406030204" pitchFamily="18" charset="0"/>
                                </a:rPr>
                                <m:t>𝑛</m:t>
                              </m:r>
                            </m:sup>
                            <m:e>
                              <m:sSubSup>
                                <m:sSubSupPr>
                                  <m:ctrlPr>
                                    <a:rPr lang="en-US" altLang="zh-CN" sz="1800" b="0" i="1" smtClean="0">
                                      <a:solidFill>
                                        <a:srgbClr val="7030A0"/>
                                      </a:solidFill>
                                      <a:latin typeface="Cambria Math" panose="02040503050406030204" pitchFamily="18" charset="0"/>
                                    </a:rPr>
                                  </m:ctrlPr>
                                </m:sSubSupPr>
                                <m:e>
                                  <m:r>
                                    <a:rPr lang="en-US" altLang="zh-CN" sz="1800" b="0" i="1" smtClean="0">
                                      <a:solidFill>
                                        <a:srgbClr val="7030A0"/>
                                      </a:solidFill>
                                      <a:latin typeface="Cambria Math" panose="02040503050406030204" pitchFamily="18" charset="0"/>
                                    </a:rPr>
                                    <m:t>𝑋</m:t>
                                  </m:r>
                                </m:e>
                                <m:sub>
                                  <m:r>
                                    <a:rPr lang="en-US" altLang="zh-CN" sz="1800" b="0" i="1" smtClean="0">
                                      <a:solidFill>
                                        <a:srgbClr val="7030A0"/>
                                      </a:solidFill>
                                      <a:latin typeface="Cambria Math" panose="02040503050406030204" pitchFamily="18" charset="0"/>
                                    </a:rPr>
                                    <m:t>𝑗</m:t>
                                  </m:r>
                                </m:sub>
                                <m:sup>
                                  <m:r>
                                    <a:rPr lang="en-US" altLang="zh-CN" sz="1800" b="0" i="1" smtClean="0">
                                      <a:solidFill>
                                        <a:srgbClr val="7030A0"/>
                                      </a:solidFill>
                                      <a:latin typeface="Cambria Math" panose="02040503050406030204" pitchFamily="18" charset="0"/>
                                    </a:rPr>
                                    <m:t>2</m:t>
                                  </m:r>
                                </m:sup>
                              </m:sSubSup>
                              <m:d>
                                <m:dPr>
                                  <m:ctrlPr>
                                    <a:rPr lang="en-US" altLang="zh-CN" sz="1800" b="0" i="1" smtClean="0">
                                      <a:solidFill>
                                        <a:srgbClr val="7030A0"/>
                                      </a:solidFill>
                                      <a:latin typeface="Cambria Math" panose="02040503050406030204" pitchFamily="18" charset="0"/>
                                    </a:rPr>
                                  </m:ctrlPr>
                                </m:dPr>
                                <m:e>
                                  <m:r>
                                    <a:rPr lang="en-US" altLang="zh-CN" sz="1800" b="0" i="1" smtClean="0">
                                      <a:solidFill>
                                        <a:srgbClr val="7030A0"/>
                                      </a:solidFill>
                                      <a:latin typeface="Cambria Math" panose="02040503050406030204" pitchFamily="18" charset="0"/>
                                    </a:rPr>
                                    <m:t>1</m:t>
                                  </m:r>
                                </m:e>
                              </m:d>
                              <m:r>
                                <a:rPr lang="en-US" altLang="zh-CN" sz="1800" b="0" i="1" smtClean="0">
                                  <a:solidFill>
                                    <a:srgbClr val="7030A0"/>
                                  </a:solidFill>
                                  <a:latin typeface="Cambria Math" panose="02040503050406030204" pitchFamily="18" charset="0"/>
                                </a:rPr>
                                <m:t>&gt;</m:t>
                              </m:r>
                              <m:r>
                                <a:rPr lang="en-US" altLang="zh-CN" sz="1800" b="0" i="1" smtClean="0">
                                  <a:solidFill>
                                    <a:srgbClr val="7030A0"/>
                                  </a:solidFill>
                                  <a:latin typeface="Cambria Math" panose="02040503050406030204" pitchFamily="18" charset="0"/>
                                </a:rPr>
                                <m:t>𝑃</m:t>
                              </m:r>
                            </m:e>
                          </m:nary>
                        </m:e>
                      </m:d>
                    </m:oMath>
                  </m:oMathPara>
                </a14:m>
                <a:endParaRPr lang="en-US" altLang="zh-CN" sz="1800" dirty="0"/>
              </a:p>
              <a:p>
                <a:r>
                  <a:rPr lang="en-US" altLang="zh-CN" sz="1800" dirty="0"/>
                  <a:t>and </a:t>
                </a:r>
              </a:p>
              <a:p>
                <a:pPr/>
                <a14:m>
                  <m:oMathPara xmlns:m="http://schemas.openxmlformats.org/officeDocument/2006/math">
                    <m:oMathParaPr>
                      <m:jc m:val="centerGroup"/>
                    </m:oMathParaPr>
                    <m:oMath xmlns:m="http://schemas.openxmlformats.org/officeDocument/2006/math">
                      <m:sSub>
                        <m:sSubPr>
                          <m:ctrlPr>
                            <a:rPr lang="en-US" altLang="zh-CN" sz="1800" b="0" i="1" smtClean="0">
                              <a:solidFill>
                                <a:srgbClr val="7030A0"/>
                              </a:solidFill>
                              <a:latin typeface="Cambria Math" panose="02040503050406030204" pitchFamily="18" charset="0"/>
                            </a:rPr>
                          </m:ctrlPr>
                        </m:sSubPr>
                        <m:e>
                          <m:r>
                            <a:rPr lang="en-US" altLang="zh-CN" sz="1800" b="0" i="1" smtClean="0">
                              <a:solidFill>
                                <a:srgbClr val="7030A0"/>
                              </a:solidFill>
                              <a:latin typeface="Cambria Math" panose="02040503050406030204" pitchFamily="18" charset="0"/>
                            </a:rPr>
                            <m:t>𝐸</m:t>
                          </m:r>
                        </m:e>
                        <m:sub>
                          <m:r>
                            <a:rPr lang="en-US" altLang="zh-CN" sz="1800" b="0" i="1" smtClean="0">
                              <a:solidFill>
                                <a:srgbClr val="7030A0"/>
                              </a:solidFill>
                              <a:latin typeface="Cambria Math" panose="02040503050406030204" pitchFamily="18" charset="0"/>
                            </a:rPr>
                            <m:t>𝑖</m:t>
                          </m:r>
                        </m:sub>
                      </m:sSub>
                      <m:r>
                        <a:rPr lang="en-US" altLang="zh-CN" sz="1800" i="1">
                          <a:solidFill>
                            <a:srgbClr val="7030A0"/>
                          </a:solidFill>
                          <a:latin typeface="Cambria Math" panose="02040503050406030204" pitchFamily="18" charset="0"/>
                        </a:rPr>
                        <m:t>=</m:t>
                      </m:r>
                      <m:d>
                        <m:dPr>
                          <m:begChr m:val="{"/>
                          <m:endChr m:val="}"/>
                          <m:ctrlPr>
                            <a:rPr lang="en-US" altLang="zh-CN" sz="1800" b="0" i="1" smtClean="0">
                              <a:solidFill>
                                <a:srgbClr val="7030A0"/>
                              </a:solidFill>
                              <a:latin typeface="Cambria Math" panose="02040503050406030204" pitchFamily="18" charset="0"/>
                            </a:rPr>
                          </m:ctrlPr>
                        </m:dPr>
                        <m:e>
                          <m:d>
                            <m:dPr>
                              <m:ctrlPr>
                                <a:rPr lang="en-US" altLang="zh-CN" sz="1800" b="0" i="1" smtClean="0">
                                  <a:solidFill>
                                    <a:srgbClr val="7030A0"/>
                                  </a:solidFill>
                                  <a:latin typeface="Cambria Math" panose="02040503050406030204" pitchFamily="18" charset="0"/>
                                </a:rPr>
                              </m:ctrlPr>
                            </m:dPr>
                            <m:e>
                              <m:sSup>
                                <m:sSupPr>
                                  <m:ctrlPr>
                                    <a:rPr lang="en-US" altLang="zh-CN" sz="1800" b="0" i="1" smtClean="0">
                                      <a:solidFill>
                                        <a:srgbClr val="7030A0"/>
                                      </a:solidFill>
                                      <a:latin typeface="Cambria Math" panose="02040503050406030204" pitchFamily="18" charset="0"/>
                                    </a:rPr>
                                  </m:ctrlPr>
                                </m:sSupPr>
                                <m:e>
                                  <m:r>
                                    <a:rPr lang="en-US" altLang="zh-CN" sz="1800" b="0" i="1" smtClean="0">
                                      <a:solidFill>
                                        <a:srgbClr val="7030A0"/>
                                      </a:solidFill>
                                      <a:latin typeface="Cambria Math" panose="02040503050406030204" pitchFamily="18" charset="0"/>
                                    </a:rPr>
                                    <m:t>𝑋</m:t>
                                  </m:r>
                                </m:e>
                                <m:sup>
                                  <m:r>
                                    <a:rPr lang="en-US" altLang="zh-CN" sz="1800" b="0" i="1" smtClean="0">
                                      <a:solidFill>
                                        <a:srgbClr val="7030A0"/>
                                      </a:solidFill>
                                      <a:latin typeface="Cambria Math" panose="02040503050406030204" pitchFamily="18" charset="0"/>
                                    </a:rPr>
                                    <m:t>𝑛</m:t>
                                  </m:r>
                                </m:sup>
                              </m:sSup>
                              <m:d>
                                <m:dPr>
                                  <m:ctrlPr>
                                    <a:rPr lang="en-US" altLang="zh-CN" sz="1800" b="0" i="1" smtClean="0">
                                      <a:solidFill>
                                        <a:srgbClr val="7030A0"/>
                                      </a:solidFill>
                                      <a:latin typeface="Cambria Math" panose="02040503050406030204" pitchFamily="18" charset="0"/>
                                    </a:rPr>
                                  </m:ctrlPr>
                                </m:dPr>
                                <m:e>
                                  <m:r>
                                    <a:rPr lang="en-US" altLang="zh-CN" sz="1800" b="0" i="1" smtClean="0">
                                      <a:solidFill>
                                        <a:srgbClr val="7030A0"/>
                                      </a:solidFill>
                                      <a:latin typeface="Cambria Math" panose="02040503050406030204" pitchFamily="18" charset="0"/>
                                    </a:rPr>
                                    <m:t>𝑖</m:t>
                                  </m:r>
                                </m:e>
                              </m:d>
                              <m:r>
                                <a:rPr lang="en-US" altLang="zh-CN" sz="1800" b="0" i="1" smtClean="0">
                                  <a:solidFill>
                                    <a:srgbClr val="7030A0"/>
                                  </a:solidFill>
                                  <a:latin typeface="Cambria Math" panose="02040503050406030204" pitchFamily="18" charset="0"/>
                                </a:rPr>
                                <m:t>, </m:t>
                              </m:r>
                              <m:sSup>
                                <m:sSupPr>
                                  <m:ctrlPr>
                                    <a:rPr lang="en-US" altLang="zh-CN" sz="1800" b="0" i="1" smtClean="0">
                                      <a:solidFill>
                                        <a:srgbClr val="7030A0"/>
                                      </a:solidFill>
                                      <a:latin typeface="Cambria Math" panose="02040503050406030204" pitchFamily="18" charset="0"/>
                                    </a:rPr>
                                  </m:ctrlPr>
                                </m:sSupPr>
                                <m:e>
                                  <m:r>
                                    <a:rPr lang="en-US" altLang="zh-CN" sz="1800" b="0" i="1" smtClean="0">
                                      <a:solidFill>
                                        <a:srgbClr val="7030A0"/>
                                      </a:solidFill>
                                      <a:latin typeface="Cambria Math" panose="02040503050406030204" pitchFamily="18" charset="0"/>
                                    </a:rPr>
                                    <m:t>𝑌</m:t>
                                  </m:r>
                                </m:e>
                                <m:sup>
                                  <m:r>
                                    <a:rPr lang="en-US" altLang="zh-CN" sz="1800" b="0" i="1" smtClean="0">
                                      <a:solidFill>
                                        <a:srgbClr val="7030A0"/>
                                      </a:solidFill>
                                      <a:latin typeface="Cambria Math" panose="02040503050406030204" pitchFamily="18" charset="0"/>
                                    </a:rPr>
                                    <m:t>𝑛</m:t>
                                  </m:r>
                                </m:sup>
                              </m:sSup>
                            </m:e>
                          </m:d>
                          <m:r>
                            <a:rPr lang="en-US" altLang="zh-CN" sz="1800" b="0" i="1" smtClean="0">
                              <a:solidFill>
                                <a:srgbClr val="7030A0"/>
                              </a:solidFill>
                              <a:latin typeface="Cambria Math" panose="02040503050406030204" pitchFamily="18" charset="0"/>
                            </a:rPr>
                            <m:t> </m:t>
                          </m:r>
                          <m:r>
                            <m:rPr>
                              <m:sty m:val="p"/>
                            </m:rPr>
                            <a:rPr lang="en-US" altLang="zh-CN" sz="1800" b="0" i="0" smtClean="0">
                              <a:solidFill>
                                <a:srgbClr val="7030A0"/>
                              </a:solidFill>
                              <a:latin typeface="Cambria Math" panose="02040503050406030204" pitchFamily="18" charset="0"/>
                            </a:rPr>
                            <m:t>is</m:t>
                          </m:r>
                          <m:r>
                            <a:rPr lang="en-US" altLang="zh-CN" sz="1800" b="0" i="0" smtClean="0">
                              <a:solidFill>
                                <a:srgbClr val="7030A0"/>
                              </a:solidFill>
                              <a:latin typeface="Cambria Math" panose="02040503050406030204" pitchFamily="18" charset="0"/>
                            </a:rPr>
                            <m:t> </m:t>
                          </m:r>
                          <m:r>
                            <m:rPr>
                              <m:sty m:val="p"/>
                            </m:rPr>
                            <a:rPr lang="en-US" altLang="zh-CN" sz="1800" b="0" i="0" smtClean="0">
                              <a:solidFill>
                                <a:srgbClr val="7030A0"/>
                              </a:solidFill>
                              <a:latin typeface="Cambria Math" panose="02040503050406030204" pitchFamily="18" charset="0"/>
                            </a:rPr>
                            <m:t>in</m:t>
                          </m:r>
                          <m:r>
                            <a:rPr lang="en-US" altLang="zh-CN" sz="1800" b="0" i="0" smtClean="0">
                              <a:solidFill>
                                <a:srgbClr val="7030A0"/>
                              </a:solidFill>
                              <a:latin typeface="Cambria Math" panose="02040503050406030204" pitchFamily="18" charset="0"/>
                            </a:rPr>
                            <m:t> </m:t>
                          </m:r>
                          <m:sSubSup>
                            <m:sSubSupPr>
                              <m:ctrlPr>
                                <a:rPr lang="en-US" altLang="zh-CN" sz="1800" b="0" i="1" smtClean="0">
                                  <a:solidFill>
                                    <a:srgbClr val="7030A0"/>
                                  </a:solidFill>
                                  <a:latin typeface="Cambria Math" panose="02040503050406030204" pitchFamily="18" charset="0"/>
                                </a:rPr>
                              </m:ctrlPr>
                            </m:sSubSupPr>
                            <m:e>
                              <m:r>
                                <a:rPr lang="en-US" altLang="zh-CN" sz="1800" b="0" i="1" smtClean="0">
                                  <a:solidFill>
                                    <a:srgbClr val="7030A0"/>
                                  </a:solidFill>
                                  <a:latin typeface="Cambria Math" panose="02040503050406030204" pitchFamily="18" charset="0"/>
                                </a:rPr>
                                <m:t>𝐴</m:t>
                              </m:r>
                            </m:e>
                            <m:sub>
                              <m:r>
                                <a:rPr lang="en-US" altLang="zh-CN" sz="1800" b="0" i="1" smtClean="0">
                                  <a:solidFill>
                                    <a:srgbClr val="7030A0"/>
                                  </a:solidFill>
                                  <a:latin typeface="Cambria Math" panose="02040503050406030204" pitchFamily="18" charset="0"/>
                                </a:rPr>
                                <m:t>𝜖</m:t>
                              </m:r>
                            </m:sub>
                            <m:sup>
                              <m:r>
                                <a:rPr lang="en-US" altLang="zh-CN" sz="1800" b="0" i="1" smtClean="0">
                                  <a:solidFill>
                                    <a:srgbClr val="7030A0"/>
                                  </a:solidFill>
                                  <a:latin typeface="Cambria Math" panose="02040503050406030204" pitchFamily="18" charset="0"/>
                                </a:rPr>
                                <m:t>(</m:t>
                              </m:r>
                              <m:r>
                                <a:rPr lang="en-US" altLang="zh-CN" sz="1800" b="0" i="1" smtClean="0">
                                  <a:solidFill>
                                    <a:srgbClr val="7030A0"/>
                                  </a:solidFill>
                                  <a:latin typeface="Cambria Math" panose="02040503050406030204" pitchFamily="18" charset="0"/>
                                </a:rPr>
                                <m:t>𝑛</m:t>
                              </m:r>
                              <m:r>
                                <a:rPr lang="en-US" altLang="zh-CN" sz="1800" b="0" i="1" smtClean="0">
                                  <a:solidFill>
                                    <a:srgbClr val="7030A0"/>
                                  </a:solidFill>
                                  <a:latin typeface="Cambria Math" panose="02040503050406030204" pitchFamily="18" charset="0"/>
                                </a:rPr>
                                <m:t>)</m:t>
                              </m:r>
                            </m:sup>
                          </m:sSubSup>
                        </m:e>
                      </m:d>
                      <m:r>
                        <a:rPr lang="en-US" altLang="zh-CN" sz="1800" b="0" i="1" smtClean="0">
                          <a:latin typeface="Cambria Math" panose="02040503050406030204" pitchFamily="18" charset="0"/>
                        </a:rPr>
                        <m:t> </m:t>
                      </m:r>
                    </m:oMath>
                  </m:oMathPara>
                </a14:m>
                <a:endParaRPr lang="en-US" altLang="zh-CN" sz="1800" dirty="0"/>
              </a:p>
              <a:p>
                <a:pPr/>
                <a14:m>
                  <m:oMathPara xmlns:m="http://schemas.openxmlformats.org/officeDocument/2006/math">
                    <m:oMathParaPr>
                      <m:jc m:val="centerGroup"/>
                    </m:oMathParaPr>
                    <m:oMath xmlns:m="http://schemas.openxmlformats.org/officeDocument/2006/math">
                      <m:func>
                        <m:funcPr>
                          <m:ctrlPr>
                            <a:rPr lang="en-US" altLang="zh-CN" sz="1800" b="0" i="1" smtClean="0">
                              <a:solidFill>
                                <a:srgbClr val="7030A0"/>
                              </a:solidFill>
                              <a:latin typeface="Cambria Math" panose="02040503050406030204" pitchFamily="18" charset="0"/>
                            </a:rPr>
                          </m:ctrlPr>
                        </m:funcPr>
                        <m:fName>
                          <m:r>
                            <m:rPr>
                              <m:sty m:val="p"/>
                            </m:rPr>
                            <a:rPr lang="en-US" altLang="zh-CN" sz="1800" b="0" i="0" smtClean="0">
                              <a:solidFill>
                                <a:srgbClr val="7030A0"/>
                              </a:solidFill>
                              <a:latin typeface="Cambria Math" panose="02040503050406030204" pitchFamily="18" charset="0"/>
                            </a:rPr>
                            <m:t>Pr</m:t>
                          </m:r>
                        </m:fName>
                        <m:e>
                          <m:d>
                            <m:dPr>
                              <m:ctrlPr>
                                <a:rPr lang="en-US" altLang="zh-CN" sz="1800" b="0" i="1" smtClean="0">
                                  <a:solidFill>
                                    <a:srgbClr val="7030A0"/>
                                  </a:solidFill>
                                  <a:latin typeface="Cambria Math" panose="02040503050406030204" pitchFamily="18" charset="0"/>
                                </a:rPr>
                              </m:ctrlPr>
                            </m:dPr>
                            <m:e>
                              <m:r>
                                <a:rPr lang="en-US" altLang="zh-CN" sz="1800" b="0" i="1" smtClean="0">
                                  <a:solidFill>
                                    <a:srgbClr val="7030A0"/>
                                  </a:solidFill>
                                  <a:latin typeface="Cambria Math" panose="02040503050406030204" pitchFamily="18" charset="0"/>
                                </a:rPr>
                                <m:t>ℰ</m:t>
                              </m:r>
                            </m:e>
                            <m:e>
                              <m:r>
                                <a:rPr lang="en-US" altLang="zh-CN" sz="1800" b="0" i="1" smtClean="0">
                                  <a:solidFill>
                                    <a:srgbClr val="7030A0"/>
                                  </a:solidFill>
                                  <a:latin typeface="Cambria Math" panose="02040503050406030204" pitchFamily="18" charset="0"/>
                                </a:rPr>
                                <m:t>𝑊</m:t>
                              </m:r>
                              <m:r>
                                <a:rPr lang="en-US" altLang="zh-CN" sz="1800" b="0" i="1" smtClean="0">
                                  <a:solidFill>
                                    <a:srgbClr val="7030A0"/>
                                  </a:solidFill>
                                  <a:latin typeface="Cambria Math" panose="02040503050406030204" pitchFamily="18" charset="0"/>
                                </a:rPr>
                                <m:t>=1</m:t>
                              </m:r>
                            </m:e>
                          </m:d>
                        </m:e>
                      </m:func>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𝑃</m:t>
                      </m:r>
                      <m:d>
                        <m:dPr>
                          <m:ctrlPr>
                            <a:rPr lang="en-US" altLang="zh-CN" sz="1800" b="0" i="1" smtClean="0">
                              <a:latin typeface="Cambria Math" panose="02040503050406030204" pitchFamily="18" charset="0"/>
                            </a:rPr>
                          </m:ctrlPr>
                        </m:dPr>
                        <m:e>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𝐸</m:t>
                              </m:r>
                            </m:e>
                            <m:sub>
                              <m:r>
                                <a:rPr lang="en-US" altLang="zh-CN" sz="1800" b="0" i="1" smtClean="0">
                                  <a:latin typeface="Cambria Math" panose="02040503050406030204" pitchFamily="18" charset="0"/>
                                </a:rPr>
                                <m:t>0</m:t>
                              </m:r>
                            </m:sub>
                          </m:sSub>
                          <m:r>
                            <a:rPr lang="en-US" altLang="zh-CN" sz="1800" b="0" i="1" smtClean="0">
                              <a:latin typeface="Cambria Math" panose="02040503050406030204" pitchFamily="18" charset="0"/>
                            </a:rPr>
                            <m:t>∪</m:t>
                          </m:r>
                          <m:sSubSup>
                            <m:sSubSupPr>
                              <m:ctrlPr>
                                <a:rPr lang="en-US" altLang="zh-CN" sz="1800" b="0" i="1" smtClean="0">
                                  <a:latin typeface="Cambria Math" panose="02040503050406030204" pitchFamily="18" charset="0"/>
                                </a:rPr>
                              </m:ctrlPr>
                            </m:sSubSupPr>
                            <m:e>
                              <m:r>
                                <a:rPr lang="en-US" altLang="zh-CN" sz="1800" b="0" i="1" smtClean="0">
                                  <a:latin typeface="Cambria Math" panose="02040503050406030204" pitchFamily="18" charset="0"/>
                                </a:rPr>
                                <m:t>𝐸</m:t>
                              </m:r>
                            </m:e>
                            <m:sub>
                              <m:r>
                                <a:rPr lang="en-US" altLang="zh-CN" sz="1800" b="0" i="1" smtClean="0">
                                  <a:latin typeface="Cambria Math" panose="02040503050406030204" pitchFamily="18" charset="0"/>
                                </a:rPr>
                                <m:t>1</m:t>
                              </m:r>
                            </m:sub>
                            <m:sup>
                              <m:r>
                                <a:rPr lang="en-US" altLang="zh-CN" sz="1800" b="0" i="1" smtClean="0">
                                  <a:latin typeface="Cambria Math" panose="02040503050406030204" pitchFamily="18" charset="0"/>
                                </a:rPr>
                                <m:t>𝑐</m:t>
                              </m:r>
                            </m:sup>
                          </m:sSubSup>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𝐸</m:t>
                              </m:r>
                            </m:e>
                            <m:sub>
                              <m:r>
                                <a:rPr lang="en-US" altLang="zh-CN" sz="1800" b="0" i="1" smtClean="0">
                                  <a:latin typeface="Cambria Math" panose="02040503050406030204" pitchFamily="18" charset="0"/>
                                </a:rPr>
                                <m:t>2</m:t>
                              </m:r>
                            </m:sub>
                          </m:sSub>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𝐸</m:t>
                              </m:r>
                            </m:e>
                            <m:sub>
                              <m:r>
                                <a:rPr lang="en-US" altLang="zh-CN" sz="1800" b="0" i="1" smtClean="0">
                                  <a:latin typeface="Cambria Math" panose="02040503050406030204" pitchFamily="18" charset="0"/>
                                </a:rPr>
                                <m:t>3</m:t>
                              </m:r>
                            </m:sub>
                          </m:sSub>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𝐸</m:t>
                              </m:r>
                            </m:e>
                            <m:sub>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2</m:t>
                                  </m:r>
                                </m:e>
                                <m:sup>
                                  <m:r>
                                    <a:rPr lang="en-US" altLang="zh-CN" sz="1800" b="0" i="1" smtClean="0">
                                      <a:latin typeface="Cambria Math" panose="02040503050406030204" pitchFamily="18" charset="0"/>
                                    </a:rPr>
                                    <m:t>𝑛𝑅</m:t>
                                  </m:r>
                                </m:sup>
                              </m:sSup>
                            </m:sub>
                          </m:sSub>
                        </m:e>
                      </m:d>
                      <m:r>
                        <a:rPr lang="en-US" altLang="zh-CN" sz="1800" b="0" i="1" smtClean="0">
                          <a:solidFill>
                            <a:srgbClr val="7030A0"/>
                          </a:solidFill>
                          <a:latin typeface="Cambria Math" panose="02040503050406030204" pitchFamily="18" charset="0"/>
                        </a:rPr>
                        <m:t>≤</m:t>
                      </m:r>
                      <m:r>
                        <a:rPr lang="en-US" altLang="zh-CN" sz="1800" i="1">
                          <a:solidFill>
                            <a:srgbClr val="7030A0"/>
                          </a:solidFill>
                          <a:latin typeface="Cambria Math" panose="02040503050406030204" pitchFamily="18" charset="0"/>
                        </a:rPr>
                        <m:t>𝑃</m:t>
                      </m:r>
                      <m:d>
                        <m:dPr>
                          <m:ctrlPr>
                            <a:rPr lang="en-US" altLang="zh-CN" sz="1800" i="1">
                              <a:solidFill>
                                <a:srgbClr val="7030A0"/>
                              </a:solidFill>
                              <a:latin typeface="Cambria Math" panose="02040503050406030204" pitchFamily="18" charset="0"/>
                            </a:rPr>
                          </m:ctrlPr>
                        </m:dPr>
                        <m:e>
                          <m:sSub>
                            <m:sSubPr>
                              <m:ctrlPr>
                                <a:rPr lang="en-US" altLang="zh-CN" sz="1800" i="1">
                                  <a:solidFill>
                                    <a:srgbClr val="7030A0"/>
                                  </a:solidFill>
                                  <a:latin typeface="Cambria Math" panose="02040503050406030204" pitchFamily="18" charset="0"/>
                                </a:rPr>
                              </m:ctrlPr>
                            </m:sSubPr>
                            <m:e>
                              <m:r>
                                <a:rPr lang="en-US" altLang="zh-CN" sz="1800" i="1">
                                  <a:solidFill>
                                    <a:srgbClr val="7030A0"/>
                                  </a:solidFill>
                                  <a:latin typeface="Cambria Math" panose="02040503050406030204" pitchFamily="18" charset="0"/>
                                </a:rPr>
                                <m:t>𝐸</m:t>
                              </m:r>
                            </m:e>
                            <m:sub>
                              <m:r>
                                <a:rPr lang="en-US" altLang="zh-CN" sz="1800" i="1">
                                  <a:solidFill>
                                    <a:srgbClr val="7030A0"/>
                                  </a:solidFill>
                                  <a:latin typeface="Cambria Math" panose="02040503050406030204" pitchFamily="18" charset="0"/>
                                </a:rPr>
                                <m:t>0</m:t>
                              </m:r>
                            </m:sub>
                          </m:sSub>
                        </m:e>
                      </m:d>
                      <m:r>
                        <a:rPr lang="en-US" altLang="zh-CN" sz="1800" b="0" i="1" smtClean="0">
                          <a:solidFill>
                            <a:srgbClr val="7030A0"/>
                          </a:solidFill>
                          <a:latin typeface="Cambria Math" panose="02040503050406030204" pitchFamily="18" charset="0"/>
                        </a:rPr>
                        <m:t>+</m:t>
                      </m:r>
                      <m:r>
                        <a:rPr lang="en-US" altLang="zh-CN" sz="1800" i="1">
                          <a:solidFill>
                            <a:srgbClr val="7030A0"/>
                          </a:solidFill>
                          <a:latin typeface="Cambria Math" panose="02040503050406030204" pitchFamily="18" charset="0"/>
                        </a:rPr>
                        <m:t>𝑃</m:t>
                      </m:r>
                      <m:d>
                        <m:dPr>
                          <m:ctrlPr>
                            <a:rPr lang="en-US" altLang="zh-CN" sz="1800" i="1">
                              <a:solidFill>
                                <a:srgbClr val="7030A0"/>
                              </a:solidFill>
                              <a:latin typeface="Cambria Math" panose="02040503050406030204" pitchFamily="18" charset="0"/>
                            </a:rPr>
                          </m:ctrlPr>
                        </m:dPr>
                        <m:e>
                          <m:sSubSup>
                            <m:sSubSupPr>
                              <m:ctrlPr>
                                <a:rPr lang="en-US" altLang="zh-CN" sz="1800" i="1">
                                  <a:solidFill>
                                    <a:srgbClr val="7030A0"/>
                                  </a:solidFill>
                                  <a:latin typeface="Cambria Math" panose="02040503050406030204" pitchFamily="18" charset="0"/>
                                </a:rPr>
                              </m:ctrlPr>
                            </m:sSubSupPr>
                            <m:e>
                              <m:r>
                                <a:rPr lang="en-US" altLang="zh-CN" sz="1800" i="1">
                                  <a:solidFill>
                                    <a:srgbClr val="7030A0"/>
                                  </a:solidFill>
                                  <a:latin typeface="Cambria Math" panose="02040503050406030204" pitchFamily="18" charset="0"/>
                                </a:rPr>
                                <m:t>𝐸</m:t>
                              </m:r>
                            </m:e>
                            <m:sub>
                              <m:r>
                                <a:rPr lang="en-US" altLang="zh-CN" sz="1800" i="1">
                                  <a:solidFill>
                                    <a:srgbClr val="7030A0"/>
                                  </a:solidFill>
                                  <a:latin typeface="Cambria Math" panose="02040503050406030204" pitchFamily="18" charset="0"/>
                                </a:rPr>
                                <m:t>1</m:t>
                              </m:r>
                            </m:sub>
                            <m:sup>
                              <m:r>
                                <a:rPr lang="en-US" altLang="zh-CN" sz="1800" i="1">
                                  <a:solidFill>
                                    <a:srgbClr val="7030A0"/>
                                  </a:solidFill>
                                  <a:latin typeface="Cambria Math" panose="02040503050406030204" pitchFamily="18" charset="0"/>
                                </a:rPr>
                                <m:t>𝑐</m:t>
                              </m:r>
                            </m:sup>
                          </m:sSubSup>
                        </m:e>
                      </m:d>
                      <m:r>
                        <a:rPr lang="en-US" altLang="zh-CN" sz="1800" b="0" i="1" smtClean="0">
                          <a:solidFill>
                            <a:srgbClr val="7030A0"/>
                          </a:solidFill>
                          <a:latin typeface="Cambria Math" panose="02040503050406030204" pitchFamily="18" charset="0"/>
                        </a:rPr>
                        <m:t>+</m:t>
                      </m:r>
                      <m:nary>
                        <m:naryPr>
                          <m:chr m:val="∑"/>
                          <m:ctrlPr>
                            <a:rPr lang="en-US" altLang="zh-CN" sz="1800" b="0" i="1" smtClean="0">
                              <a:solidFill>
                                <a:srgbClr val="7030A0"/>
                              </a:solidFill>
                              <a:latin typeface="Cambria Math" panose="02040503050406030204" pitchFamily="18" charset="0"/>
                            </a:rPr>
                          </m:ctrlPr>
                        </m:naryPr>
                        <m:sub>
                          <m:r>
                            <a:rPr lang="en-US" altLang="zh-CN" sz="1800" b="0" i="1" smtClean="0">
                              <a:solidFill>
                                <a:srgbClr val="7030A0"/>
                              </a:solidFill>
                              <a:latin typeface="Cambria Math" panose="02040503050406030204" pitchFamily="18" charset="0"/>
                            </a:rPr>
                            <m:t>𝑖</m:t>
                          </m:r>
                          <m:r>
                            <a:rPr lang="en-US" altLang="zh-CN" sz="1800" b="0" i="1" smtClean="0">
                              <a:solidFill>
                                <a:srgbClr val="7030A0"/>
                              </a:solidFill>
                              <a:latin typeface="Cambria Math" panose="02040503050406030204" pitchFamily="18" charset="0"/>
                            </a:rPr>
                            <m:t>=2</m:t>
                          </m:r>
                        </m:sub>
                        <m:sup>
                          <m:sSup>
                            <m:sSupPr>
                              <m:ctrlPr>
                                <a:rPr lang="en-US" altLang="zh-CN" sz="1800" b="0" i="1" smtClean="0">
                                  <a:solidFill>
                                    <a:srgbClr val="7030A0"/>
                                  </a:solidFill>
                                  <a:latin typeface="Cambria Math" panose="02040503050406030204" pitchFamily="18" charset="0"/>
                                </a:rPr>
                              </m:ctrlPr>
                            </m:sSupPr>
                            <m:e>
                              <m:r>
                                <a:rPr lang="en-US" altLang="zh-CN" sz="1800" b="0" i="1" smtClean="0">
                                  <a:solidFill>
                                    <a:srgbClr val="7030A0"/>
                                  </a:solidFill>
                                  <a:latin typeface="Cambria Math" panose="02040503050406030204" pitchFamily="18" charset="0"/>
                                </a:rPr>
                                <m:t>2</m:t>
                              </m:r>
                            </m:e>
                            <m:sup>
                              <m:r>
                                <a:rPr lang="en-US" altLang="zh-CN" sz="1800" b="0" i="1" smtClean="0">
                                  <a:solidFill>
                                    <a:srgbClr val="7030A0"/>
                                  </a:solidFill>
                                  <a:latin typeface="Cambria Math" panose="02040503050406030204" pitchFamily="18" charset="0"/>
                                </a:rPr>
                                <m:t>𝑛𝑅</m:t>
                              </m:r>
                            </m:sup>
                          </m:sSup>
                        </m:sup>
                        <m:e>
                          <m:r>
                            <a:rPr lang="en-US" altLang="zh-CN" sz="1800" i="1">
                              <a:solidFill>
                                <a:srgbClr val="7030A0"/>
                              </a:solidFill>
                              <a:latin typeface="Cambria Math" panose="02040503050406030204" pitchFamily="18" charset="0"/>
                            </a:rPr>
                            <m:t>𝑃</m:t>
                          </m:r>
                          <m:d>
                            <m:dPr>
                              <m:ctrlPr>
                                <a:rPr lang="en-US" altLang="zh-CN" sz="1800" i="1">
                                  <a:solidFill>
                                    <a:srgbClr val="7030A0"/>
                                  </a:solidFill>
                                  <a:latin typeface="Cambria Math" panose="02040503050406030204" pitchFamily="18" charset="0"/>
                                </a:rPr>
                              </m:ctrlPr>
                            </m:dPr>
                            <m:e>
                              <m:sSub>
                                <m:sSubPr>
                                  <m:ctrlPr>
                                    <a:rPr lang="en-US" altLang="zh-CN" sz="1800" i="1">
                                      <a:solidFill>
                                        <a:srgbClr val="7030A0"/>
                                      </a:solidFill>
                                      <a:latin typeface="Cambria Math" panose="02040503050406030204" pitchFamily="18" charset="0"/>
                                    </a:rPr>
                                  </m:ctrlPr>
                                </m:sSubPr>
                                <m:e>
                                  <m:r>
                                    <a:rPr lang="en-US" altLang="zh-CN" sz="1800" i="1">
                                      <a:solidFill>
                                        <a:srgbClr val="7030A0"/>
                                      </a:solidFill>
                                      <a:latin typeface="Cambria Math" panose="02040503050406030204" pitchFamily="18" charset="0"/>
                                    </a:rPr>
                                    <m:t>𝐸</m:t>
                                  </m:r>
                                </m:e>
                                <m:sub>
                                  <m:r>
                                    <a:rPr lang="en-US" altLang="zh-CN" sz="1800" i="1">
                                      <a:solidFill>
                                        <a:srgbClr val="7030A0"/>
                                      </a:solidFill>
                                      <a:latin typeface="Cambria Math" panose="02040503050406030204" pitchFamily="18" charset="0"/>
                                    </a:rPr>
                                    <m:t>𝑖</m:t>
                                  </m:r>
                                </m:sub>
                              </m:sSub>
                            </m:e>
                          </m:d>
                        </m:e>
                      </m:nary>
                    </m:oMath>
                  </m:oMathPara>
                </a14:m>
                <a:endParaRPr lang="en-US" altLang="zh-CN" sz="1800" dirty="0"/>
              </a:p>
              <a:p>
                <a:pPr/>
                <a14:m>
                  <m:oMathPara xmlns:m="http://schemas.openxmlformats.org/officeDocument/2006/math">
                    <m:oMathParaPr>
                      <m:jc m:val="centerGroup"/>
                    </m:oMathParaPr>
                    <m:oMath xmlns:m="http://schemas.openxmlformats.org/officeDocument/2006/math">
                      <m:r>
                        <a:rPr lang="en-US" altLang="zh-CN" sz="1800" b="0" i="1" smtClean="0">
                          <a:latin typeface="Cambria Math" panose="02040503050406030204" pitchFamily="18" charset="0"/>
                        </a:rPr>
                        <m:t>𝑃</m:t>
                      </m:r>
                      <m:d>
                        <m:dPr>
                          <m:ctrlPr>
                            <a:rPr lang="en-US" altLang="zh-CN" sz="1800" b="0" i="1" smtClean="0">
                              <a:latin typeface="Cambria Math" panose="02040503050406030204" pitchFamily="18" charset="0"/>
                            </a:rPr>
                          </m:ctrlPr>
                        </m:dPr>
                        <m:e>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𝐸</m:t>
                              </m:r>
                            </m:e>
                            <m:sub>
                              <m:r>
                                <a:rPr lang="en-US" altLang="zh-CN" sz="1800" b="0" i="1" smtClean="0">
                                  <a:latin typeface="Cambria Math" panose="02040503050406030204" pitchFamily="18" charset="0"/>
                                </a:rPr>
                                <m:t>0</m:t>
                              </m:r>
                            </m:sub>
                          </m:sSub>
                        </m:e>
                      </m:d>
                      <m:r>
                        <a:rPr lang="en-US" altLang="zh-CN" sz="1800" b="0" i="1" smtClean="0">
                          <a:latin typeface="Cambria Math" panose="02040503050406030204" pitchFamily="18" charset="0"/>
                        </a:rPr>
                        <m:t>→0</m:t>
                      </m:r>
                    </m:oMath>
                  </m:oMathPara>
                </a14:m>
                <a:endParaRPr lang="en-US" altLang="zh-CN" sz="1800" dirty="0"/>
              </a:p>
              <a:p>
                <a:pPr/>
                <a14:m>
                  <m:oMathPara xmlns:m="http://schemas.openxmlformats.org/officeDocument/2006/math">
                    <m:oMathParaPr>
                      <m:jc m:val="centerGroup"/>
                    </m:oMathParaPr>
                    <m:oMath xmlns:m="http://schemas.openxmlformats.org/officeDocument/2006/math">
                      <m:r>
                        <a:rPr lang="en-US" altLang="zh-CN" sz="1800" b="0" i="1" smtClean="0">
                          <a:latin typeface="Cambria Math" panose="02040503050406030204" pitchFamily="18" charset="0"/>
                        </a:rPr>
                        <m:t>𝑃</m:t>
                      </m:r>
                      <m:d>
                        <m:dPr>
                          <m:ctrlPr>
                            <a:rPr lang="en-US" altLang="zh-CN" sz="1800" b="0" i="1" smtClean="0">
                              <a:latin typeface="Cambria Math" panose="02040503050406030204" pitchFamily="18" charset="0"/>
                            </a:rPr>
                          </m:ctrlPr>
                        </m:dPr>
                        <m:e>
                          <m:sSubSup>
                            <m:sSubSupPr>
                              <m:ctrlPr>
                                <a:rPr lang="en-US" altLang="zh-CN" sz="1800" b="0" i="1" smtClean="0">
                                  <a:latin typeface="Cambria Math" panose="02040503050406030204" pitchFamily="18" charset="0"/>
                                </a:rPr>
                              </m:ctrlPr>
                            </m:sSubSupPr>
                            <m:e>
                              <m:r>
                                <a:rPr lang="en-US" altLang="zh-CN" sz="1800" b="0" i="1" smtClean="0">
                                  <a:latin typeface="Cambria Math" panose="02040503050406030204" pitchFamily="18" charset="0"/>
                                </a:rPr>
                                <m:t>𝐸</m:t>
                              </m:r>
                            </m:e>
                            <m:sub>
                              <m:r>
                                <a:rPr lang="en-US" altLang="zh-CN" sz="1800" b="0" i="1" smtClean="0">
                                  <a:latin typeface="Cambria Math" panose="02040503050406030204" pitchFamily="18" charset="0"/>
                                </a:rPr>
                                <m:t>1</m:t>
                              </m:r>
                            </m:sub>
                            <m:sup>
                              <m:r>
                                <a:rPr lang="en-US" altLang="zh-CN" sz="1800" b="0" i="1" smtClean="0">
                                  <a:latin typeface="Cambria Math" panose="02040503050406030204" pitchFamily="18" charset="0"/>
                                </a:rPr>
                                <m:t>𝑐</m:t>
                              </m:r>
                            </m:sup>
                          </m:sSubSup>
                        </m:e>
                      </m:d>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𝜖</m:t>
                      </m:r>
                    </m:oMath>
                  </m:oMathPara>
                </a14:m>
                <a:endParaRPr lang="en-US" altLang="zh-CN" sz="1800" dirty="0"/>
              </a:p>
              <a:p>
                <a:pPr/>
                <a14:m>
                  <m:oMathPara xmlns:m="http://schemas.openxmlformats.org/officeDocument/2006/math">
                    <m:oMathParaPr>
                      <m:jc m:val="centerGroup"/>
                    </m:oMathParaPr>
                    <m:oMath xmlns:m="http://schemas.openxmlformats.org/officeDocument/2006/math">
                      <m:nary>
                        <m:naryPr>
                          <m:chr m:val="∑"/>
                          <m:ctrlPr>
                            <a:rPr lang="en-US" altLang="zh-CN" sz="1800" i="1">
                              <a:latin typeface="Cambria Math" panose="02040503050406030204" pitchFamily="18" charset="0"/>
                            </a:rPr>
                          </m:ctrlPr>
                        </m:naryPr>
                        <m:sub>
                          <m:r>
                            <a:rPr lang="en-US" altLang="zh-CN" sz="1800" i="1">
                              <a:latin typeface="Cambria Math" panose="02040503050406030204" pitchFamily="18" charset="0"/>
                            </a:rPr>
                            <m:t>𝑖</m:t>
                          </m:r>
                          <m:r>
                            <a:rPr lang="en-US" altLang="zh-CN" sz="1800" i="1">
                              <a:latin typeface="Cambria Math" panose="02040503050406030204" pitchFamily="18" charset="0"/>
                            </a:rPr>
                            <m:t>=2</m:t>
                          </m:r>
                        </m:sub>
                        <m:sup>
                          <m:sSup>
                            <m:sSupPr>
                              <m:ctrlPr>
                                <a:rPr lang="en-US" altLang="zh-CN" sz="1800" i="1">
                                  <a:latin typeface="Cambria Math" panose="02040503050406030204" pitchFamily="18" charset="0"/>
                                </a:rPr>
                              </m:ctrlPr>
                            </m:sSupPr>
                            <m:e>
                              <m:r>
                                <a:rPr lang="en-US" altLang="zh-CN" sz="1800" i="1">
                                  <a:latin typeface="Cambria Math" panose="02040503050406030204" pitchFamily="18" charset="0"/>
                                </a:rPr>
                                <m:t>2</m:t>
                              </m:r>
                            </m:e>
                            <m:sup>
                              <m:r>
                                <a:rPr lang="en-US" altLang="zh-CN" sz="1800" i="1">
                                  <a:latin typeface="Cambria Math" panose="02040503050406030204" pitchFamily="18" charset="0"/>
                                </a:rPr>
                                <m:t>𝑛𝑅</m:t>
                              </m:r>
                            </m:sup>
                          </m:sSup>
                        </m:sup>
                        <m:e>
                          <m:r>
                            <a:rPr lang="en-US" altLang="zh-CN" sz="1800" i="1">
                              <a:latin typeface="Cambria Math" panose="02040503050406030204" pitchFamily="18" charset="0"/>
                            </a:rPr>
                            <m:t>𝑃</m:t>
                          </m:r>
                          <m:d>
                            <m:dPr>
                              <m:ctrlPr>
                                <a:rPr lang="en-US" altLang="zh-CN" sz="1800" i="1">
                                  <a:latin typeface="Cambria Math" panose="02040503050406030204" pitchFamily="18" charset="0"/>
                                </a:rPr>
                              </m:ctrlPr>
                            </m:dPr>
                            <m:e>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𝐸</m:t>
                                  </m:r>
                                </m:e>
                                <m:sub>
                                  <m:r>
                                    <a:rPr lang="en-US" altLang="zh-CN" sz="1800" i="1">
                                      <a:latin typeface="Cambria Math" panose="02040503050406030204" pitchFamily="18" charset="0"/>
                                    </a:rPr>
                                    <m:t>𝑖</m:t>
                                  </m:r>
                                </m:sub>
                              </m:sSub>
                            </m:e>
                          </m:d>
                        </m:e>
                      </m:nary>
                      <m:r>
                        <a:rPr lang="en-US" altLang="zh-CN" sz="1800" b="0" i="1" smtClean="0">
                          <a:latin typeface="Cambria Math" panose="02040503050406030204" pitchFamily="18" charset="0"/>
                        </a:rPr>
                        <m:t>=</m:t>
                      </m:r>
                      <m:d>
                        <m:dPr>
                          <m:ctrlPr>
                            <a:rPr lang="en-US" altLang="zh-CN" sz="1800" b="0" i="1" smtClean="0">
                              <a:latin typeface="Cambria Math" panose="02040503050406030204" pitchFamily="18" charset="0"/>
                            </a:rPr>
                          </m:ctrlPr>
                        </m:dPr>
                        <m:e>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2</m:t>
                              </m:r>
                            </m:e>
                            <m:sup>
                              <m:r>
                                <a:rPr lang="en-US" altLang="zh-CN" sz="1800" b="0" i="1" smtClean="0">
                                  <a:latin typeface="Cambria Math" panose="02040503050406030204" pitchFamily="18" charset="0"/>
                                </a:rPr>
                                <m:t>𝑛𝑅</m:t>
                              </m:r>
                            </m:sup>
                          </m:sSup>
                          <m:r>
                            <a:rPr lang="en-US" altLang="zh-CN" sz="1800" b="0" i="1" smtClean="0">
                              <a:latin typeface="Cambria Math" panose="02040503050406030204" pitchFamily="18" charset="0"/>
                            </a:rPr>
                            <m:t>−1</m:t>
                          </m:r>
                        </m:e>
                      </m:d>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2</m:t>
                          </m:r>
                        </m:e>
                        <m:sup>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𝑛</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𝐼</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𝑋</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𝑌</m:t>
                              </m:r>
                            </m:e>
                          </m:d>
                          <m:r>
                            <a:rPr lang="en-US" altLang="zh-CN" sz="1800" b="0" i="1" smtClean="0">
                              <a:latin typeface="Cambria Math" panose="02040503050406030204" pitchFamily="18" charset="0"/>
                            </a:rPr>
                            <m:t>−3</m:t>
                          </m:r>
                          <m:r>
                            <a:rPr lang="en-US" altLang="zh-CN" sz="1800" b="0" i="1" smtClean="0">
                              <a:latin typeface="Cambria Math" panose="02040503050406030204" pitchFamily="18" charset="0"/>
                            </a:rPr>
                            <m:t>𝜖</m:t>
                          </m:r>
                          <m:r>
                            <a:rPr lang="en-US" altLang="zh-CN" sz="1800" b="0" i="1" smtClean="0">
                              <a:latin typeface="Cambria Math" panose="02040503050406030204" pitchFamily="18" charset="0"/>
                            </a:rPr>
                            <m:t>)</m:t>
                          </m:r>
                        </m:sup>
                      </m:sSup>
                      <m:r>
                        <a:rPr lang="en-US" altLang="zh-CN" sz="1800" b="0" i="1" smtClean="0">
                          <a:latin typeface="Cambria Math" panose="02040503050406030204" pitchFamily="18" charset="0"/>
                        </a:rPr>
                        <m:t>≤</m:t>
                      </m:r>
                      <m:sSup>
                        <m:sSupPr>
                          <m:ctrlPr>
                            <a:rPr lang="en-US" altLang="zh-CN" sz="1800" i="1">
                              <a:latin typeface="Cambria Math" panose="02040503050406030204" pitchFamily="18" charset="0"/>
                            </a:rPr>
                          </m:ctrlPr>
                        </m:sSupPr>
                        <m:e>
                          <m:r>
                            <a:rPr lang="en-US" altLang="zh-CN" sz="1800" i="1">
                              <a:latin typeface="Cambria Math" panose="02040503050406030204" pitchFamily="18" charset="0"/>
                            </a:rPr>
                            <m:t>2</m:t>
                          </m:r>
                        </m:e>
                        <m:sup>
                          <m:r>
                            <a:rPr lang="en-US" altLang="zh-CN" sz="1800" i="1">
                              <a:latin typeface="Cambria Math" panose="02040503050406030204" pitchFamily="18" charset="0"/>
                            </a:rPr>
                            <m:t>−</m:t>
                          </m:r>
                          <m:r>
                            <a:rPr lang="en-US" altLang="zh-CN" sz="1800" i="1">
                              <a:latin typeface="Cambria Math" panose="02040503050406030204" pitchFamily="18" charset="0"/>
                            </a:rPr>
                            <m:t>𝑛</m:t>
                          </m:r>
                          <m:r>
                            <a:rPr lang="en-US" altLang="zh-CN" sz="1800" i="1">
                              <a:latin typeface="Cambria Math" panose="02040503050406030204" pitchFamily="18" charset="0"/>
                            </a:rPr>
                            <m:t>(</m:t>
                          </m:r>
                          <m:r>
                            <a:rPr lang="en-US" altLang="zh-CN" sz="1800" i="1">
                              <a:latin typeface="Cambria Math" panose="02040503050406030204" pitchFamily="18" charset="0"/>
                            </a:rPr>
                            <m:t>𝐼</m:t>
                          </m:r>
                          <m:d>
                            <m:dPr>
                              <m:ctrlPr>
                                <a:rPr lang="en-US" altLang="zh-CN" sz="1800" i="1">
                                  <a:latin typeface="Cambria Math" panose="02040503050406030204" pitchFamily="18" charset="0"/>
                                </a:rPr>
                              </m:ctrlPr>
                            </m:dPr>
                            <m:e>
                              <m:r>
                                <a:rPr lang="en-US" altLang="zh-CN" sz="1800" i="1">
                                  <a:latin typeface="Cambria Math" panose="02040503050406030204" pitchFamily="18" charset="0"/>
                                </a:rPr>
                                <m:t>𝑋</m:t>
                              </m:r>
                              <m:r>
                                <a:rPr lang="en-US" altLang="zh-CN" sz="1800" i="1">
                                  <a:latin typeface="Cambria Math" panose="02040503050406030204" pitchFamily="18" charset="0"/>
                                </a:rPr>
                                <m:t>;</m:t>
                              </m:r>
                              <m:r>
                                <a:rPr lang="en-US" altLang="zh-CN" sz="1800" i="1">
                                  <a:latin typeface="Cambria Math" panose="02040503050406030204" pitchFamily="18" charset="0"/>
                                </a:rPr>
                                <m:t>𝑌</m:t>
                              </m:r>
                            </m:e>
                          </m:d>
                          <m:r>
                            <a:rPr lang="en-US" altLang="zh-CN" sz="1800" i="1">
                              <a:latin typeface="Cambria Math" panose="02040503050406030204" pitchFamily="18" charset="0"/>
                            </a:rPr>
                            <m:t>−</m:t>
                          </m:r>
                          <m:r>
                            <a:rPr lang="en-US" altLang="zh-CN" sz="1800" b="0" i="1" smtClean="0">
                              <a:latin typeface="Cambria Math" panose="02040503050406030204" pitchFamily="18" charset="0"/>
                            </a:rPr>
                            <m:t>𝑅</m:t>
                          </m:r>
                          <m:r>
                            <a:rPr lang="en-US" altLang="zh-CN" sz="1800" b="0" i="1" smtClean="0">
                              <a:latin typeface="Cambria Math" panose="02040503050406030204" pitchFamily="18" charset="0"/>
                            </a:rPr>
                            <m:t>−3</m:t>
                          </m:r>
                          <m:r>
                            <a:rPr lang="en-US" altLang="zh-CN" sz="1800" i="1">
                              <a:latin typeface="Cambria Math" panose="02040503050406030204" pitchFamily="18" charset="0"/>
                            </a:rPr>
                            <m:t>𝜖</m:t>
                          </m:r>
                          <m:r>
                            <a:rPr lang="en-US" altLang="zh-CN" sz="1800" i="1">
                              <a:latin typeface="Cambria Math" panose="02040503050406030204" pitchFamily="18" charset="0"/>
                            </a:rPr>
                            <m:t>)</m:t>
                          </m:r>
                        </m:sup>
                      </m:sSup>
                    </m:oMath>
                  </m:oMathPara>
                </a14:m>
                <a:endParaRPr lang="en-US" altLang="zh-CN" sz="1800" dirty="0"/>
              </a:p>
              <a:p>
                <a:pPr/>
                <a14:m>
                  <m:oMathPara xmlns:m="http://schemas.openxmlformats.org/officeDocument/2006/math">
                    <m:oMathParaPr>
                      <m:jc m:val="centerGroup"/>
                    </m:oMathParaPr>
                    <m:oMath xmlns:m="http://schemas.openxmlformats.org/officeDocument/2006/math">
                      <m:sSubSup>
                        <m:sSubSupPr>
                          <m:ctrlPr>
                            <a:rPr lang="en-US" altLang="zh-CN" sz="1800" b="0" i="1" smtClean="0">
                              <a:latin typeface="Cambria Math" panose="02040503050406030204" pitchFamily="18" charset="0"/>
                            </a:rPr>
                          </m:ctrlPr>
                        </m:sSubSupPr>
                        <m:e>
                          <m:r>
                            <a:rPr lang="en-US" altLang="zh-CN" sz="1800" b="0" i="1" smtClean="0">
                              <a:latin typeface="Cambria Math" panose="02040503050406030204" pitchFamily="18" charset="0"/>
                            </a:rPr>
                            <m:t>𝑃</m:t>
                          </m:r>
                        </m:e>
                        <m:sub>
                          <m:r>
                            <a:rPr lang="en-US" altLang="zh-CN" sz="1800" b="0" i="1" smtClean="0">
                              <a:latin typeface="Cambria Math" panose="02040503050406030204" pitchFamily="18" charset="0"/>
                            </a:rPr>
                            <m:t>𝑒</m:t>
                          </m:r>
                        </m:sub>
                        <m:sup>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𝑛</m:t>
                          </m:r>
                          <m:r>
                            <a:rPr lang="en-US" altLang="zh-CN" sz="1800" b="0" i="1" smtClean="0">
                              <a:latin typeface="Cambria Math" panose="02040503050406030204" pitchFamily="18" charset="0"/>
                            </a:rPr>
                            <m:t>)</m:t>
                          </m:r>
                        </m:sup>
                      </m:sSubSup>
                      <m:r>
                        <a:rPr lang="en-US" altLang="zh-CN" sz="1800" b="0" i="1" smtClean="0">
                          <a:latin typeface="Cambria Math" panose="02040503050406030204" pitchFamily="18" charset="0"/>
                        </a:rPr>
                        <m:t>≤3</m:t>
                      </m:r>
                      <m:r>
                        <a:rPr lang="en-US" altLang="zh-CN" sz="1800" b="0" i="1" smtClean="0">
                          <a:latin typeface="Cambria Math" panose="02040503050406030204" pitchFamily="18" charset="0"/>
                        </a:rPr>
                        <m:t>𝜖</m:t>
                      </m:r>
                    </m:oMath>
                  </m:oMathPara>
                </a14:m>
                <a:endParaRPr lang="en-US" altLang="zh-CN" sz="1800" dirty="0"/>
              </a:p>
            </p:txBody>
          </p:sp>
        </mc:Choice>
        <mc:Fallback xmlns="">
          <p:sp>
            <p:nvSpPr>
              <p:cNvPr id="2" name="TextBox 1">
                <a:extLst>
                  <a:ext uri="{FF2B5EF4-FFF2-40B4-BE49-F238E27FC236}">
                    <a16:creationId xmlns:a16="http://schemas.microsoft.com/office/drawing/2014/main" id="{304D6CF9-79E3-4100-A1E4-96B929E6F292}"/>
                  </a:ext>
                </a:extLst>
              </p:cNvPr>
              <p:cNvSpPr txBox="1">
                <a:spLocks noRot="1" noChangeAspect="1" noMove="1" noResize="1" noEditPoints="1" noAdjustHandles="1" noChangeArrowheads="1" noChangeShapeType="1" noTextEdit="1"/>
              </p:cNvSpPr>
              <p:nvPr/>
            </p:nvSpPr>
            <p:spPr>
              <a:xfrm>
                <a:off x="564703" y="1345318"/>
                <a:ext cx="8208913" cy="5072414"/>
              </a:xfrm>
              <a:prstGeom prst="rect">
                <a:avLst/>
              </a:prstGeom>
              <a:blipFill>
                <a:blip r:embed="rId5"/>
                <a:stretch>
                  <a:fillRect l="-669" t="-60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35CAF72A-8EFD-4076-ADEC-39DD9C505EF9}"/>
                  </a:ext>
                </a:extLst>
              </p:cNvPr>
              <p:cNvSpPr/>
              <p:nvPr/>
            </p:nvSpPr>
            <p:spPr>
              <a:xfrm>
                <a:off x="5965305" y="5824537"/>
                <a:ext cx="3888431" cy="1008112"/>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a:solidFill>
                      <a:srgbClr val="292526"/>
                    </a:solidFill>
                  </a:rPr>
                  <a:t>Now choosing </a:t>
                </a:r>
                <a:r>
                  <a:rPr lang="en-US" altLang="zh-CN" sz="1600" dirty="0">
                    <a:solidFill>
                      <a:srgbClr val="7030A0"/>
                    </a:solidFill>
                  </a:rPr>
                  <a:t>a good codebook </a:t>
                </a:r>
                <a:r>
                  <a:rPr lang="en-US" altLang="zh-CN" sz="1600" dirty="0">
                    <a:solidFill>
                      <a:srgbClr val="292526"/>
                    </a:solidFill>
                  </a:rPr>
                  <a:t>and </a:t>
                </a:r>
                <a:r>
                  <a:rPr lang="en-US" altLang="zh-CN" sz="1600" dirty="0">
                    <a:solidFill>
                      <a:srgbClr val="7030A0"/>
                    </a:solidFill>
                  </a:rPr>
                  <a:t>deleting the worst half of the codewords</a:t>
                </a:r>
                <a:r>
                  <a:rPr lang="en-US" altLang="zh-CN" sz="1600" dirty="0">
                    <a:solidFill>
                      <a:srgbClr val="292526"/>
                    </a:solidFill>
                  </a:rPr>
                  <a:t>, we obtain a code with low maximal probability of error </a:t>
                </a:r>
                <a14:m>
                  <m:oMath xmlns:m="http://schemas.openxmlformats.org/officeDocument/2006/math">
                    <m:sSup>
                      <m:sSupPr>
                        <m:ctrlPr>
                          <a:rPr lang="en-US" altLang="zh-CN" sz="1600" i="1">
                            <a:solidFill>
                              <a:srgbClr val="C00000"/>
                            </a:solidFill>
                            <a:latin typeface="Cambria Math" panose="02040503050406030204" pitchFamily="18" charset="0"/>
                          </a:rPr>
                        </m:ctrlPr>
                      </m:sSupPr>
                      <m:e>
                        <m:r>
                          <a:rPr lang="en-US" altLang="zh-CN" sz="1600" i="1">
                            <a:solidFill>
                              <a:srgbClr val="C00000"/>
                            </a:solidFill>
                            <a:latin typeface="Cambria Math" panose="02040503050406030204" pitchFamily="18" charset="0"/>
                          </a:rPr>
                          <m:t>𝜆</m:t>
                        </m:r>
                      </m:e>
                      <m:sup>
                        <m:r>
                          <a:rPr lang="en-US" altLang="zh-CN" sz="1600" i="1">
                            <a:solidFill>
                              <a:srgbClr val="C00000"/>
                            </a:solidFill>
                            <a:latin typeface="Cambria Math" panose="02040503050406030204" pitchFamily="18" charset="0"/>
                          </a:rPr>
                          <m:t>(</m:t>
                        </m:r>
                        <m:r>
                          <a:rPr lang="en-US" altLang="zh-CN" sz="1600" i="1">
                            <a:solidFill>
                              <a:srgbClr val="C00000"/>
                            </a:solidFill>
                            <a:latin typeface="Cambria Math" panose="02040503050406030204" pitchFamily="18" charset="0"/>
                          </a:rPr>
                          <m:t>𝑛</m:t>
                        </m:r>
                        <m:r>
                          <a:rPr lang="en-US" altLang="zh-CN" sz="1600" i="1">
                            <a:solidFill>
                              <a:srgbClr val="C00000"/>
                            </a:solidFill>
                            <a:latin typeface="Cambria Math" panose="02040503050406030204" pitchFamily="18" charset="0"/>
                          </a:rPr>
                          <m:t>)</m:t>
                        </m:r>
                      </m:sup>
                    </m:sSup>
                    <m:r>
                      <a:rPr lang="en-US" altLang="zh-CN" sz="1600" i="1">
                        <a:solidFill>
                          <a:srgbClr val="C00000"/>
                        </a:solidFill>
                        <a:latin typeface="Cambria Math" panose="02040503050406030204" pitchFamily="18" charset="0"/>
                      </a:rPr>
                      <m:t>→0</m:t>
                    </m:r>
                  </m:oMath>
                </a14:m>
                <a:r>
                  <a:rPr lang="en-US" altLang="zh-CN" sz="1600" dirty="0">
                    <a:solidFill>
                      <a:srgbClr val="292526"/>
                    </a:solidFill>
                  </a:rPr>
                  <a:t>. (</a:t>
                </a:r>
                <a:r>
                  <a:rPr lang="en-US" altLang="zh-CN" sz="1600" dirty="0">
                    <a:solidFill>
                      <a:srgbClr val="7030A0"/>
                    </a:solidFill>
                  </a:rPr>
                  <a:t>DMC</a:t>
                </a:r>
                <a:r>
                  <a:rPr lang="en-US" altLang="zh-CN" sz="1600" dirty="0">
                    <a:solidFill>
                      <a:srgbClr val="292526"/>
                    </a:solidFill>
                  </a:rPr>
                  <a:t>)</a:t>
                </a:r>
                <a:endParaRPr lang="zh-CN" altLang="en-US" sz="1600" dirty="0"/>
              </a:p>
            </p:txBody>
          </p:sp>
        </mc:Choice>
        <mc:Fallback xmlns="">
          <p:sp>
            <p:nvSpPr>
              <p:cNvPr id="5" name="Rectangle 4">
                <a:extLst>
                  <a:ext uri="{FF2B5EF4-FFF2-40B4-BE49-F238E27FC236}">
                    <a16:creationId xmlns:a16="http://schemas.microsoft.com/office/drawing/2014/main" id="{35CAF72A-8EFD-4076-ADEC-39DD9C505EF9}"/>
                  </a:ext>
                </a:extLst>
              </p:cNvPr>
              <p:cNvSpPr>
                <a:spLocks noRot="1" noChangeAspect="1" noMove="1" noResize="1" noEditPoints="1" noAdjustHandles="1" noChangeArrowheads="1" noChangeShapeType="1" noTextEdit="1"/>
              </p:cNvSpPr>
              <p:nvPr/>
            </p:nvSpPr>
            <p:spPr>
              <a:xfrm>
                <a:off x="5965305" y="5824537"/>
                <a:ext cx="3888431" cy="1008112"/>
              </a:xfrm>
              <a:prstGeom prst="rect">
                <a:avLst/>
              </a:prstGeom>
              <a:blipFill>
                <a:blip r:embed="rId6"/>
                <a:stretch>
                  <a:fillRect l="-782" t="-4167" r="-2191" b="-10714"/>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FAEA8D76-0DC7-F944-3C0D-EDF498C2BE07}"/>
              </a:ext>
            </a:extLst>
          </p:cNvPr>
          <p:cNvSpPr txBox="1"/>
          <p:nvPr/>
        </p:nvSpPr>
        <p:spPr>
          <a:xfrm>
            <a:off x="6116047" y="2436740"/>
            <a:ext cx="2829621" cy="380425"/>
          </a:xfrm>
          <a:prstGeom prst="rect">
            <a:avLst/>
          </a:prstGeom>
          <a:noFill/>
        </p:spPr>
        <p:txBody>
          <a:bodyPr wrap="none" rtlCol="0">
            <a:spAutoFit/>
          </a:bodyPr>
          <a:lstStyle/>
          <a:p>
            <a:r>
              <a:rPr kumimoji="1" lang="zh-CN" altLang="en-US" dirty="0"/>
              <a:t>多了一个可能的错误情况</a:t>
            </a:r>
          </a:p>
        </p:txBody>
      </p:sp>
      <p:sp>
        <p:nvSpPr>
          <p:cNvPr id="6" name="文本框 5">
            <a:extLst>
              <a:ext uri="{FF2B5EF4-FFF2-40B4-BE49-F238E27FC236}">
                <a16:creationId xmlns:a16="http://schemas.microsoft.com/office/drawing/2014/main" id="{FC52B884-3FEF-ACD6-A2DD-6B123374A95C}"/>
              </a:ext>
            </a:extLst>
          </p:cNvPr>
          <p:cNvSpPr txBox="1"/>
          <p:nvPr/>
        </p:nvSpPr>
        <p:spPr>
          <a:xfrm>
            <a:off x="8006080" y="1137920"/>
            <a:ext cx="1146468" cy="380425"/>
          </a:xfrm>
          <a:prstGeom prst="rect">
            <a:avLst/>
          </a:prstGeom>
          <a:noFill/>
        </p:spPr>
        <p:txBody>
          <a:bodyPr wrap="none" rtlCol="0">
            <a:spAutoFit/>
          </a:bodyPr>
          <a:lstStyle/>
          <a:p>
            <a:r>
              <a:rPr kumimoji="1" lang="zh-CN" altLang="en-US" dirty="0"/>
              <a:t>理解就行</a:t>
            </a:r>
          </a:p>
        </p:txBody>
      </p:sp>
    </p:spTree>
    <p:extLst>
      <p:ext uri="{BB962C8B-B14F-4D97-AF65-F5344CB8AC3E}">
        <p14:creationId xmlns:p14="http://schemas.microsoft.com/office/powerpoint/2010/main" val="322109245"/>
      </p:ext>
    </p:extLst>
  </p:cSld>
  <p:clrMapOvr>
    <a:masterClrMapping/>
  </p:clrMapOvr>
  <mc:AlternateContent xmlns:mc="http://schemas.openxmlformats.org/markup-compatibility/2006" xmlns:p14="http://schemas.microsoft.com/office/powerpoint/2010/main">
    <mc:Choice Requires="p14">
      <p:transition spd="slow" p14:dur="2000" advTm="242422"/>
    </mc:Choice>
    <mc:Fallback xmlns="">
      <p:transition spd="slow" advTm="242422"/>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FIRSTNVISHNO@EKEMMMUFUVWYY57I" val="4250"/>
</p:tagLst>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80441</TotalTime>
  <Words>1930</Words>
  <Application>Microsoft Macintosh PowerPoint</Application>
  <PresentationFormat>自定义</PresentationFormat>
  <Paragraphs>208</Paragraphs>
  <Slides>15</Slides>
  <Notes>14</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15</vt:i4>
      </vt:variant>
    </vt:vector>
  </HeadingPairs>
  <TitlesOfParts>
    <vt:vector size="21" baseType="lpstr">
      <vt:lpstr>Calibri</vt:lpstr>
      <vt:lpstr>Cambria Math</vt:lpstr>
      <vt:lpstr>Tw Cen MT</vt:lpstr>
      <vt:lpstr>Wingdings</vt:lpstr>
      <vt:lpstr>Wingdings 2</vt:lpstr>
      <vt:lpstr>HDOfficeLightV0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黄 奔皓</cp:lastModifiedBy>
  <cp:revision>3611</cp:revision>
  <cp:lastPrinted>2018-02-19T20:12:03Z</cp:lastPrinted>
  <dcterms:created xsi:type="dcterms:W3CDTF">2012-11-18T11:25:02Z</dcterms:created>
  <dcterms:modified xsi:type="dcterms:W3CDTF">2023-04-03T01:39:27Z</dcterms:modified>
</cp:coreProperties>
</file>