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9" r:id="rId2"/>
    <p:sldId id="261" r:id="rId3"/>
    <p:sldId id="262" r:id="rId4"/>
    <p:sldId id="265" r:id="rId5"/>
    <p:sldId id="264" r:id="rId6"/>
    <p:sldId id="268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77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6" autoAdjust="0"/>
    <p:restoredTop sz="95196" autoAdjust="0"/>
  </p:normalViewPr>
  <p:slideViewPr>
    <p:cSldViewPr snapToGrid="0" snapToObjects="1">
      <p:cViewPr>
        <p:scale>
          <a:sx n="50" d="100"/>
          <a:sy n="50" d="100"/>
        </p:scale>
        <p:origin x="1829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CA22-CF2F-E143-AAA6-1BBC5112718B}" type="datetimeFigureOut">
              <a:rPr kumimoji="1" lang="zh-CN" altLang="en-US" smtClean="0"/>
              <a:t>2022/7/12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2F69-EA2E-9543-9084-9A586A1C7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03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CA22-CF2F-E143-AAA6-1BBC5112718B}" type="datetimeFigureOut">
              <a:rPr kumimoji="1" lang="zh-CN" altLang="en-US" smtClean="0"/>
              <a:t>2022/7/12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2F69-EA2E-9543-9084-9A586A1C7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042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CA22-CF2F-E143-AAA6-1BBC5112718B}" type="datetimeFigureOut">
              <a:rPr kumimoji="1" lang="zh-CN" altLang="en-US" smtClean="0"/>
              <a:t>2022/7/12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2F69-EA2E-9543-9084-9A586A1C7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69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CA22-CF2F-E143-AAA6-1BBC5112718B}" type="datetimeFigureOut">
              <a:rPr kumimoji="1" lang="zh-CN" altLang="en-US" smtClean="0"/>
              <a:t>2022/7/12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2F69-EA2E-9543-9084-9A586A1C7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40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CA22-CF2F-E143-AAA6-1BBC5112718B}" type="datetimeFigureOut">
              <a:rPr kumimoji="1" lang="zh-CN" altLang="en-US" smtClean="0"/>
              <a:t>2022/7/12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2F69-EA2E-9543-9084-9A586A1C7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8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CA22-CF2F-E143-AAA6-1BBC5112718B}" type="datetimeFigureOut">
              <a:rPr kumimoji="1" lang="zh-CN" altLang="en-US" smtClean="0"/>
              <a:t>2022/7/12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2F69-EA2E-9543-9084-9A586A1C7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14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CA22-CF2F-E143-AAA6-1BBC5112718B}" type="datetimeFigureOut">
              <a:rPr kumimoji="1" lang="zh-CN" altLang="en-US" smtClean="0"/>
              <a:t>2022/7/12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2F69-EA2E-9543-9084-9A586A1C7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168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CA22-CF2F-E143-AAA6-1BBC5112718B}" type="datetimeFigureOut">
              <a:rPr kumimoji="1" lang="zh-CN" altLang="en-US" smtClean="0"/>
              <a:t>2022/7/12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2F69-EA2E-9543-9084-9A586A1C7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968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CA22-CF2F-E143-AAA6-1BBC5112718B}" type="datetimeFigureOut">
              <a:rPr kumimoji="1" lang="zh-CN" altLang="en-US" smtClean="0"/>
              <a:t>2022/7/12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2F69-EA2E-9543-9084-9A586A1C7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96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CA22-CF2F-E143-AAA6-1BBC5112718B}" type="datetimeFigureOut">
              <a:rPr kumimoji="1" lang="zh-CN" altLang="en-US" smtClean="0"/>
              <a:t>2022/7/12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2F69-EA2E-9543-9084-9A586A1C7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77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CA22-CF2F-E143-AAA6-1BBC5112718B}" type="datetimeFigureOut">
              <a:rPr kumimoji="1" lang="zh-CN" altLang="en-US" smtClean="0"/>
              <a:t>2022/7/12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2F69-EA2E-9543-9084-9A586A1C7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604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FCA22-CF2F-E143-AAA6-1BBC5112718B}" type="datetimeFigureOut">
              <a:rPr kumimoji="1" lang="zh-CN" altLang="en-US" smtClean="0"/>
              <a:t>2022/7/12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2F69-EA2E-9543-9084-9A586A1C7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285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6A181B38-7D89-4582-BEC4-8991DC655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93" b="34634"/>
          <a:stretch/>
        </p:blipFill>
        <p:spPr>
          <a:xfrm>
            <a:off x="0" y="3713480"/>
            <a:ext cx="12192000" cy="169164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16A4927-E9B7-48A8-A678-620B4256DB6C}"/>
              </a:ext>
            </a:extLst>
          </p:cNvPr>
          <p:cNvSpPr/>
          <p:nvPr/>
        </p:nvSpPr>
        <p:spPr>
          <a:xfrm>
            <a:off x="0" y="0"/>
            <a:ext cx="12192000" cy="3738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BCEB10-AC54-4C7D-B870-2A0B5EBB4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51" y="679827"/>
            <a:ext cx="8016935" cy="23837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1FAC464-2DB4-43E3-A865-3C4336ACC6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61"/>
          <a:stretch/>
        </p:blipFill>
        <p:spPr>
          <a:xfrm>
            <a:off x="10974620" y="278471"/>
            <a:ext cx="983700" cy="112360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0E3D803-BF33-400D-8384-0ED9D58EC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602" y="5368631"/>
            <a:ext cx="9144793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2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9B36A857-5CCE-4B6B-86A4-7CD204E163AF}"/>
              </a:ext>
            </a:extLst>
          </p:cNvPr>
          <p:cNvGrpSpPr/>
          <p:nvPr/>
        </p:nvGrpSpPr>
        <p:grpSpPr>
          <a:xfrm>
            <a:off x="-5080" y="0"/>
            <a:ext cx="12197080" cy="3429000"/>
            <a:chOff x="-5080" y="0"/>
            <a:chExt cx="12197080" cy="34290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6D595D9-B429-46E0-9103-AA89A9130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293" b="25192"/>
            <a:stretch/>
          </p:blipFill>
          <p:spPr>
            <a:xfrm>
              <a:off x="-5080" y="1147444"/>
              <a:ext cx="12192000" cy="2281556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EE2DEAD-6CAF-4E4F-BEED-05CACBCB7722}"/>
                </a:ext>
              </a:extLst>
            </p:cNvPr>
            <p:cNvSpPr/>
            <p:nvPr/>
          </p:nvSpPr>
          <p:spPr>
            <a:xfrm>
              <a:off x="0" y="0"/>
              <a:ext cx="12192000" cy="14020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0100C3A-3804-49E1-9233-124F47EFF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261"/>
            <a:stretch/>
          </p:blipFill>
          <p:spPr>
            <a:xfrm>
              <a:off x="10974620" y="278471"/>
              <a:ext cx="983700" cy="1123609"/>
            </a:xfrm>
            <a:prstGeom prst="rect">
              <a:avLst/>
            </a:prstGeom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F804F22-A224-46C4-B681-516B4FFADE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61"/>
          <a:stretch/>
        </p:blipFill>
        <p:spPr>
          <a:xfrm>
            <a:off x="10974620" y="278471"/>
            <a:ext cx="983700" cy="112360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5FB0E30-F175-4084-A998-ADDA83E77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391" y="3238392"/>
            <a:ext cx="7350563" cy="270621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488F6AC-7476-405B-8FEC-566F615C8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148" y="2977664"/>
            <a:ext cx="2920840" cy="292084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A842FA0-DAD2-49A6-BC87-85B2B78510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282713">
            <a:off x="7444522" y="3067189"/>
            <a:ext cx="715824" cy="78941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AE55ACE-71BD-4B11-96EA-24A5466CC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58755">
            <a:off x="10672544" y="3937569"/>
            <a:ext cx="1002029" cy="93075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7AA5DB8-BD7D-4D92-83CB-1DD3D8C124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9391" y="15748"/>
            <a:ext cx="4383404" cy="15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1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73C2AC3A-8D64-46D4-9E38-2471205D902D}"/>
              </a:ext>
            </a:extLst>
          </p:cNvPr>
          <p:cNvGrpSpPr/>
          <p:nvPr/>
        </p:nvGrpSpPr>
        <p:grpSpPr>
          <a:xfrm>
            <a:off x="-5080" y="0"/>
            <a:ext cx="12197080" cy="3357244"/>
            <a:chOff x="-5080" y="0"/>
            <a:chExt cx="12197080" cy="3357244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46EA3BF-A35D-41EA-A182-AC01761840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293" b="26341"/>
            <a:stretch/>
          </p:blipFill>
          <p:spPr>
            <a:xfrm>
              <a:off x="-5080" y="1147444"/>
              <a:ext cx="12192000" cy="2209800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0496F11-A2A6-425A-BD60-0C86828CD140}"/>
                </a:ext>
              </a:extLst>
            </p:cNvPr>
            <p:cNvSpPr/>
            <p:nvPr/>
          </p:nvSpPr>
          <p:spPr>
            <a:xfrm>
              <a:off x="0" y="0"/>
              <a:ext cx="12192000" cy="14020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3A7AFB8-CF80-496C-9B03-9A99C3F1B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261"/>
            <a:stretch/>
          </p:blipFill>
          <p:spPr>
            <a:xfrm>
              <a:off x="10974620" y="278471"/>
              <a:ext cx="983700" cy="1123609"/>
            </a:xfrm>
            <a:prstGeom prst="rect">
              <a:avLst/>
            </a:prstGeom>
          </p:spPr>
        </p:pic>
      </p:grp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AC05DDFB-A633-45FA-B356-84B9905D1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17380" y="3186005"/>
            <a:ext cx="4695740" cy="2969777"/>
          </a:xfr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1FE8E4CD-BBB6-4876-801A-A0C50F5CEE55}"/>
              </a:ext>
            </a:extLst>
          </p:cNvPr>
          <p:cNvGrpSpPr/>
          <p:nvPr/>
        </p:nvGrpSpPr>
        <p:grpSpPr>
          <a:xfrm>
            <a:off x="1626899" y="2566213"/>
            <a:ext cx="2098884" cy="723659"/>
            <a:chOff x="6962157" y="3148264"/>
            <a:chExt cx="2683071" cy="828926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DDDC988-9487-4B71-8575-B2B1686D14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4078"/>
            <a:stretch/>
          </p:blipFill>
          <p:spPr>
            <a:xfrm>
              <a:off x="6962157" y="3148264"/>
              <a:ext cx="894357" cy="828926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C9FF5AAE-8D55-478B-ADB7-DBEA5FCFE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4078"/>
            <a:stretch/>
          </p:blipFill>
          <p:spPr>
            <a:xfrm>
              <a:off x="7856514" y="3148264"/>
              <a:ext cx="894357" cy="828926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2C02F18-F520-4539-96C9-304C78EF2B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4078"/>
            <a:stretch/>
          </p:blipFill>
          <p:spPr>
            <a:xfrm>
              <a:off x="8750871" y="3148264"/>
              <a:ext cx="894357" cy="828926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420FAE95-ADDF-4012-86DC-034D17340D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4591" y="3143028"/>
            <a:ext cx="1919270" cy="255312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E3D9A13B-EEFE-498E-B688-1500EA1A8E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3632" y="6035"/>
            <a:ext cx="3694496" cy="13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6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9590FEE-59DB-4601-84DF-95D61CFBDEFA}"/>
              </a:ext>
            </a:extLst>
          </p:cNvPr>
          <p:cNvSpPr/>
          <p:nvPr/>
        </p:nvSpPr>
        <p:spPr>
          <a:xfrm>
            <a:off x="0" y="-1"/>
            <a:ext cx="12192000" cy="40081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A6962F-45DB-416C-A90D-6BE396C95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93" b="34634"/>
          <a:stretch/>
        </p:blipFill>
        <p:spPr>
          <a:xfrm>
            <a:off x="-2" y="4008120"/>
            <a:ext cx="12192000" cy="1691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4D58F6-5DC2-4D73-9419-6927E8E74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61"/>
          <a:stretch/>
        </p:blipFill>
        <p:spPr>
          <a:xfrm>
            <a:off x="10974620" y="278471"/>
            <a:ext cx="983700" cy="11236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B631E07-7510-4EE0-86F2-08463146A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259" y="1584850"/>
            <a:ext cx="3377477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4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DBB094B-35D9-4F8E-8104-810F96AAF1CB}"/>
              </a:ext>
            </a:extLst>
          </p:cNvPr>
          <p:cNvGrpSpPr/>
          <p:nvPr/>
        </p:nvGrpSpPr>
        <p:grpSpPr>
          <a:xfrm>
            <a:off x="-5080" y="0"/>
            <a:ext cx="12197080" cy="3357244"/>
            <a:chOff x="-5080" y="0"/>
            <a:chExt cx="12197080" cy="3357244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369C411-C5E8-4729-B99E-24E0572F32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293" b="26341"/>
            <a:stretch/>
          </p:blipFill>
          <p:spPr>
            <a:xfrm>
              <a:off x="-5080" y="1147444"/>
              <a:ext cx="12192000" cy="2209800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2974655-515E-4A52-8F6A-9578A6BB0D3C}"/>
                </a:ext>
              </a:extLst>
            </p:cNvPr>
            <p:cNvSpPr/>
            <p:nvPr/>
          </p:nvSpPr>
          <p:spPr>
            <a:xfrm>
              <a:off x="0" y="0"/>
              <a:ext cx="12192000" cy="14020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8375E02-BDB6-4E99-A72C-864464F31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261"/>
            <a:stretch/>
          </p:blipFill>
          <p:spPr>
            <a:xfrm>
              <a:off x="10974620" y="278471"/>
              <a:ext cx="983700" cy="1123609"/>
            </a:xfrm>
            <a:prstGeom prst="rect">
              <a:avLst/>
            </a:prstGeom>
          </p:spPr>
        </p:pic>
      </p:grp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E682D68B-871F-4194-B704-8E9634C2B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72307" y="3120776"/>
            <a:ext cx="4535817" cy="2767824"/>
          </a:xfr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676BA8C-022C-4535-B698-8F614FCAEF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110"/>
          <a:stretch/>
        </p:blipFill>
        <p:spPr>
          <a:xfrm>
            <a:off x="7401877" y="2932683"/>
            <a:ext cx="3296603" cy="258706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BCF686A-E990-480A-967A-ECFC0E1BD2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7543" y="-10919"/>
            <a:ext cx="2603218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6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DBB094B-35D9-4F8E-8104-810F96AAF1CB}"/>
              </a:ext>
            </a:extLst>
          </p:cNvPr>
          <p:cNvGrpSpPr/>
          <p:nvPr/>
        </p:nvGrpSpPr>
        <p:grpSpPr>
          <a:xfrm>
            <a:off x="-5080" y="0"/>
            <a:ext cx="12197080" cy="3357244"/>
            <a:chOff x="-5080" y="0"/>
            <a:chExt cx="12197080" cy="3357244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369C411-C5E8-4729-B99E-24E0572F32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293" b="26341"/>
            <a:stretch/>
          </p:blipFill>
          <p:spPr>
            <a:xfrm>
              <a:off x="-5080" y="1147444"/>
              <a:ext cx="12192000" cy="2209800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2974655-515E-4A52-8F6A-9578A6BB0D3C}"/>
                </a:ext>
              </a:extLst>
            </p:cNvPr>
            <p:cNvSpPr/>
            <p:nvPr/>
          </p:nvSpPr>
          <p:spPr>
            <a:xfrm>
              <a:off x="0" y="0"/>
              <a:ext cx="12192000" cy="14020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8375E02-BDB6-4E99-A72C-864464F31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261"/>
            <a:stretch/>
          </p:blipFill>
          <p:spPr>
            <a:xfrm>
              <a:off x="10974620" y="278471"/>
              <a:ext cx="983700" cy="1123609"/>
            </a:xfrm>
            <a:prstGeom prst="rect">
              <a:avLst/>
            </a:prstGeom>
          </p:spPr>
        </p:pic>
      </p:grp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BEC475D-1079-4291-8B45-FCBF9000B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199" y="2918346"/>
            <a:ext cx="6352583" cy="2792210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AF9683-25A0-40B3-8521-D863EB09F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230662"/>
            <a:ext cx="5608806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7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9590FEE-59DB-4601-84DF-95D61CFBDEFA}"/>
              </a:ext>
            </a:extLst>
          </p:cNvPr>
          <p:cNvSpPr/>
          <p:nvPr/>
        </p:nvSpPr>
        <p:spPr>
          <a:xfrm>
            <a:off x="0" y="-1"/>
            <a:ext cx="12192000" cy="40081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A6962F-45DB-416C-A90D-6BE396C95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93" b="34634"/>
          <a:stretch/>
        </p:blipFill>
        <p:spPr>
          <a:xfrm>
            <a:off x="-2" y="4008120"/>
            <a:ext cx="12192000" cy="1691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4D58F6-5DC2-4D73-9419-6927E8E74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61"/>
          <a:stretch/>
        </p:blipFill>
        <p:spPr>
          <a:xfrm>
            <a:off x="10974620" y="278471"/>
            <a:ext cx="983700" cy="11236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A5CC2E3-7257-412B-8F70-2B95C2149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805" y="1762649"/>
            <a:ext cx="6340390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9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1834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奔皓</dc:creator>
  <cp:lastModifiedBy>19417</cp:lastModifiedBy>
  <cp:revision>28</cp:revision>
  <dcterms:created xsi:type="dcterms:W3CDTF">2022-07-12T02:20:13Z</dcterms:created>
  <dcterms:modified xsi:type="dcterms:W3CDTF">2022-07-13T09:00:37Z</dcterms:modified>
</cp:coreProperties>
</file>