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topic in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2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JSON Schema</a:t>
            </a:r>
          </a:p>
          <a:p>
            <a:r>
              <a:rPr lang="en-US" dirty="0"/>
              <a:t>Creating strongly types system with JSON</a:t>
            </a:r>
          </a:p>
          <a:p>
            <a:r>
              <a:rPr lang="en-US" dirty="0"/>
              <a:t>The need for validation</a:t>
            </a:r>
          </a:p>
          <a:p>
            <a:r>
              <a:rPr lang="en-US" dirty="0"/>
              <a:t>Addressing (briefly)</a:t>
            </a:r>
          </a:p>
        </p:txBody>
      </p:sp>
    </p:spTree>
    <p:extLst>
      <p:ext uri="{BB962C8B-B14F-4D97-AF65-F5344CB8AC3E}">
        <p14:creationId xmlns:p14="http://schemas.microsoft.com/office/powerpoint/2010/main" val="99329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strongly typed data with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Every object is an instance of a type</a:t>
            </a:r>
          </a:p>
          <a:p>
            <a:r>
              <a:rPr lang="en-US" dirty="0"/>
              <a:t>System exposes aspects, e.g. _id, _type, etc. that are used in any object.</a:t>
            </a:r>
          </a:p>
          <a:p>
            <a:r>
              <a:rPr lang="en-US" dirty="0"/>
              <a:t>Define the type version in the system, and associate with it the property test.</a:t>
            </a:r>
          </a:p>
          <a:p>
            <a:r>
              <a:rPr lang="en-US" dirty="0"/>
              <a:t>The property test has datatype array of integers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"_name": "version",</a:t>
            </a:r>
          </a:p>
          <a:p>
            <a:r>
              <a:rPr lang="en-US" dirty="0"/>
              <a:t>	"_type": "Entry",</a:t>
            </a:r>
          </a:p>
          <a:p>
            <a:r>
              <a:rPr lang="en-US" dirty="0"/>
              <a:t>	"_org": "logoilabs.com",</a:t>
            </a:r>
          </a:p>
          <a:p>
            <a:r>
              <a:rPr lang="en-US" dirty="0"/>
              <a:t>	"_id": "version",</a:t>
            </a:r>
          </a:p>
          <a:p>
            <a:endParaRPr lang="en-US" dirty="0"/>
          </a:p>
          <a:p>
            <a:r>
              <a:rPr lang="en-US" dirty="0"/>
              <a:t>		"properties": [{</a:t>
            </a:r>
          </a:p>
          <a:p>
            <a:r>
              <a:rPr lang="en-US" dirty="0"/>
              <a:t>		"_name": "test",</a:t>
            </a:r>
          </a:p>
          <a:p>
            <a:r>
              <a:rPr lang="en-US" dirty="0"/>
              <a:t>		"</a:t>
            </a:r>
            <a:r>
              <a:rPr lang="en-US" dirty="0" err="1"/>
              <a:t>dataType</a:t>
            </a:r>
            <a:r>
              <a:rPr lang="en-US" dirty="0"/>
              <a:t>": ["</a:t>
            </a:r>
            <a:r>
              <a:rPr lang="en-US" dirty="0" err="1"/>
              <a:t>int</a:t>
            </a:r>
            <a:r>
              <a:rPr lang="en-US" dirty="0"/>
              <a:t>"],</a:t>
            </a:r>
          </a:p>
          <a:p>
            <a:r>
              <a:rPr lang="en-US" dirty="0"/>
              <a:t>		"_type": "Field",</a:t>
            </a:r>
          </a:p>
          <a:p>
            <a:r>
              <a:rPr lang="en-US" dirty="0"/>
              <a:t>		"_org": "logoilabs.com",</a:t>
            </a:r>
          </a:p>
          <a:p>
            <a:r>
              <a:rPr lang="en-US" dirty="0"/>
              <a:t>		"_id": "version----test",</a:t>
            </a:r>
          </a:p>
          <a:p>
            <a:r>
              <a:rPr lang="en-US" dirty="0"/>
              <a:t>		"</a:t>
            </a:r>
            <a:r>
              <a:rPr lang="en-US" dirty="0" err="1"/>
              <a:t>isFieldOf</a:t>
            </a:r>
            <a:r>
              <a:rPr lang="en-US" dirty="0"/>
              <a:t>": "version"}]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46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of strongly typed system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define types and properties</a:t>
            </a:r>
          </a:p>
          <a:p>
            <a:r>
              <a:rPr lang="en-US" dirty="0"/>
              <a:t> define references to objects</a:t>
            </a:r>
          </a:p>
          <a:p>
            <a:r>
              <a:rPr lang="en-US" dirty="0"/>
              <a:t> support for inheritance?</a:t>
            </a:r>
          </a:p>
          <a:p>
            <a:r>
              <a:rPr lang="en-US" dirty="0"/>
              <a:t> extending the definition of types with additional properties</a:t>
            </a:r>
          </a:p>
          <a:p>
            <a:r>
              <a:rPr lang="en-US" dirty="0"/>
              <a:t>system defined types and properties</a:t>
            </a:r>
          </a:p>
          <a:p>
            <a:r>
              <a:rPr lang="en-US" dirty="0"/>
              <a:t>aspects</a:t>
            </a:r>
          </a:p>
          <a:p>
            <a:r>
              <a:rPr lang="en-US" dirty="0"/>
              <a:t>support for versioning?</a:t>
            </a:r>
          </a:p>
          <a:p>
            <a:r>
              <a:rPr lang="en-US" dirty="0"/>
              <a:t>advanced data modeling primitives: intersection, one of, cardinality support, union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GDATA, https://developers.google.com/gdata/</a:t>
            </a:r>
          </a:p>
          <a:p>
            <a:pPr lvl="1"/>
            <a:r>
              <a:rPr lang="en-US" dirty="0" err="1"/>
              <a:t>Protobuf</a:t>
            </a:r>
            <a:r>
              <a:rPr lang="en-US" dirty="0"/>
              <a:t>, https://developers.google.com/protocol-buffers/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Odata</a:t>
            </a:r>
            <a:endParaRPr lang="en-US" dirty="0"/>
          </a:p>
          <a:p>
            <a:pPr lvl="1"/>
            <a:r>
              <a:rPr lang="en-US" dirty="0" err="1"/>
              <a:t>Facebook:GraphQL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2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up with a convention to depict a reference to an object in a  </a:t>
            </a:r>
            <a:r>
              <a:rPr lang="en-US" dirty="0" err="1"/>
              <a:t>json</a:t>
            </a:r>
            <a:r>
              <a:rPr lang="en-US" dirty="0"/>
              <a:t> payload</a:t>
            </a:r>
          </a:p>
          <a:p>
            <a:r>
              <a:rPr lang="en-US" dirty="0"/>
              <a:t>See if you can come up with two different ways of doing it, and then compare the two to choose the better one</a:t>
            </a:r>
          </a:p>
          <a:p>
            <a:r>
              <a:rPr lang="en-US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164726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0050" y="2581275"/>
            <a:ext cx="15049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5950" y="2581275"/>
            <a:ext cx="15049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API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4962525" y="2828925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10050" y="3200400"/>
            <a:ext cx="150495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</p:txBody>
      </p:sp>
      <p:cxnSp>
        <p:nvCxnSpPr>
          <p:cNvPr id="10" name="Straight Arrow Connector 9"/>
          <p:cNvCxnSpPr>
            <a:cxnSpLocks/>
            <a:endCxn id="13" idx="0"/>
          </p:cNvCxnSpPr>
          <p:nvPr/>
        </p:nvCxnSpPr>
        <p:spPr>
          <a:xfrm>
            <a:off x="4962525" y="3419475"/>
            <a:ext cx="0" cy="107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10050" y="4498180"/>
            <a:ext cx="1504950" cy="41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Store, </a:t>
            </a:r>
            <a:r>
              <a:rPr lang="en-US" sz="1400" dirty="0" err="1"/>
              <a:t>Enqueue</a:t>
            </a:r>
            <a:endParaRPr lang="en-US" sz="14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4629150" y="5172075"/>
            <a:ext cx="666750" cy="5810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</a:t>
            </a:r>
          </a:p>
        </p:txBody>
      </p:sp>
      <p:cxnSp>
        <p:nvCxnSpPr>
          <p:cNvPr id="17" name="Straight Arrow Connector 16"/>
          <p:cNvCxnSpPr>
            <a:stCxn id="13" idx="2"/>
            <a:endCxn id="15" idx="1"/>
          </p:cNvCxnSpPr>
          <p:nvPr/>
        </p:nvCxnSpPr>
        <p:spPr>
          <a:xfrm>
            <a:off x="4962525" y="4914900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6686550" y="5172075"/>
            <a:ext cx="666750" cy="5810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Index</a:t>
            </a:r>
          </a:p>
        </p:txBody>
      </p:sp>
      <p:sp>
        <p:nvSpPr>
          <p:cNvPr id="25" name="Oval 24"/>
          <p:cNvSpPr/>
          <p:nvPr/>
        </p:nvSpPr>
        <p:spPr>
          <a:xfrm>
            <a:off x="6581775" y="4498179"/>
            <a:ext cx="857250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Indexer</a:t>
            </a:r>
          </a:p>
        </p:txBody>
      </p:sp>
      <p:cxnSp>
        <p:nvCxnSpPr>
          <p:cNvPr id="27" name="Straight Arrow Connector 26"/>
          <p:cNvCxnSpPr>
            <a:stCxn id="25" idx="2"/>
            <a:endCxn id="13" idx="3"/>
          </p:cNvCxnSpPr>
          <p:nvPr/>
        </p:nvCxnSpPr>
        <p:spPr>
          <a:xfrm flipH="1">
            <a:off x="5715000" y="4702967"/>
            <a:ext cx="866775" cy="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4"/>
            <a:endCxn id="22" idx="1"/>
          </p:cNvCxnSpPr>
          <p:nvPr/>
        </p:nvCxnSpPr>
        <p:spPr>
          <a:xfrm>
            <a:off x="7010400" y="4907754"/>
            <a:ext cx="9525" cy="26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74002" y="450532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19925" y="4895076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8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URI conventions</a:t>
            </a:r>
          </a:p>
          <a:p>
            <a:pPr lvl="1"/>
            <a:r>
              <a:rPr lang="en-US" dirty="0"/>
              <a:t>/type/id</a:t>
            </a:r>
          </a:p>
          <a:p>
            <a:endParaRPr lang="en-US" dirty="0"/>
          </a:p>
          <a:p>
            <a:r>
              <a:rPr lang="en-US" dirty="0"/>
              <a:t>Headers</a:t>
            </a:r>
          </a:p>
          <a:p>
            <a:pPr lvl="1"/>
            <a:r>
              <a:rPr lang="en-US" dirty="0"/>
              <a:t>Students should review the HTTP standard headers</a:t>
            </a:r>
          </a:p>
          <a:p>
            <a:pPr lvl="1"/>
            <a:r>
              <a:rPr lang="en-US" dirty="0"/>
              <a:t>Various  uses of </a:t>
            </a:r>
            <a:r>
              <a:rPr lang="en-US" dirty="0" err="1"/>
              <a:t>Etag</a:t>
            </a:r>
            <a:r>
              <a:rPr lang="en-US" dirty="0"/>
              <a:t>, Not Modified Since, Authorization in Rest APIs</a:t>
            </a:r>
          </a:p>
          <a:p>
            <a:endParaRPr lang="en-US" dirty="0"/>
          </a:p>
          <a:p>
            <a:r>
              <a:rPr lang="en-US" dirty="0"/>
              <a:t>Payload structure and serialization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r>
              <a:rPr lang="en-US"/>
              <a:t>Status 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 https://www.hl7.org/fhir/http.html</a:t>
            </a:r>
          </a:p>
        </p:txBody>
      </p:sp>
    </p:spTree>
    <p:extLst>
      <p:ext uri="{BB962C8B-B14F-4D97-AF65-F5344CB8AC3E}">
        <p14:creationId xmlns:p14="http://schemas.microsoft.com/office/powerpoint/2010/main" val="293724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marwansabbouh@gmail.com</a:t>
            </a:r>
          </a:p>
        </p:txBody>
      </p:sp>
    </p:spTree>
    <p:extLst>
      <p:ext uri="{BB962C8B-B14F-4D97-AF65-F5344CB8AC3E}">
        <p14:creationId xmlns:p14="http://schemas.microsoft.com/office/powerpoint/2010/main" val="144652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9553</TotalTime>
  <Words>376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Advanced topic in big data</vt:lpstr>
      <vt:lpstr>Quick Review</vt:lpstr>
      <vt:lpstr>Creating strongly typed data with Json</vt:lpstr>
      <vt:lpstr>Variety of strongly typed system</vt:lpstr>
      <vt:lpstr>Class exercise</vt:lpstr>
      <vt:lpstr>Architecture</vt:lpstr>
      <vt:lpstr>Rest API Specifications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 in big data</dc:title>
  <dc:creator>Sabbouh, Marwan</dc:creator>
  <cp:lastModifiedBy>Marwan Sabbouh</cp:lastModifiedBy>
  <cp:revision>37</cp:revision>
  <dcterms:created xsi:type="dcterms:W3CDTF">2016-09-16T12:48:10Z</dcterms:created>
  <dcterms:modified xsi:type="dcterms:W3CDTF">2020-05-16T18:24:18Z</dcterms:modified>
</cp:coreProperties>
</file>