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F73142-1756-4341-A3E0-769BF633819C}" v="1" dt="2021-01-23T16:02:26.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8181D8-A253-4564-8C98-02DDD7BB663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8181D8-A253-4564-8C98-02DDD7BB663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8181D8-A253-4564-8C98-02DDD7BB663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8181D8-A253-4564-8C98-02DDD7BB663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181D8-A253-4564-8C98-02DDD7BB663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8181D8-A253-4564-8C98-02DDD7BB663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8181D8-A253-4564-8C98-02DDD7BB6632}"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8181D8-A253-4564-8C98-02DDD7BB6632}"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181D8-A253-4564-8C98-02DDD7BB6632}"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181D8-A253-4564-8C98-02DDD7BB663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181D8-A253-4564-8C98-02DDD7BB663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2139F-19FC-4725-9E2F-9CFCE4FA0E7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181D8-A253-4564-8C98-02DDD7BB6632}" type="datetimeFigureOut">
              <a:rPr lang="en-US" smtClean="0"/>
              <a:t>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2139F-19FC-4725-9E2F-9CFCE4FA0E7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son.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big data architecture</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big data</a:t>
            </a:r>
          </a:p>
        </p:txBody>
      </p:sp>
      <p:sp>
        <p:nvSpPr>
          <p:cNvPr id="3" name="Content Placeholder 2"/>
          <p:cNvSpPr>
            <a:spLocks noGrp="1"/>
          </p:cNvSpPr>
          <p:nvPr>
            <p:ph idx="1"/>
          </p:nvPr>
        </p:nvSpPr>
        <p:spPr/>
        <p:txBody>
          <a:bodyPr/>
          <a:lstStyle/>
          <a:p>
            <a:r>
              <a:rPr lang="en-US" dirty="0"/>
              <a:t>Volume</a:t>
            </a:r>
          </a:p>
          <a:p>
            <a:r>
              <a:rPr lang="en-US" dirty="0"/>
              <a:t>Variety</a:t>
            </a:r>
          </a:p>
          <a:p>
            <a:r>
              <a:rPr lang="en-US" dirty="0"/>
              <a:t>Velocity</a:t>
            </a:r>
          </a:p>
          <a:p>
            <a:r>
              <a:rPr lang="en-US" dirty="0"/>
              <a:t>Extensibility (</a:t>
            </a:r>
            <a:r>
              <a:rPr lang="en-US" dirty="0" err="1"/>
              <a:t>Schemaless</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sp>
        <p:nvSpPr>
          <p:cNvPr id="3" name="Content Placeholder 2"/>
          <p:cNvSpPr>
            <a:spLocks noGrp="1"/>
          </p:cNvSpPr>
          <p:nvPr>
            <p:ph idx="1"/>
          </p:nvPr>
        </p:nvSpPr>
        <p:spPr/>
        <p:txBody>
          <a:bodyPr>
            <a:normAutofit fontScale="70000" lnSpcReduction="20000"/>
          </a:bodyPr>
          <a:lstStyle/>
          <a:p>
            <a:r>
              <a:rPr lang="en-US" dirty="0"/>
              <a:t>A company wishes to provide its employees medical coverage. So, they create medical plans tailored to the employees needs. Each plan consists of large number of covered services, e.g. acupuncture, physical, well-baby visits, emergency room visits, and so on. Additionally, each plan specifies the cost associated with that plan. For example, the co-pay for the various visits, and any deductible that should be met before the patient is reimbursed.</a:t>
            </a:r>
          </a:p>
          <a:p>
            <a:r>
              <a:rPr lang="en-US" dirty="0"/>
              <a:t>the company has created a website for its employees where they can view each medical plan and the covered services associated with the plans. Additionally, the website is also used by the plan administrators to create new plans and modify existing plans.</a:t>
            </a:r>
          </a:p>
          <a:p>
            <a:r>
              <a:rPr lang="en-US" dirty="0"/>
              <a:t>Is this a use case for big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can we tell?</a:t>
            </a:r>
          </a:p>
        </p:txBody>
      </p:sp>
      <p:sp>
        <p:nvSpPr>
          <p:cNvPr id="3" name="Content Placeholder 2"/>
          <p:cNvSpPr>
            <a:spLocks noGrp="1"/>
          </p:cNvSpPr>
          <p:nvPr>
            <p:ph idx="1"/>
          </p:nvPr>
        </p:nvSpPr>
        <p:spPr/>
        <p:txBody>
          <a:bodyPr>
            <a:normAutofit fontScale="92500" lnSpcReduction="20000"/>
          </a:bodyPr>
          <a:lstStyle/>
          <a:p>
            <a:r>
              <a:rPr lang="en-US" dirty="0"/>
              <a:t>Start by asking a few questions:</a:t>
            </a:r>
            <a:br>
              <a:rPr lang="en-US" dirty="0"/>
            </a:br>
            <a:r>
              <a:rPr lang="en-US" dirty="0"/>
              <a:t>what is the data size of a medical plan?</a:t>
            </a:r>
            <a:br>
              <a:rPr lang="en-US" dirty="0"/>
            </a:br>
            <a:r>
              <a:rPr lang="en-US" dirty="0"/>
              <a:t>What does a medical plan look like? That is, how can we model a medical plan?</a:t>
            </a:r>
            <a:br>
              <a:rPr lang="en-US" dirty="0"/>
            </a:br>
            <a:br>
              <a:rPr lang="en-US" dirty="0"/>
            </a:br>
            <a:r>
              <a:rPr lang="en-US" dirty="0"/>
              <a:t>Other factors?</a:t>
            </a:r>
            <a:br>
              <a:rPr lang="en-US" dirty="0"/>
            </a:br>
            <a:r>
              <a:rPr lang="en-US" dirty="0"/>
              <a:t>How many people are viewing the website? E.g. throughput rates, latency requirements?</a:t>
            </a:r>
            <a:br>
              <a:rPr lang="en-US" dirty="0"/>
            </a:br>
            <a:br>
              <a:rPr lang="en-US" dirty="0"/>
            </a:br>
            <a:r>
              <a:rPr lang="en-US" dirty="0"/>
              <a:t>Is there a need to batch import/export plans from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continued</a:t>
            </a:r>
          </a:p>
        </p:txBody>
      </p:sp>
      <p:sp>
        <p:nvSpPr>
          <p:cNvPr id="3" name="Content Placeholder 2"/>
          <p:cNvSpPr>
            <a:spLocks noGrp="1"/>
          </p:cNvSpPr>
          <p:nvPr>
            <p:ph idx="1"/>
          </p:nvPr>
        </p:nvSpPr>
        <p:spPr/>
        <p:txBody>
          <a:bodyPr>
            <a:normAutofit fontScale="92500"/>
          </a:bodyPr>
          <a:lstStyle/>
          <a:p>
            <a:r>
              <a:rPr lang="en-US" dirty="0"/>
              <a:t>The analyst responsible for plan creation wants to quickly modify any plans that he created with additional attributes. For example, the analyst may want to remove services and add services to the plan. The analyst may also wish to extend any plan with additional attributes that may not have been foreseen during the design of the system.</a:t>
            </a:r>
          </a:p>
          <a:p>
            <a:r>
              <a:rPr lang="en-US" dirty="0"/>
              <a:t>The question is: how can we extend the definition of a plan?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requirements so far</a:t>
            </a:r>
          </a:p>
        </p:txBody>
      </p:sp>
      <p:sp>
        <p:nvSpPr>
          <p:cNvPr id="3" name="Content Placeholder 2"/>
          <p:cNvSpPr>
            <a:spLocks noGrp="1"/>
          </p:cNvSpPr>
          <p:nvPr>
            <p:ph idx="1"/>
          </p:nvPr>
        </p:nvSpPr>
        <p:spPr/>
        <p:txBody>
          <a:bodyPr>
            <a:normAutofit fontScale="92500" lnSpcReduction="20000"/>
          </a:bodyPr>
          <a:lstStyle/>
          <a:p>
            <a:r>
              <a:rPr lang="en-US" dirty="0"/>
              <a:t>Need for data modeling</a:t>
            </a:r>
          </a:p>
          <a:p>
            <a:endParaRPr lang="en-US" dirty="0"/>
          </a:p>
          <a:p>
            <a:r>
              <a:rPr lang="en-US" dirty="0"/>
              <a:t>Need for CRUD APIs</a:t>
            </a:r>
          </a:p>
          <a:p>
            <a:endParaRPr lang="en-US" dirty="0"/>
          </a:p>
          <a:p>
            <a:r>
              <a:rPr lang="en-US" dirty="0"/>
              <a:t>Need for batch APIs</a:t>
            </a:r>
          </a:p>
          <a:p>
            <a:endParaRPr lang="en-US" dirty="0"/>
          </a:p>
          <a:p>
            <a:r>
              <a:rPr lang="en-US" dirty="0"/>
              <a:t>Need for data extensibility</a:t>
            </a:r>
          </a:p>
          <a:p>
            <a:endParaRPr lang="en-US" dirty="0"/>
          </a:p>
          <a:p>
            <a:r>
              <a:rPr lang="en-US" dirty="0"/>
              <a:t>Need for data validation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continued</a:t>
            </a:r>
          </a:p>
        </p:txBody>
      </p:sp>
      <p:sp>
        <p:nvSpPr>
          <p:cNvPr id="3" name="Content Placeholder 2"/>
          <p:cNvSpPr>
            <a:spLocks noGrp="1"/>
          </p:cNvSpPr>
          <p:nvPr>
            <p:ph idx="1"/>
          </p:nvPr>
        </p:nvSpPr>
        <p:spPr/>
        <p:txBody>
          <a:bodyPr/>
          <a:lstStyle/>
          <a:p>
            <a:r>
              <a:rPr lang="en-US" dirty="0"/>
              <a:t>While an analyst editing a plan, this plan must not be visible to employees. Furthermore, other analysts may view, but not edit, this plan</a:t>
            </a:r>
          </a:p>
          <a:p>
            <a:r>
              <a:rPr lang="en-US" dirty="0"/>
              <a:t>Hence, the need to secure the system with authentication, and authorization support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continued</a:t>
            </a:r>
          </a:p>
        </p:txBody>
      </p:sp>
      <p:sp>
        <p:nvSpPr>
          <p:cNvPr id="3" name="Content Placeholder 2"/>
          <p:cNvSpPr>
            <a:spLocks noGrp="1"/>
          </p:cNvSpPr>
          <p:nvPr>
            <p:ph idx="1"/>
          </p:nvPr>
        </p:nvSpPr>
        <p:spPr/>
        <p:txBody>
          <a:bodyPr>
            <a:normAutofit/>
          </a:bodyPr>
          <a:lstStyle/>
          <a:p>
            <a:r>
              <a:rPr lang="en-US" dirty="0"/>
              <a:t>An employee using the system may find the medical plan that best fit his/her needs by using the search box. A user may search on any attribute</a:t>
            </a:r>
          </a:p>
          <a:p>
            <a:endParaRPr lang="en-US" dirty="0"/>
          </a:p>
          <a:p>
            <a:r>
              <a:rPr lang="en-US" dirty="0"/>
              <a:t>Technical requirement:</a:t>
            </a:r>
          </a:p>
          <a:p>
            <a:pPr lvl="1"/>
            <a:r>
              <a:rPr lang="en-US" dirty="0"/>
              <a:t>need for 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Assignments</a:t>
            </a:r>
          </a:p>
        </p:txBody>
      </p:sp>
      <p:sp>
        <p:nvSpPr>
          <p:cNvPr id="3" name="Content Placeholder 2"/>
          <p:cNvSpPr>
            <a:spLocks noGrp="1"/>
          </p:cNvSpPr>
          <p:nvPr>
            <p:ph idx="1"/>
          </p:nvPr>
        </p:nvSpPr>
        <p:spPr/>
        <p:txBody>
          <a:bodyPr/>
          <a:lstStyle/>
          <a:p>
            <a:r>
              <a:rPr lang="en-US" dirty="0" err="1"/>
              <a:t>Json</a:t>
            </a:r>
            <a:r>
              <a:rPr lang="en-US" dirty="0"/>
              <a:t> schema: http://json-schema.org/</a:t>
            </a:r>
          </a:p>
          <a:p>
            <a:r>
              <a:rPr lang="en-US" dirty="0" err="1"/>
              <a:t>Json</a:t>
            </a:r>
            <a:r>
              <a:rPr lang="en-US" dirty="0"/>
              <a:t>: </a:t>
            </a:r>
            <a:r>
              <a:rPr lang="en-US" dirty="0">
                <a:hlinkClick r:id="rId2"/>
              </a:rPr>
              <a:t>HTTP://json.org</a:t>
            </a:r>
            <a:endParaRPr lang="en-US" dirty="0"/>
          </a:p>
          <a:p>
            <a:r>
              <a:rPr lang="en-US" dirty="0"/>
              <a:t>JSON Parser; JSON Simple </a:t>
            </a:r>
          </a:p>
          <a:p>
            <a:r>
              <a:rPr lang="en-US" dirty="0" err="1"/>
              <a:t>Jsonpath</a:t>
            </a:r>
            <a:endParaRPr lang="en-US" dirty="0"/>
          </a:p>
          <a:p>
            <a:r>
              <a:rPr lang="en-US" dirty="0" err="1"/>
              <a:t>Springboot</a:t>
            </a:r>
            <a:endParaRPr lang="en-US" dirty="0"/>
          </a:p>
          <a:p>
            <a:r>
              <a:rPr lang="en-US" dirty="0"/>
              <a:t>marwansabbouh@gmail.com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6877</TotalTime>
  <Words>456</Words>
  <Application>Microsoft Office PowerPoint</Application>
  <PresentationFormat>On-screen Show (4:3)</PresentationFormat>
  <Paragraphs>40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Introduction to big data architecture</vt:lpstr>
      <vt:lpstr>Why big data</vt:lpstr>
      <vt:lpstr>Use case</vt:lpstr>
      <vt:lpstr>How can we tell?</vt:lpstr>
      <vt:lpstr>Use case continued</vt:lpstr>
      <vt:lpstr>Technical requirements so far</vt:lpstr>
      <vt:lpstr>Use case continued</vt:lpstr>
      <vt:lpstr>Use case continued</vt:lpstr>
      <vt:lpstr>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big data architecture</dc:title>
  <dc:creator>marwa_000</dc:creator>
  <cp:lastModifiedBy>Marwan Sabbouh</cp:lastModifiedBy>
  <cp:revision>16</cp:revision>
  <dcterms:created xsi:type="dcterms:W3CDTF">2016-09-09T12:43:43Z</dcterms:created>
  <dcterms:modified xsi:type="dcterms:W3CDTF">2021-01-23T16:02:26Z</dcterms:modified>
</cp:coreProperties>
</file>