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80" r:id="rId4"/>
    <p:sldId id="276" r:id="rId5"/>
    <p:sldId id="290" r:id="rId6"/>
    <p:sldId id="285" r:id="rId7"/>
    <p:sldId id="279" r:id="rId8"/>
    <p:sldId id="287" r:id="rId9"/>
    <p:sldId id="277" r:id="rId10"/>
    <p:sldId id="278" r:id="rId11"/>
    <p:sldId id="286" r:id="rId12"/>
    <p:sldId id="288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71" r:id="rId25"/>
    <p:sldId id="289" r:id="rId26"/>
    <p:sldId id="282" r:id="rId27"/>
    <p:sldId id="274" r:id="rId28"/>
    <p:sldId id="283" r:id="rId29"/>
    <p:sldId id="284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AE873-69A8-494E-8BB0-AC7A0BFD2A19}" v="6" dt="2023-02-25T16:09:1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Sabbouh" userId="348846984d431db1" providerId="LiveId" clId="{609AE873-69A8-494E-8BB0-AC7A0BFD2A19}"/>
    <pc:docChg chg="undo custSel addSld delSld modSld sldOrd modMainMaster">
      <pc:chgData name="Marwan Sabbouh" userId="348846984d431db1" providerId="LiveId" clId="{609AE873-69A8-494E-8BB0-AC7A0BFD2A19}" dt="2023-02-25T17:47:59.639" v="1312" actId="20577"/>
      <pc:docMkLst>
        <pc:docMk/>
      </pc:docMkLst>
      <pc:sldChg chg="modSp mod">
        <pc:chgData name="Marwan Sabbouh" userId="348846984d431db1" providerId="LiveId" clId="{609AE873-69A8-494E-8BB0-AC7A0BFD2A19}" dt="2022-02-26T13:52:00.725" v="173" actId="20577"/>
        <pc:sldMkLst>
          <pc:docMk/>
          <pc:sldMk cId="1081845159" sldId="256"/>
        </pc:sldMkLst>
        <pc:spChg chg="mod">
          <ac:chgData name="Marwan Sabbouh" userId="348846984d431db1" providerId="LiveId" clId="{609AE873-69A8-494E-8BB0-AC7A0BFD2A19}" dt="2022-02-26T13:52:00.725" v="173" actId="20577"/>
          <ac:spMkLst>
            <pc:docMk/>
            <pc:sldMk cId="1081845159" sldId="256"/>
            <ac:spMk id="4" creationId="{1CA880FE-BAB5-4761-A1F7-3FE684E86027}"/>
          </ac:spMkLst>
        </pc:spChg>
      </pc:sldChg>
      <pc:sldChg chg="modSp mod">
        <pc:chgData name="Marwan Sabbouh" userId="348846984d431db1" providerId="LiveId" clId="{609AE873-69A8-494E-8BB0-AC7A0BFD2A19}" dt="2021-10-23T13:19:13.324" v="70" actId="27636"/>
        <pc:sldMkLst>
          <pc:docMk/>
          <pc:sldMk cId="1822394168" sldId="257"/>
        </pc:sldMkLst>
        <pc:spChg chg="mod">
          <ac:chgData name="Marwan Sabbouh" userId="348846984d431db1" providerId="LiveId" clId="{609AE873-69A8-494E-8BB0-AC7A0BFD2A19}" dt="2021-10-23T13:14:35.322" v="47" actId="20577"/>
          <ac:spMkLst>
            <pc:docMk/>
            <pc:sldMk cId="1822394168" sldId="257"/>
            <ac:spMk id="2" creationId="{A068B5F4-DDAF-4FBA-A16C-65E3BEA698AD}"/>
          </ac:spMkLst>
        </pc:spChg>
        <pc:spChg chg="mod">
          <ac:chgData name="Marwan Sabbouh" userId="348846984d431db1" providerId="LiveId" clId="{609AE873-69A8-494E-8BB0-AC7A0BFD2A19}" dt="2021-10-23T13:19:13.324" v="70" actId="27636"/>
          <ac:spMkLst>
            <pc:docMk/>
            <pc:sldMk cId="1822394168" sldId="257"/>
            <ac:spMk id="3" creationId="{48552D03-1669-43F9-B310-BDD21ABC2AA7}"/>
          </ac:spMkLst>
        </pc:spChg>
      </pc:sldChg>
      <pc:sldChg chg="modSp mod">
        <pc:chgData name="Marwan Sabbouh" userId="348846984d431db1" providerId="LiveId" clId="{609AE873-69A8-494E-8BB0-AC7A0BFD2A19}" dt="2021-10-23T13:22:14.771" v="80" actId="20577"/>
        <pc:sldMkLst>
          <pc:docMk/>
          <pc:sldMk cId="2514682060" sldId="258"/>
        </pc:sldMkLst>
        <pc:spChg chg="mod">
          <ac:chgData name="Marwan Sabbouh" userId="348846984d431db1" providerId="LiveId" clId="{609AE873-69A8-494E-8BB0-AC7A0BFD2A19}" dt="2021-10-23T13:22:14.771" v="80" actId="20577"/>
          <ac:spMkLst>
            <pc:docMk/>
            <pc:sldMk cId="2514682060" sldId="258"/>
            <ac:spMk id="3" creationId="{07FADBDB-574B-45D1-BD49-1D254215A760}"/>
          </ac:spMkLst>
        </pc:spChg>
      </pc:sldChg>
      <pc:sldChg chg="modSp mod">
        <pc:chgData name="Marwan Sabbouh" userId="348846984d431db1" providerId="LiveId" clId="{609AE873-69A8-494E-8BB0-AC7A0BFD2A19}" dt="2022-03-05T15:51:22.064" v="673" actId="20577"/>
        <pc:sldMkLst>
          <pc:docMk/>
          <pc:sldMk cId="3901976954" sldId="260"/>
        </pc:sldMkLst>
        <pc:spChg chg="mod">
          <ac:chgData name="Marwan Sabbouh" userId="348846984d431db1" providerId="LiveId" clId="{609AE873-69A8-494E-8BB0-AC7A0BFD2A19}" dt="2022-03-05T15:51:22.064" v="673" actId="20577"/>
          <ac:spMkLst>
            <pc:docMk/>
            <pc:sldMk cId="3901976954" sldId="260"/>
            <ac:spMk id="3" creationId="{8F499F45-3482-44E9-9E2A-B7FD3A9CEA39}"/>
          </ac:spMkLst>
        </pc:spChg>
      </pc:sldChg>
      <pc:sldChg chg="modSp mod">
        <pc:chgData name="Marwan Sabbouh" userId="348846984d431db1" providerId="LiveId" clId="{609AE873-69A8-494E-8BB0-AC7A0BFD2A19}" dt="2022-03-05T15:53:09.233" v="677" actId="27636"/>
        <pc:sldMkLst>
          <pc:docMk/>
          <pc:sldMk cId="1118216198" sldId="262"/>
        </pc:sldMkLst>
        <pc:spChg chg="mod">
          <ac:chgData name="Marwan Sabbouh" userId="348846984d431db1" providerId="LiveId" clId="{609AE873-69A8-494E-8BB0-AC7A0BFD2A19}" dt="2022-03-05T15:53:09.233" v="677" actId="27636"/>
          <ac:spMkLst>
            <pc:docMk/>
            <pc:sldMk cId="1118216198" sldId="262"/>
            <ac:spMk id="5" creationId="{368CBDCB-B3D1-497E-A89D-42B782DC695B}"/>
          </ac:spMkLst>
        </pc:spChg>
        <pc:spChg chg="mod">
          <ac:chgData name="Marwan Sabbouh" userId="348846984d431db1" providerId="LiveId" clId="{609AE873-69A8-494E-8BB0-AC7A0BFD2A19}" dt="2022-03-05T15:53:09.230" v="676" actId="27636"/>
          <ac:spMkLst>
            <pc:docMk/>
            <pc:sldMk cId="1118216198" sldId="262"/>
            <ac:spMk id="9" creationId="{9FDCFFCE-A2C9-457B-8B3B-71BE250CB36F}"/>
          </ac:spMkLst>
        </pc:spChg>
      </pc:sldChg>
      <pc:sldChg chg="modSp mod">
        <pc:chgData name="Marwan Sabbouh" userId="348846984d431db1" providerId="LiveId" clId="{609AE873-69A8-494E-8BB0-AC7A0BFD2A19}" dt="2023-02-25T15:45:50.015" v="1141" actId="20578"/>
        <pc:sldMkLst>
          <pc:docMk/>
          <pc:sldMk cId="1015126163" sldId="264"/>
        </pc:sldMkLst>
        <pc:spChg chg="mod">
          <ac:chgData name="Marwan Sabbouh" userId="348846984d431db1" providerId="LiveId" clId="{609AE873-69A8-494E-8BB0-AC7A0BFD2A19}" dt="2023-02-25T15:45:50.015" v="1141" actId="20578"/>
          <ac:spMkLst>
            <pc:docMk/>
            <pc:sldMk cId="1015126163" sldId="264"/>
            <ac:spMk id="5" creationId="{53CFC830-6437-4893-8EEB-544C5D18D453}"/>
          </ac:spMkLst>
        </pc:spChg>
      </pc:sldChg>
      <pc:sldChg chg="modSp mod">
        <pc:chgData name="Marwan Sabbouh" userId="348846984d431db1" providerId="LiveId" clId="{609AE873-69A8-494E-8BB0-AC7A0BFD2A19}" dt="2022-03-05T16:08:24.100" v="710" actId="1076"/>
        <pc:sldMkLst>
          <pc:docMk/>
          <pc:sldMk cId="2086892640" sldId="265"/>
        </pc:sldMkLst>
        <pc:spChg chg="mod">
          <ac:chgData name="Marwan Sabbouh" userId="348846984d431db1" providerId="LiveId" clId="{609AE873-69A8-494E-8BB0-AC7A0BFD2A19}" dt="2022-03-05T16:08:24.100" v="710" actId="1076"/>
          <ac:spMkLst>
            <pc:docMk/>
            <pc:sldMk cId="2086892640" sldId="265"/>
            <ac:spMk id="4" creationId="{2812C445-866D-41C5-901A-8A13E565D8A2}"/>
          </ac:spMkLst>
        </pc:spChg>
      </pc:sldChg>
      <pc:sldChg chg="del">
        <pc:chgData name="Marwan Sabbouh" userId="348846984d431db1" providerId="LiveId" clId="{609AE873-69A8-494E-8BB0-AC7A0BFD2A19}" dt="2021-10-23T13:58:21.722" v="161" actId="47"/>
        <pc:sldMkLst>
          <pc:docMk/>
          <pc:sldMk cId="2746279098" sldId="267"/>
        </pc:sldMkLst>
      </pc:sldChg>
      <pc:sldChg chg="del">
        <pc:chgData name="Marwan Sabbouh" userId="348846984d431db1" providerId="LiveId" clId="{609AE873-69A8-494E-8BB0-AC7A0BFD2A19}" dt="2021-10-23T13:58:23.900" v="162" actId="47"/>
        <pc:sldMkLst>
          <pc:docMk/>
          <pc:sldMk cId="3531562401" sldId="269"/>
        </pc:sldMkLst>
      </pc:sldChg>
      <pc:sldChg chg="del">
        <pc:chgData name="Marwan Sabbouh" userId="348846984d431db1" providerId="LiveId" clId="{609AE873-69A8-494E-8BB0-AC7A0BFD2A19}" dt="2021-10-23T13:58:25.844" v="163" actId="47"/>
        <pc:sldMkLst>
          <pc:docMk/>
          <pc:sldMk cId="2639371113" sldId="270"/>
        </pc:sldMkLst>
      </pc:sldChg>
      <pc:sldChg chg="modSp mod">
        <pc:chgData name="Marwan Sabbouh" userId="348846984d431db1" providerId="LiveId" clId="{609AE873-69A8-494E-8BB0-AC7A0BFD2A19}" dt="2022-03-05T16:09:09.863" v="725" actId="20577"/>
        <pc:sldMkLst>
          <pc:docMk/>
          <pc:sldMk cId="1288288219" sldId="271"/>
        </pc:sldMkLst>
        <pc:spChg chg="mod">
          <ac:chgData name="Marwan Sabbouh" userId="348846984d431db1" providerId="LiveId" clId="{609AE873-69A8-494E-8BB0-AC7A0BFD2A19}" dt="2022-03-05T16:09:09.863" v="725" actId="20577"/>
          <ac:spMkLst>
            <pc:docMk/>
            <pc:sldMk cId="1288288219" sldId="271"/>
            <ac:spMk id="3" creationId="{02323F7D-1D85-406A-8AF2-C21867823AF1}"/>
          </ac:spMkLst>
        </pc:spChg>
      </pc:sldChg>
      <pc:sldChg chg="addSp modSp mod">
        <pc:chgData name="Marwan Sabbouh" userId="348846984d431db1" providerId="LiveId" clId="{609AE873-69A8-494E-8BB0-AC7A0BFD2A19}" dt="2023-02-25T17:47:59.639" v="1312" actId="20577"/>
        <pc:sldMkLst>
          <pc:docMk/>
          <pc:sldMk cId="749590446" sldId="274"/>
        </pc:sldMkLst>
        <pc:spChg chg="add mod">
          <ac:chgData name="Marwan Sabbouh" userId="348846984d431db1" providerId="LiveId" clId="{609AE873-69A8-494E-8BB0-AC7A0BFD2A19}" dt="2023-02-25T16:04:53.502" v="1181" actId="20577"/>
          <ac:spMkLst>
            <pc:docMk/>
            <pc:sldMk cId="749590446" sldId="274"/>
            <ac:spMk id="2" creationId="{AC5A762C-DD73-27C4-5D7E-E5F4E48EFC6F}"/>
          </ac:spMkLst>
        </pc:spChg>
        <pc:spChg chg="add mod">
          <ac:chgData name="Marwan Sabbouh" userId="348846984d431db1" providerId="LiveId" clId="{609AE873-69A8-494E-8BB0-AC7A0BFD2A19}" dt="2023-02-25T17:47:59.639" v="1312" actId="20577"/>
          <ac:spMkLst>
            <pc:docMk/>
            <pc:sldMk cId="749590446" sldId="274"/>
            <ac:spMk id="3" creationId="{AAA7381F-3093-42D9-60F5-4847409C9AA3}"/>
          </ac:spMkLst>
        </pc:spChg>
        <pc:picChg chg="mod">
          <ac:chgData name="Marwan Sabbouh" userId="348846984d431db1" providerId="LiveId" clId="{609AE873-69A8-494E-8BB0-AC7A0BFD2A19}" dt="2023-02-25T16:08:23.930" v="1187" actId="1076"/>
          <ac:picMkLst>
            <pc:docMk/>
            <pc:sldMk cId="749590446" sldId="274"/>
            <ac:picMk id="5" creationId="{3DCA6F5B-DBA5-424B-B759-F1F223E87B0F}"/>
          </ac:picMkLst>
        </pc:picChg>
      </pc:sldChg>
      <pc:sldChg chg="modSp mod">
        <pc:chgData name="Marwan Sabbouh" userId="348846984d431db1" providerId="LiveId" clId="{609AE873-69A8-494E-8BB0-AC7A0BFD2A19}" dt="2022-02-26T15:36:09.252" v="210" actId="14100"/>
        <pc:sldMkLst>
          <pc:docMk/>
          <pc:sldMk cId="1560519052" sldId="276"/>
        </pc:sldMkLst>
        <pc:spChg chg="mod">
          <ac:chgData name="Marwan Sabbouh" userId="348846984d431db1" providerId="LiveId" clId="{609AE873-69A8-494E-8BB0-AC7A0BFD2A19}" dt="2022-02-26T15:36:09.252" v="210" actId="14100"/>
          <ac:spMkLst>
            <pc:docMk/>
            <pc:sldMk cId="1560519052" sldId="276"/>
            <ac:spMk id="3" creationId="{A8AFA4D1-D541-42DA-931A-21E39F62EA99}"/>
          </ac:spMkLst>
        </pc:spChg>
        <pc:spChg chg="mod">
          <ac:chgData name="Marwan Sabbouh" userId="348846984d431db1" providerId="LiveId" clId="{609AE873-69A8-494E-8BB0-AC7A0BFD2A19}" dt="2022-02-26T14:33:48.083" v="205" actId="20577"/>
          <ac:spMkLst>
            <pc:docMk/>
            <pc:sldMk cId="1560519052" sldId="276"/>
            <ac:spMk id="4" creationId="{48DA1614-6A18-44C3-9E3D-ADAE0AFC27C9}"/>
          </ac:spMkLst>
        </pc:spChg>
      </pc:sldChg>
      <pc:sldChg chg="ord">
        <pc:chgData name="Marwan Sabbouh" userId="348846984d431db1" providerId="LiveId" clId="{609AE873-69A8-494E-8BB0-AC7A0BFD2A19}" dt="2023-02-18T14:32:55.577" v="782"/>
        <pc:sldMkLst>
          <pc:docMk/>
          <pc:sldMk cId="2240909595" sldId="278"/>
        </pc:sldMkLst>
      </pc:sldChg>
      <pc:sldChg chg="modSp mod">
        <pc:chgData name="Marwan Sabbouh" userId="348846984d431db1" providerId="LiveId" clId="{609AE873-69A8-494E-8BB0-AC7A0BFD2A19}" dt="2023-02-18T15:25:45.037" v="1010" actId="20577"/>
        <pc:sldMkLst>
          <pc:docMk/>
          <pc:sldMk cId="314921186" sldId="280"/>
        </pc:sldMkLst>
        <pc:spChg chg="mod">
          <ac:chgData name="Marwan Sabbouh" userId="348846984d431db1" providerId="LiveId" clId="{609AE873-69A8-494E-8BB0-AC7A0BFD2A19}" dt="2023-02-18T15:25:45.037" v="1010" actId="20577"/>
          <ac:spMkLst>
            <pc:docMk/>
            <pc:sldMk cId="314921186" sldId="280"/>
            <ac:spMk id="3" creationId="{484D9CBD-2BD3-486F-B6D1-39B9CA2FC425}"/>
          </ac:spMkLst>
        </pc:spChg>
        <pc:spChg chg="mod">
          <ac:chgData name="Marwan Sabbouh" userId="348846984d431db1" providerId="LiveId" clId="{609AE873-69A8-494E-8BB0-AC7A0BFD2A19}" dt="2022-02-26T13:52:17.719" v="181" actId="20577"/>
          <ac:spMkLst>
            <pc:docMk/>
            <pc:sldMk cId="314921186" sldId="280"/>
            <ac:spMk id="4" creationId="{6847D0F6-D48C-46AD-905A-ED270A96727C}"/>
          </ac:spMkLst>
        </pc:spChg>
      </pc:sldChg>
      <pc:sldChg chg="modSp mod">
        <pc:chgData name="Marwan Sabbouh" userId="348846984d431db1" providerId="LiveId" clId="{609AE873-69A8-494E-8BB0-AC7A0BFD2A19}" dt="2021-10-23T14:11:21.126" v="164" actId="1036"/>
        <pc:sldMkLst>
          <pc:docMk/>
          <pc:sldMk cId="1360684530" sldId="281"/>
        </pc:sldMkLst>
        <pc:spChg chg="mod">
          <ac:chgData name="Marwan Sabbouh" userId="348846984d431db1" providerId="LiveId" clId="{609AE873-69A8-494E-8BB0-AC7A0BFD2A19}" dt="2021-10-23T14:11:21.126" v="164" actId="1036"/>
          <ac:spMkLst>
            <pc:docMk/>
            <pc:sldMk cId="1360684530" sldId="281"/>
            <ac:spMk id="3" creationId="{C622F8CD-BD67-4D01-B430-51BDE71BFC04}"/>
          </ac:spMkLst>
        </pc:spChg>
      </pc:sldChg>
      <pc:sldChg chg="modSp mod">
        <pc:chgData name="Marwan Sabbouh" userId="348846984d431db1" providerId="LiveId" clId="{609AE873-69A8-494E-8BB0-AC7A0BFD2A19}" dt="2022-03-05T16:23:20.372" v="728" actId="20577"/>
        <pc:sldMkLst>
          <pc:docMk/>
          <pc:sldMk cId="1946009684" sldId="283"/>
        </pc:sldMkLst>
        <pc:spChg chg="mod">
          <ac:chgData name="Marwan Sabbouh" userId="348846984d431db1" providerId="LiveId" clId="{609AE873-69A8-494E-8BB0-AC7A0BFD2A19}" dt="2022-03-05T16:23:20.372" v="728" actId="20577"/>
          <ac:spMkLst>
            <pc:docMk/>
            <pc:sldMk cId="1946009684" sldId="283"/>
            <ac:spMk id="2" creationId="{945E7CB1-5B6E-4F50-8724-BD0DDB32ED43}"/>
          </ac:spMkLst>
        </pc:spChg>
      </pc:sldChg>
      <pc:sldChg chg="modSp mod">
        <pc:chgData name="Marwan Sabbouh" userId="348846984d431db1" providerId="LiveId" clId="{609AE873-69A8-494E-8BB0-AC7A0BFD2A19}" dt="2021-10-23T14:11:53.596" v="165" actId="400"/>
        <pc:sldMkLst>
          <pc:docMk/>
          <pc:sldMk cId="1217707366" sldId="284"/>
        </pc:sldMkLst>
        <pc:spChg chg="mod">
          <ac:chgData name="Marwan Sabbouh" userId="348846984d431db1" providerId="LiveId" clId="{609AE873-69A8-494E-8BB0-AC7A0BFD2A19}" dt="2021-10-23T14:11:53.596" v="165" actId="400"/>
          <ac:spMkLst>
            <pc:docMk/>
            <pc:sldMk cId="1217707366" sldId="284"/>
            <ac:spMk id="3" creationId="{7ECD5270-9DC9-43E2-BD97-87616BF1196E}"/>
          </ac:spMkLst>
        </pc:spChg>
      </pc:sldChg>
      <pc:sldChg chg="modSp mod">
        <pc:chgData name="Marwan Sabbouh" userId="348846984d431db1" providerId="LiveId" clId="{609AE873-69A8-494E-8BB0-AC7A0BFD2A19}" dt="2023-02-18T15:44:36.492" v="1120" actId="20577"/>
        <pc:sldMkLst>
          <pc:docMk/>
          <pc:sldMk cId="3594122013" sldId="285"/>
        </pc:sldMkLst>
        <pc:spChg chg="mod">
          <ac:chgData name="Marwan Sabbouh" userId="348846984d431db1" providerId="LiveId" clId="{609AE873-69A8-494E-8BB0-AC7A0BFD2A19}" dt="2023-02-18T15:44:36.492" v="1120" actId="20577"/>
          <ac:spMkLst>
            <pc:docMk/>
            <pc:sldMk cId="3594122013" sldId="285"/>
            <ac:spMk id="3" creationId="{00000000-0000-0000-0000-000000000000}"/>
          </ac:spMkLst>
        </pc:spChg>
      </pc:sldChg>
      <pc:sldChg chg="addSp modSp mod">
        <pc:chgData name="Marwan Sabbouh" userId="348846984d431db1" providerId="LiveId" clId="{609AE873-69A8-494E-8BB0-AC7A0BFD2A19}" dt="2023-02-18T16:07:34.815" v="1124" actId="20577"/>
        <pc:sldMkLst>
          <pc:docMk/>
          <pc:sldMk cId="1582205362" sldId="286"/>
        </pc:sldMkLst>
        <pc:spChg chg="mod">
          <ac:chgData name="Marwan Sabbouh" userId="348846984d431db1" providerId="LiveId" clId="{609AE873-69A8-494E-8BB0-AC7A0BFD2A19}" dt="2023-02-18T16:07:34.815" v="1124" actId="20577"/>
          <ac:spMkLst>
            <pc:docMk/>
            <pc:sldMk cId="1582205362" sldId="286"/>
            <ac:spMk id="2" creationId="{FD7AA958-1DBC-497A-893D-2377BB90E563}"/>
          </ac:spMkLst>
        </pc:spChg>
        <pc:spChg chg="add mod">
          <ac:chgData name="Marwan Sabbouh" userId="348846984d431db1" providerId="LiveId" clId="{609AE873-69A8-494E-8BB0-AC7A0BFD2A19}" dt="2021-10-16T13:59:09.281" v="21" actId="1076"/>
          <ac:spMkLst>
            <pc:docMk/>
            <pc:sldMk cId="1582205362" sldId="286"/>
            <ac:spMk id="3" creationId="{CDB420ED-956D-4504-9B8F-7EA2D877627B}"/>
          </ac:spMkLst>
        </pc:spChg>
        <pc:spChg chg="add mod">
          <ac:chgData name="Marwan Sabbouh" userId="348846984d431db1" providerId="LiveId" clId="{609AE873-69A8-494E-8BB0-AC7A0BFD2A19}" dt="2022-03-05T17:17:51.899" v="772" actId="20577"/>
          <ac:spMkLst>
            <pc:docMk/>
            <pc:sldMk cId="1582205362" sldId="286"/>
            <ac:spMk id="7" creationId="{80495E33-BB42-4567-8B99-3D3A9E72CDC7}"/>
          </ac:spMkLst>
        </pc:spChg>
        <pc:picChg chg="mod">
          <ac:chgData name="Marwan Sabbouh" userId="348846984d431db1" providerId="LiveId" clId="{609AE873-69A8-494E-8BB0-AC7A0BFD2A19}" dt="2022-03-05T17:16:47.973" v="750" actId="1076"/>
          <ac:picMkLst>
            <pc:docMk/>
            <pc:sldMk cId="1582205362" sldId="286"/>
            <ac:picMk id="10" creationId="{A28F9318-B8DD-480B-BFF1-B53744DBDC60}"/>
          </ac:picMkLst>
        </pc:picChg>
        <pc:cxnChg chg="add mod">
          <ac:chgData name="Marwan Sabbouh" userId="348846984d431db1" providerId="LiveId" clId="{609AE873-69A8-494E-8BB0-AC7A0BFD2A19}" dt="2022-03-05T17:17:03.090" v="752" actId="14100"/>
          <ac:cxnSpMkLst>
            <pc:docMk/>
            <pc:sldMk cId="1582205362" sldId="286"/>
            <ac:cxnSpMk id="6" creationId="{D28780FC-0B49-4AEA-94FD-F262077E02CB}"/>
          </ac:cxnSpMkLst>
        </pc:cxnChg>
      </pc:sldChg>
      <pc:sldChg chg="modSp new mod">
        <pc:chgData name="Marwan Sabbouh" userId="348846984d431db1" providerId="LiveId" clId="{609AE873-69A8-494E-8BB0-AC7A0BFD2A19}" dt="2023-02-25T15:16:46.578" v="1132" actId="20577"/>
        <pc:sldMkLst>
          <pc:docMk/>
          <pc:sldMk cId="4119672081" sldId="288"/>
        </pc:sldMkLst>
        <pc:spChg chg="mod">
          <ac:chgData name="Marwan Sabbouh" userId="348846984d431db1" providerId="LiveId" clId="{609AE873-69A8-494E-8BB0-AC7A0BFD2A19}" dt="2022-03-05T15:32:51.920" v="671" actId="20577"/>
          <ac:spMkLst>
            <pc:docMk/>
            <pc:sldMk cId="4119672081" sldId="288"/>
            <ac:spMk id="2" creationId="{F96146A7-B4FA-4D41-AB10-58F3673C0D66}"/>
          </ac:spMkLst>
        </pc:spChg>
        <pc:spChg chg="mod">
          <ac:chgData name="Marwan Sabbouh" userId="348846984d431db1" providerId="LiveId" clId="{609AE873-69A8-494E-8BB0-AC7A0BFD2A19}" dt="2023-02-25T15:16:46.578" v="1132" actId="20577"/>
          <ac:spMkLst>
            <pc:docMk/>
            <pc:sldMk cId="4119672081" sldId="288"/>
            <ac:spMk id="3" creationId="{7F2A11ED-2FFD-4B5E-81A0-0DAAFE3B9F7F}"/>
          </ac:spMkLst>
        </pc:spChg>
      </pc:sldChg>
      <pc:sldChg chg="add">
        <pc:chgData name="Marwan Sabbouh" userId="348846984d431db1" providerId="LiveId" clId="{609AE873-69A8-494E-8BB0-AC7A0BFD2A19}" dt="2022-10-22T14:49:37.679" v="780"/>
        <pc:sldMkLst>
          <pc:docMk/>
          <pc:sldMk cId="3349147522" sldId="289"/>
        </pc:sldMkLst>
      </pc:sldChg>
      <pc:sldChg chg="modSp new mod">
        <pc:chgData name="Marwan Sabbouh" userId="348846984d431db1" providerId="LiveId" clId="{609AE873-69A8-494E-8BB0-AC7A0BFD2A19}" dt="2023-02-18T15:34:18.671" v="1066" actId="20577"/>
        <pc:sldMkLst>
          <pc:docMk/>
          <pc:sldMk cId="1397194567" sldId="290"/>
        </pc:sldMkLst>
        <pc:spChg chg="mod">
          <ac:chgData name="Marwan Sabbouh" userId="348846984d431db1" providerId="LiveId" clId="{609AE873-69A8-494E-8BB0-AC7A0BFD2A19}" dt="2023-02-18T14:33:37.604" v="804" actId="20577"/>
          <ac:spMkLst>
            <pc:docMk/>
            <pc:sldMk cId="1397194567" sldId="290"/>
            <ac:spMk id="2" creationId="{B1128468-8FF9-642C-A558-751626CB66B5}"/>
          </ac:spMkLst>
        </pc:spChg>
        <pc:spChg chg="mod">
          <ac:chgData name="Marwan Sabbouh" userId="348846984d431db1" providerId="LiveId" clId="{609AE873-69A8-494E-8BB0-AC7A0BFD2A19}" dt="2023-02-18T15:34:18.671" v="1066" actId="20577"/>
          <ac:spMkLst>
            <pc:docMk/>
            <pc:sldMk cId="1397194567" sldId="290"/>
            <ac:spMk id="3" creationId="{9AED5B13-3169-18A3-287D-400EEE53BC82}"/>
          </ac:spMkLst>
        </pc:spChg>
      </pc:sldChg>
      <pc:sldMasterChg chg="modSldLayout">
        <pc:chgData name="Marwan Sabbouh" userId="348846984d431db1" providerId="LiveId" clId="{609AE873-69A8-494E-8BB0-AC7A0BFD2A19}" dt="2022-02-26T14:00:05.620" v="197" actId="20577"/>
        <pc:sldMasterMkLst>
          <pc:docMk/>
          <pc:sldMasterMk cId="4019252744" sldId="2147483648"/>
        </pc:sldMasterMkLst>
        <pc:sldLayoutChg chg="modSp mod">
          <pc:chgData name="Marwan Sabbouh" userId="348846984d431db1" providerId="LiveId" clId="{609AE873-69A8-494E-8BB0-AC7A0BFD2A19}" dt="2022-02-26T13:59:04.491" v="185" actId="20577"/>
          <pc:sldLayoutMkLst>
            <pc:docMk/>
            <pc:sldMasterMk cId="4019252744" sldId="2147483648"/>
            <pc:sldLayoutMk cId="3281914858" sldId="2147483650"/>
          </pc:sldLayoutMkLst>
          <pc:spChg chg="mod">
            <ac:chgData name="Marwan Sabbouh" userId="348846984d431db1" providerId="LiveId" clId="{609AE873-69A8-494E-8BB0-AC7A0BFD2A19}" dt="2022-02-26T13:59:04.491" v="185" actId="20577"/>
            <ac:spMkLst>
              <pc:docMk/>
              <pc:sldMasterMk cId="4019252744" sldId="2147483648"/>
              <pc:sldLayoutMk cId="3281914858" sldId="2147483650"/>
              <ac:spMk id="5" creationId="{5CBD31F7-42FE-487C-860F-0D69DD279219}"/>
            </ac:spMkLst>
          </pc:spChg>
        </pc:sldLayoutChg>
        <pc:sldLayoutChg chg="modSp mod">
          <pc:chgData name="Marwan Sabbouh" userId="348846984d431db1" providerId="LiveId" clId="{609AE873-69A8-494E-8BB0-AC7A0BFD2A19}" dt="2022-02-26T13:59:34.006" v="189" actId="20577"/>
          <pc:sldLayoutMkLst>
            <pc:docMk/>
            <pc:sldMasterMk cId="4019252744" sldId="2147483648"/>
            <pc:sldLayoutMk cId="1415572060" sldId="2147483651"/>
          </pc:sldLayoutMkLst>
          <pc:spChg chg="mod">
            <ac:chgData name="Marwan Sabbouh" userId="348846984d431db1" providerId="LiveId" clId="{609AE873-69A8-494E-8BB0-AC7A0BFD2A19}" dt="2022-02-26T13:59:34.006" v="189" actId="20577"/>
            <ac:spMkLst>
              <pc:docMk/>
              <pc:sldMasterMk cId="4019252744" sldId="2147483648"/>
              <pc:sldLayoutMk cId="1415572060" sldId="2147483651"/>
              <ac:spMk id="5" creationId="{41C33A1A-6F7C-4FAA-9AE3-091F1820F87F}"/>
            </ac:spMkLst>
          </pc:spChg>
        </pc:sldLayoutChg>
        <pc:sldLayoutChg chg="modSp mod">
          <pc:chgData name="Marwan Sabbouh" userId="348846984d431db1" providerId="LiveId" clId="{609AE873-69A8-494E-8BB0-AC7A0BFD2A19}" dt="2022-02-26T13:59:50.662" v="193" actId="20577"/>
          <pc:sldLayoutMkLst>
            <pc:docMk/>
            <pc:sldMasterMk cId="4019252744" sldId="2147483648"/>
            <pc:sldLayoutMk cId="2769863918" sldId="2147483652"/>
          </pc:sldLayoutMkLst>
          <pc:spChg chg="mod">
            <ac:chgData name="Marwan Sabbouh" userId="348846984d431db1" providerId="LiveId" clId="{609AE873-69A8-494E-8BB0-AC7A0BFD2A19}" dt="2022-02-26T13:59:50.662" v="193" actId="20577"/>
            <ac:spMkLst>
              <pc:docMk/>
              <pc:sldMasterMk cId="4019252744" sldId="2147483648"/>
              <pc:sldLayoutMk cId="2769863918" sldId="2147483652"/>
              <ac:spMk id="6" creationId="{F9B40D39-8D60-4FFD-B015-48813FBCBF88}"/>
            </ac:spMkLst>
          </pc:spChg>
        </pc:sldLayoutChg>
        <pc:sldLayoutChg chg="modSp mod">
          <pc:chgData name="Marwan Sabbouh" userId="348846984d431db1" providerId="LiveId" clId="{609AE873-69A8-494E-8BB0-AC7A0BFD2A19}" dt="2022-02-26T14:00:05.620" v="197" actId="20577"/>
          <pc:sldLayoutMkLst>
            <pc:docMk/>
            <pc:sldMasterMk cId="4019252744" sldId="2147483648"/>
            <pc:sldLayoutMk cId="70677025" sldId="2147483653"/>
          </pc:sldLayoutMkLst>
          <pc:spChg chg="mod">
            <ac:chgData name="Marwan Sabbouh" userId="348846984d431db1" providerId="LiveId" clId="{609AE873-69A8-494E-8BB0-AC7A0BFD2A19}" dt="2022-02-26T14:00:05.620" v="197" actId="20577"/>
            <ac:spMkLst>
              <pc:docMk/>
              <pc:sldMasterMk cId="4019252744" sldId="2147483648"/>
              <pc:sldLayoutMk cId="70677025" sldId="2147483653"/>
              <ac:spMk id="8" creationId="{A57ACA14-90C1-462E-9336-BF702E96C164}"/>
            </ac:spMkLst>
          </pc:spChg>
        </pc:sldLayoutChg>
      </pc:sldMasterChg>
    </pc:docChg>
  </pc:docChgLst>
  <pc:docChgLst>
    <pc:chgData name="Marwan Sabbouh" userId="348846984d431db1" providerId="LiveId" clId="{DE258DAC-BCEB-4D4D-8AFA-700988EB7C91}"/>
    <pc:docChg chg="undo custSel addSld modSld">
      <pc:chgData name="Marwan Sabbouh" userId="348846984d431db1" providerId="LiveId" clId="{DE258DAC-BCEB-4D4D-8AFA-700988EB7C91}" dt="2021-03-06T15:42:56.714" v="369" actId="20577"/>
      <pc:docMkLst>
        <pc:docMk/>
      </pc:docMkLst>
      <pc:sldChg chg="modSp mod">
        <pc:chgData name="Marwan Sabbouh" userId="348846984d431db1" providerId="LiveId" clId="{DE258DAC-BCEB-4D4D-8AFA-700988EB7C91}" dt="2021-03-06T14:32:38.225" v="255" actId="20577"/>
        <pc:sldMkLst>
          <pc:docMk/>
          <pc:sldMk cId="1822394168" sldId="257"/>
        </pc:sldMkLst>
        <pc:spChg chg="mod">
          <ac:chgData name="Marwan Sabbouh" userId="348846984d431db1" providerId="LiveId" clId="{DE258DAC-BCEB-4D4D-8AFA-700988EB7C91}" dt="2021-03-06T14:32:38.225" v="255" actId="20577"/>
          <ac:spMkLst>
            <pc:docMk/>
            <pc:sldMk cId="1822394168" sldId="257"/>
            <ac:spMk id="3" creationId="{48552D03-1669-43F9-B310-BDD21ABC2AA7}"/>
          </ac:spMkLst>
        </pc:spChg>
      </pc:sldChg>
      <pc:sldChg chg="modSp mod">
        <pc:chgData name="Marwan Sabbouh" userId="348846984d431db1" providerId="LiveId" clId="{DE258DAC-BCEB-4D4D-8AFA-700988EB7C91}" dt="2021-03-06T15:01:17.391" v="258" actId="27636"/>
        <pc:sldMkLst>
          <pc:docMk/>
          <pc:sldMk cId="2086892640" sldId="265"/>
        </pc:sldMkLst>
        <pc:spChg chg="mod">
          <ac:chgData name="Marwan Sabbouh" userId="348846984d431db1" providerId="LiveId" clId="{DE258DAC-BCEB-4D4D-8AFA-700988EB7C91}" dt="2021-03-06T15:01:17.391" v="258" actId="27636"/>
          <ac:spMkLst>
            <pc:docMk/>
            <pc:sldMk cId="2086892640" sldId="265"/>
            <ac:spMk id="4" creationId="{2812C445-866D-41C5-901A-8A13E565D8A2}"/>
          </ac:spMkLst>
        </pc:spChg>
      </pc:sldChg>
      <pc:sldChg chg="modSp mod">
        <pc:chgData name="Marwan Sabbouh" userId="348846984d431db1" providerId="LiveId" clId="{DE258DAC-BCEB-4D4D-8AFA-700988EB7C91}" dt="2021-03-06T15:01:48.015" v="259" actId="20577"/>
        <pc:sldMkLst>
          <pc:docMk/>
          <pc:sldMk cId="580135371" sldId="266"/>
        </pc:sldMkLst>
        <pc:spChg chg="mod">
          <ac:chgData name="Marwan Sabbouh" userId="348846984d431db1" providerId="LiveId" clId="{DE258DAC-BCEB-4D4D-8AFA-700988EB7C91}" dt="2021-03-06T15:01:48.015" v="259" actId="20577"/>
          <ac:spMkLst>
            <pc:docMk/>
            <pc:sldMk cId="580135371" sldId="266"/>
            <ac:spMk id="4" creationId="{593E20D8-0F2B-49DF-802C-FB827E1A7A5E}"/>
          </ac:spMkLst>
        </pc:spChg>
      </pc:sldChg>
      <pc:sldChg chg="modSp mod">
        <pc:chgData name="Marwan Sabbouh" userId="348846984d431db1" providerId="LiveId" clId="{DE258DAC-BCEB-4D4D-8AFA-700988EB7C91}" dt="2021-03-06T15:05:15.523" v="330" actId="20577"/>
        <pc:sldMkLst>
          <pc:docMk/>
          <pc:sldMk cId="2746279098" sldId="267"/>
        </pc:sldMkLst>
        <pc:spChg chg="mod">
          <ac:chgData name="Marwan Sabbouh" userId="348846984d431db1" providerId="LiveId" clId="{DE258DAC-BCEB-4D4D-8AFA-700988EB7C91}" dt="2021-03-06T15:05:15.523" v="330" actId="20577"/>
          <ac:spMkLst>
            <pc:docMk/>
            <pc:sldMk cId="2746279098" sldId="267"/>
            <ac:spMk id="2" creationId="{5A7C6BC4-3604-4CFE-9203-718A019EE7C7}"/>
          </ac:spMkLst>
        </pc:spChg>
      </pc:sldChg>
      <pc:sldChg chg="modSp mod">
        <pc:chgData name="Marwan Sabbouh" userId="348846984d431db1" providerId="LiveId" clId="{DE258DAC-BCEB-4D4D-8AFA-700988EB7C91}" dt="2021-03-06T15:04:12.826" v="323" actId="5793"/>
        <pc:sldMkLst>
          <pc:docMk/>
          <pc:sldMk cId="1288288219" sldId="271"/>
        </pc:sldMkLst>
        <pc:spChg chg="mod">
          <ac:chgData name="Marwan Sabbouh" userId="348846984d431db1" providerId="LiveId" clId="{DE258DAC-BCEB-4D4D-8AFA-700988EB7C91}" dt="2021-03-06T15:04:12.826" v="323" actId="5793"/>
          <ac:spMkLst>
            <pc:docMk/>
            <pc:sldMk cId="1288288219" sldId="271"/>
            <ac:spMk id="3" creationId="{02323F7D-1D85-406A-8AF2-C21867823AF1}"/>
          </ac:spMkLst>
        </pc:spChg>
      </pc:sldChg>
      <pc:sldChg chg="modSp mod">
        <pc:chgData name="Marwan Sabbouh" userId="348846984d431db1" providerId="LiveId" clId="{DE258DAC-BCEB-4D4D-8AFA-700988EB7C91}" dt="2021-02-26T22:03:26.900" v="25" actId="20577"/>
        <pc:sldMkLst>
          <pc:docMk/>
          <pc:sldMk cId="1560519052" sldId="276"/>
        </pc:sldMkLst>
        <pc:spChg chg="mod">
          <ac:chgData name="Marwan Sabbouh" userId="348846984d431db1" providerId="LiveId" clId="{DE258DAC-BCEB-4D4D-8AFA-700988EB7C91}" dt="2021-02-26T22:03:26.900" v="25" actId="20577"/>
          <ac:spMkLst>
            <pc:docMk/>
            <pc:sldMk cId="1560519052" sldId="276"/>
            <ac:spMk id="3" creationId="{A8AFA4D1-D541-42DA-931A-21E39F62EA99}"/>
          </ac:spMkLst>
        </pc:spChg>
      </pc:sldChg>
      <pc:sldChg chg="modSp mod">
        <pc:chgData name="Marwan Sabbouh" userId="348846984d431db1" providerId="LiveId" clId="{DE258DAC-BCEB-4D4D-8AFA-700988EB7C91}" dt="2021-02-26T22:03:03.388" v="23"/>
        <pc:sldMkLst>
          <pc:docMk/>
          <pc:sldMk cId="314921186" sldId="280"/>
        </pc:sldMkLst>
        <pc:spChg chg="mod">
          <ac:chgData name="Marwan Sabbouh" userId="348846984d431db1" providerId="LiveId" clId="{DE258DAC-BCEB-4D4D-8AFA-700988EB7C91}" dt="2021-02-26T22:03:03.388" v="23"/>
          <ac:spMkLst>
            <pc:docMk/>
            <pc:sldMk cId="314921186" sldId="280"/>
            <ac:spMk id="3" creationId="{484D9CBD-2BD3-486F-B6D1-39B9CA2FC425}"/>
          </ac:spMkLst>
        </pc:spChg>
      </pc:sldChg>
      <pc:sldChg chg="addSp delSp modSp mod">
        <pc:chgData name="Marwan Sabbouh" userId="348846984d431db1" providerId="LiveId" clId="{DE258DAC-BCEB-4D4D-8AFA-700988EB7C91}" dt="2021-02-26T23:30:42.919" v="159" actId="478"/>
        <pc:sldMkLst>
          <pc:docMk/>
          <pc:sldMk cId="1360684530" sldId="281"/>
        </pc:sldMkLst>
        <pc:spChg chg="mod">
          <ac:chgData name="Marwan Sabbouh" userId="348846984d431db1" providerId="LiveId" clId="{DE258DAC-BCEB-4D4D-8AFA-700988EB7C91}" dt="2021-02-26T23:30:30.331" v="157"/>
          <ac:spMkLst>
            <pc:docMk/>
            <pc:sldMk cId="1360684530" sldId="281"/>
            <ac:spMk id="3" creationId="{C622F8CD-BD67-4D01-B430-51BDE71BFC04}"/>
          </ac:spMkLst>
        </pc:spChg>
        <pc:spChg chg="add del">
          <ac:chgData name="Marwan Sabbouh" userId="348846984d431db1" providerId="LiveId" clId="{DE258DAC-BCEB-4D4D-8AFA-700988EB7C91}" dt="2021-02-26T23:25:11.996" v="139"/>
          <ac:spMkLst>
            <pc:docMk/>
            <pc:sldMk cId="1360684530" sldId="281"/>
            <ac:spMk id="4" creationId="{B1A12BA2-F9E3-4BF9-9EB5-4D16913E80F0}"/>
          </ac:spMkLst>
        </pc:spChg>
        <pc:spChg chg="add del">
          <ac:chgData name="Marwan Sabbouh" userId="348846984d431db1" providerId="LiveId" clId="{DE258DAC-BCEB-4D4D-8AFA-700988EB7C91}" dt="2021-02-26T23:25:15.574" v="141"/>
          <ac:spMkLst>
            <pc:docMk/>
            <pc:sldMk cId="1360684530" sldId="281"/>
            <ac:spMk id="5" creationId="{39A0636F-DC96-4AAB-9788-82DD9BC2DACD}"/>
          </ac:spMkLst>
        </pc:spChg>
        <pc:spChg chg="add del mod">
          <ac:chgData name="Marwan Sabbouh" userId="348846984d431db1" providerId="LiveId" clId="{DE258DAC-BCEB-4D4D-8AFA-700988EB7C91}" dt="2021-02-26T23:30:42.919" v="159" actId="478"/>
          <ac:spMkLst>
            <pc:docMk/>
            <pc:sldMk cId="1360684530" sldId="281"/>
            <ac:spMk id="6" creationId="{8075C218-66D8-47EF-851D-8EAA6D8FB159}"/>
          </ac:spMkLst>
        </pc:spChg>
        <pc:spChg chg="add del">
          <ac:chgData name="Marwan Sabbouh" userId="348846984d431db1" providerId="LiveId" clId="{DE258DAC-BCEB-4D4D-8AFA-700988EB7C91}" dt="2021-02-26T23:25:47.047" v="145" actId="22"/>
          <ac:spMkLst>
            <pc:docMk/>
            <pc:sldMk cId="1360684530" sldId="281"/>
            <ac:spMk id="8" creationId="{C48E0266-337B-4398-8E10-82C686F0AB0F}"/>
          </ac:spMkLst>
        </pc:spChg>
        <pc:spChg chg="add del">
          <ac:chgData name="Marwan Sabbouh" userId="348846984d431db1" providerId="LiveId" clId="{DE258DAC-BCEB-4D4D-8AFA-700988EB7C91}" dt="2021-02-26T23:30:06.953" v="153"/>
          <ac:spMkLst>
            <pc:docMk/>
            <pc:sldMk cId="1360684530" sldId="281"/>
            <ac:spMk id="9" creationId="{EC57E126-6E8A-4350-916B-18D6DBCABB8C}"/>
          </ac:spMkLst>
        </pc:spChg>
      </pc:sldChg>
      <pc:sldChg chg="modSp mod">
        <pc:chgData name="Marwan Sabbouh" userId="348846984d431db1" providerId="LiveId" clId="{DE258DAC-BCEB-4D4D-8AFA-700988EB7C91}" dt="2021-03-06T15:42:56.714" v="369" actId="20577"/>
        <pc:sldMkLst>
          <pc:docMk/>
          <pc:sldMk cId="1217707366" sldId="284"/>
        </pc:sldMkLst>
        <pc:spChg chg="mod">
          <ac:chgData name="Marwan Sabbouh" userId="348846984d431db1" providerId="LiveId" clId="{DE258DAC-BCEB-4D4D-8AFA-700988EB7C91}" dt="2021-03-06T15:42:56.714" v="369" actId="20577"/>
          <ac:spMkLst>
            <pc:docMk/>
            <pc:sldMk cId="1217707366" sldId="284"/>
            <ac:spMk id="2" creationId="{F52E9C7B-9027-4B38-97C3-48ECDCE3CA30}"/>
          </ac:spMkLst>
        </pc:spChg>
      </pc:sldChg>
      <pc:sldChg chg="modSp add mod">
        <pc:chgData name="Marwan Sabbouh" userId="348846984d431db1" providerId="LiveId" clId="{DE258DAC-BCEB-4D4D-8AFA-700988EB7C91}" dt="2021-02-26T22:07:24.344" v="65" actId="20577"/>
        <pc:sldMkLst>
          <pc:docMk/>
          <pc:sldMk cId="3594122013" sldId="285"/>
        </pc:sldMkLst>
        <pc:spChg chg="mod">
          <ac:chgData name="Marwan Sabbouh" userId="348846984d431db1" providerId="LiveId" clId="{DE258DAC-BCEB-4D4D-8AFA-700988EB7C91}" dt="2021-02-26T22:07:24.344" v="65" actId="20577"/>
          <ac:spMkLst>
            <pc:docMk/>
            <pc:sldMk cId="3594122013" sldId="285"/>
            <ac:spMk id="3" creationId="{00000000-0000-0000-0000-000000000000}"/>
          </ac:spMkLst>
        </pc:spChg>
      </pc:sldChg>
      <pc:sldChg chg="addSp delSp modSp new mod setBg">
        <pc:chgData name="Marwan Sabbouh" userId="348846984d431db1" providerId="LiveId" clId="{DE258DAC-BCEB-4D4D-8AFA-700988EB7C91}" dt="2021-02-27T16:08:05.694" v="235" actId="26606"/>
        <pc:sldMkLst>
          <pc:docMk/>
          <pc:sldMk cId="1582205362" sldId="286"/>
        </pc:sldMkLst>
        <pc:spChg chg="mo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2" creationId="{FD7AA958-1DBC-497A-893D-2377BB90E563}"/>
          </ac:spMkLst>
        </pc:spChg>
        <pc:spChg chg="del">
          <ac:chgData name="Marwan Sabbouh" userId="348846984d431db1" providerId="LiveId" clId="{DE258DAC-BCEB-4D4D-8AFA-700988EB7C91}" dt="2021-02-26T23:22:01.332" v="67" actId="478"/>
          <ac:spMkLst>
            <pc:docMk/>
            <pc:sldMk cId="1582205362" sldId="286"/>
            <ac:spMk id="3" creationId="{003A548D-3E06-45EB-811B-ED2A58B8A643}"/>
          </ac:spMkLst>
        </pc:spChg>
        <pc:spChg chg="mod or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4" creationId="{3D393A16-8F92-40E6-8516-AEA1709ED880}"/>
          </ac:spMkLst>
        </pc:spChg>
        <pc:spChg chg="ad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15" creationId="{D12DDE76-C203-4047-9998-63900085B5E8}"/>
          </ac:spMkLst>
        </pc:spChg>
        <pc:picChg chg="add del mod">
          <ac:chgData name="Marwan Sabbouh" userId="348846984d431db1" providerId="LiveId" clId="{DE258DAC-BCEB-4D4D-8AFA-700988EB7C91}" dt="2021-02-27T16:02:40.714" v="160" actId="478"/>
          <ac:picMkLst>
            <pc:docMk/>
            <pc:sldMk cId="1582205362" sldId="286"/>
            <ac:picMk id="6" creationId="{67F8643A-44DA-4479-8175-A55960B5874B}"/>
          </ac:picMkLst>
        </pc:picChg>
        <pc:picChg chg="add del mod">
          <ac:chgData name="Marwan Sabbouh" userId="348846984d431db1" providerId="LiveId" clId="{DE258DAC-BCEB-4D4D-8AFA-700988EB7C91}" dt="2021-02-27T16:06:32.507" v="169" actId="478"/>
          <ac:picMkLst>
            <pc:docMk/>
            <pc:sldMk cId="1582205362" sldId="286"/>
            <ac:picMk id="8" creationId="{C3573026-58A6-4B62-9453-6734733366A5}"/>
          </ac:picMkLst>
        </pc:picChg>
        <pc:picChg chg="add mod">
          <ac:chgData name="Marwan Sabbouh" userId="348846984d431db1" providerId="LiveId" clId="{DE258DAC-BCEB-4D4D-8AFA-700988EB7C91}" dt="2021-02-27T16:08:05.694" v="235" actId="26606"/>
          <ac:picMkLst>
            <pc:docMk/>
            <pc:sldMk cId="1582205362" sldId="286"/>
            <ac:picMk id="10" creationId="{A28F9318-B8DD-480B-BFF1-B53744DBDC60}"/>
          </ac:picMkLst>
        </pc:picChg>
      </pc:sldChg>
    </pc:docChg>
  </pc:docChgLst>
  <pc:docChgLst>
    <pc:chgData name="Marwan Sabbouh" userId="348846984d431db1" providerId="LiveId" clId="{D531AF70-B333-42CC-A6ED-511EFEB3D5AB}"/>
    <pc:docChg chg="custSel addSld modSld">
      <pc:chgData name="Marwan Sabbouh" userId="348846984d431db1" providerId="LiveId" clId="{D531AF70-B333-42CC-A6ED-511EFEB3D5AB}" dt="2021-06-26T15:07:38.306" v="244" actId="27636"/>
      <pc:docMkLst>
        <pc:docMk/>
      </pc:docMkLst>
      <pc:sldChg chg="modSp mod">
        <pc:chgData name="Marwan Sabbouh" userId="348846984d431db1" providerId="LiveId" clId="{D531AF70-B333-42CC-A6ED-511EFEB3D5AB}" dt="2021-06-19T13:18:54.257" v="8" actId="20577"/>
        <pc:sldMkLst>
          <pc:docMk/>
          <pc:sldMk cId="1081845159" sldId="256"/>
        </pc:sldMkLst>
        <pc:spChg chg="mod">
          <ac:chgData name="Marwan Sabbouh" userId="348846984d431db1" providerId="LiveId" clId="{D531AF70-B333-42CC-A6ED-511EFEB3D5AB}" dt="2021-06-19T13:18:54.257" v="8" actId="20577"/>
          <ac:spMkLst>
            <pc:docMk/>
            <pc:sldMk cId="1081845159" sldId="256"/>
            <ac:spMk id="3" creationId="{48508B5D-1420-4046-928F-B67CC1BD3942}"/>
          </ac:spMkLst>
        </pc:spChg>
      </pc:sldChg>
      <pc:sldChg chg="modSp mod">
        <pc:chgData name="Marwan Sabbouh" userId="348846984d431db1" providerId="LiveId" clId="{D531AF70-B333-42CC-A6ED-511EFEB3D5AB}" dt="2021-06-19T14:40:37.364" v="69" actId="15"/>
        <pc:sldMkLst>
          <pc:docMk/>
          <pc:sldMk cId="314921186" sldId="280"/>
        </pc:sldMkLst>
        <pc:spChg chg="mod">
          <ac:chgData name="Marwan Sabbouh" userId="348846984d431db1" providerId="LiveId" clId="{D531AF70-B333-42CC-A6ED-511EFEB3D5AB}" dt="2021-06-19T14:40:37.364" v="69" actId="15"/>
          <ac:spMkLst>
            <pc:docMk/>
            <pc:sldMk cId="314921186" sldId="280"/>
            <ac:spMk id="3" creationId="{484D9CBD-2BD3-486F-B6D1-39B9CA2FC425}"/>
          </ac:spMkLst>
        </pc:spChg>
      </pc:sldChg>
      <pc:sldChg chg="modSp mod">
        <pc:chgData name="Marwan Sabbouh" userId="348846984d431db1" providerId="LiveId" clId="{D531AF70-B333-42CC-A6ED-511EFEB3D5AB}" dt="2021-06-26T15:07:38.306" v="244" actId="27636"/>
        <pc:sldMkLst>
          <pc:docMk/>
          <pc:sldMk cId="1360684530" sldId="281"/>
        </pc:sldMkLst>
        <pc:spChg chg="mod">
          <ac:chgData name="Marwan Sabbouh" userId="348846984d431db1" providerId="LiveId" clId="{D531AF70-B333-42CC-A6ED-511EFEB3D5AB}" dt="2021-06-26T15:07:38.306" v="244" actId="27636"/>
          <ac:spMkLst>
            <pc:docMk/>
            <pc:sldMk cId="1360684530" sldId="281"/>
            <ac:spMk id="3" creationId="{C622F8CD-BD67-4D01-B430-51BDE71BFC04}"/>
          </ac:spMkLst>
        </pc:spChg>
      </pc:sldChg>
      <pc:sldChg chg="modSp mod">
        <pc:chgData name="Marwan Sabbouh" userId="348846984d431db1" providerId="LiveId" clId="{D531AF70-B333-42CC-A6ED-511EFEB3D5AB}" dt="2021-06-26T15:04:15.121" v="241" actId="20577"/>
        <pc:sldMkLst>
          <pc:docMk/>
          <pc:sldMk cId="1217707366" sldId="284"/>
        </pc:sldMkLst>
        <pc:spChg chg="mod">
          <ac:chgData name="Marwan Sabbouh" userId="348846984d431db1" providerId="LiveId" clId="{D531AF70-B333-42CC-A6ED-511EFEB3D5AB}" dt="2021-06-26T15:04:15.121" v="241" actId="20577"/>
          <ac:spMkLst>
            <pc:docMk/>
            <pc:sldMk cId="1217707366" sldId="284"/>
            <ac:spMk id="3" creationId="{7ECD5270-9DC9-43E2-BD97-87616BF1196E}"/>
          </ac:spMkLst>
        </pc:spChg>
      </pc:sldChg>
      <pc:sldChg chg="modSp mod">
        <pc:chgData name="Marwan Sabbouh" userId="348846984d431db1" providerId="LiveId" clId="{D531AF70-B333-42CC-A6ED-511EFEB3D5AB}" dt="2021-06-19T15:07:03.322" v="198" actId="313"/>
        <pc:sldMkLst>
          <pc:docMk/>
          <pc:sldMk cId="3594122013" sldId="285"/>
        </pc:sldMkLst>
        <pc:spChg chg="mod">
          <ac:chgData name="Marwan Sabbouh" userId="348846984d431db1" providerId="LiveId" clId="{D531AF70-B333-42CC-A6ED-511EFEB3D5AB}" dt="2021-06-19T15:07:03.322" v="198" actId="313"/>
          <ac:spMkLst>
            <pc:docMk/>
            <pc:sldMk cId="3594122013" sldId="285"/>
            <ac:spMk id="3" creationId="{00000000-0000-0000-0000-000000000000}"/>
          </ac:spMkLst>
        </pc:spChg>
      </pc:sldChg>
      <pc:sldChg chg="modSp mod">
        <pc:chgData name="Marwan Sabbouh" userId="348846984d431db1" providerId="LiveId" clId="{D531AF70-B333-42CC-A6ED-511EFEB3D5AB}" dt="2021-06-19T15:19:22.384" v="200" actId="1076"/>
        <pc:sldMkLst>
          <pc:docMk/>
          <pc:sldMk cId="1582205362" sldId="286"/>
        </pc:sldMkLst>
        <pc:picChg chg="mod">
          <ac:chgData name="Marwan Sabbouh" userId="348846984d431db1" providerId="LiveId" clId="{D531AF70-B333-42CC-A6ED-511EFEB3D5AB}" dt="2021-06-19T15:19:22.384" v="200" actId="1076"/>
          <ac:picMkLst>
            <pc:docMk/>
            <pc:sldMk cId="1582205362" sldId="286"/>
            <ac:picMk id="10" creationId="{A28F9318-B8DD-480B-BFF1-B53744DBDC60}"/>
          </ac:picMkLst>
        </pc:picChg>
      </pc:sldChg>
      <pc:sldChg chg="modSp new mod">
        <pc:chgData name="Marwan Sabbouh" userId="348846984d431db1" providerId="LiveId" clId="{D531AF70-B333-42CC-A6ED-511EFEB3D5AB}" dt="2021-06-19T15:14:15.777" v="199" actId="20577"/>
        <pc:sldMkLst>
          <pc:docMk/>
          <pc:sldMk cId="3801377622" sldId="287"/>
        </pc:sldMkLst>
        <pc:spChg chg="mod">
          <ac:chgData name="Marwan Sabbouh" userId="348846984d431db1" providerId="LiveId" clId="{D531AF70-B333-42CC-A6ED-511EFEB3D5AB}" dt="2021-06-19T13:20:43.587" v="18" actId="20577"/>
          <ac:spMkLst>
            <pc:docMk/>
            <pc:sldMk cId="3801377622" sldId="287"/>
            <ac:spMk id="2" creationId="{EE8FCCCC-B9A1-4E36-9974-47DA8F3D874C}"/>
          </ac:spMkLst>
        </pc:spChg>
        <pc:spChg chg="mod">
          <ac:chgData name="Marwan Sabbouh" userId="348846984d431db1" providerId="LiveId" clId="{D531AF70-B333-42CC-A6ED-511EFEB3D5AB}" dt="2021-06-19T15:14:15.777" v="199" actId="20577"/>
          <ac:spMkLst>
            <pc:docMk/>
            <pc:sldMk cId="3801377622" sldId="287"/>
            <ac:spMk id="3" creationId="{EDE2192D-D3F5-4BD3-9DA8-1E6C9E1F0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2CE4-B0CC-4B57-AC58-3DBAADEA23A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0CB8-748F-4234-B575-90EE65D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2252-3428-4875-AD28-1CE5D5AA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83A2-196E-4632-963B-2E05AC866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6C8D-9FF3-4038-85B7-86C0392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F70-170D-4F70-A5BE-997823D31D49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9BA5-21BB-4485-AF9F-572B8139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66F2-B21A-4D38-B105-035C7020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520-E736-43D7-B949-54A61373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9220-3A36-45B3-8166-FF8ABEEA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ED44-C285-4736-86A4-F36441F7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A0BE-6123-42E2-B210-F2C1B5D5DE27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7057-AECC-46EA-A609-66D3AB8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6497-F84D-41BE-B635-D01D61AA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C6B74-36FB-4950-8AF2-29B9951A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AE49-064F-4A8A-81FB-44367D1E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3946-661D-4D6B-BD17-B2FFED7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05CD-A003-41F6-8F97-04271133C002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4C24-2B19-4CE5-B77E-8FFBBD55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6D04-CEC7-41F7-80B8-CE76EAD0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84DF-C2CA-4552-A698-3DFABF58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432C-41AE-4DF7-B526-5813E417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8861-62EE-4769-BF51-42F64BD5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6BCF-D628-4297-B0D1-8A8A07E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200B-7072-4DB9-B891-D0BB16F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6961-7428-460E-B1D4-826FF52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8A90-FA47-45BD-86EE-140E8059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23CC-3982-4F3B-90C9-0312D6FD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A338-B322-44B2-9FC7-D2059940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8CCC-CD5A-467C-BDEF-8A90DA4E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DF1-727A-4B37-AFB4-CF0DF57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0816-64FE-46EF-AD08-8EE48787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F754-91CA-4380-9A25-538AB58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93F3-4651-4FF5-BAB0-5152E652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2CDB-8912-43B2-923C-15119AF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764-7366-4474-8ED6-EFA01DA2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E222-59C9-48A0-93B7-B7B2AC10E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6829-A7B6-45F2-A4AD-311636A3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D69D-34DC-45DA-B870-9AF683A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FA11-7ADC-469A-AD42-6C99169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21B3-73FB-4A59-BEAA-880BFBB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DAD4-FAD4-4D17-8B46-D9B817B1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84FF-5F72-499D-A2F5-99B65FB1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C457-D525-40A4-821A-D48010C8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C87A9-B7B8-4F9F-BDF3-A0D42C6C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4C3DF-7258-4948-8BCA-21B553B5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11D13-5076-450C-90F0-FE89EF2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5D7A-99BC-48D7-B861-669EEB9C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D50DD-87C0-4E0D-B428-56EFC34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5FB2-5C73-4CBB-923C-0862EAD1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B4B3-57DD-49EF-91DA-43FC7F6A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1E8F-D040-4520-A54B-8007D1EC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BD08-1B2E-48B5-971D-B455E71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6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F3B3-D015-4765-8337-DCA9D712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303CD-8ABB-4F1A-B419-4405D95D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D27E-B1B9-4725-920D-7BDC058D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1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DC91-49DA-4C8A-8DB3-9AA6734F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E56F-A85D-422B-B903-C1943AD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19758-6A78-45A9-8D2B-1D3562F8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2FB6-928E-4D5E-933D-6D04AA74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2DC5-9AB7-4EE3-A3E0-BADDC5E3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14A9-5C7E-4712-B45C-3AC05F8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8B83-FC25-44F6-8CA8-537E8D0A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56DE-3B4E-4FC4-8771-55869F86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8F48-51EC-440F-8B09-75D678D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CF26-49E6-4C35-AB60-2ED5025FB759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31F7-42FE-487C-860F-0D69DD27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005A-0AC5-4251-908A-C32EA656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C56-3066-4D14-837E-08BAA84C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39E3-D87F-49CC-892B-6017E9AF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7F31-284A-4CFA-8457-709ECAED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247A-36E3-4F3C-820F-CEE6E0D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F0CD-AB3B-4725-B2E7-587706CB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3714-3781-432C-9A19-437E87C4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4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B09-76D6-45D0-A5A5-0619D5C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4D0B-BD91-4F3A-8246-FA0A3FCF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D42-3A8B-4F65-812F-BF4A132F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1235-DB1C-4BD4-ACB4-6230C1D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1ADA-AD67-42F7-AC9D-846CCB85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8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9CB67-4138-4EEC-8BCC-1784CE083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B244-78E2-4A68-A004-076D2AB1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CB2E-AD45-44F4-BAEF-B477BB69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AF49-2339-44CF-AFFD-FC2E302F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1B24-1AE8-4914-8256-9C215A47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F92-FE2A-41B4-9F50-748136D5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A0F6C-719F-4354-ABF0-C48650F3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7FD-0C99-4AEC-A879-DC25D65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F65E-8E54-4DC0-A401-5D4AC98DF6FB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3A1A-6F7C-4FAA-9AE3-091F1820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177E-2E15-4C65-962F-A6E242DA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7215-65C6-4874-8DA9-5340D99B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2302-1B35-44A8-BBB3-732090F0D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57E6-17AB-451C-A22B-284D01A8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B227-C23F-403B-AC2B-5B360B87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6EB-74B6-4000-A9C8-933209F73E42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0D39-8D60-4FFD-B015-48813FBC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FE23-783E-4FC7-9AAE-1CAA37E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010-D578-4A6C-A335-ABCE04DC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1DC7-28A0-4334-BD4B-2EEF5934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34A5D-CD83-46DB-8B3E-F23D8BCD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26628-19F4-4FFB-8247-9A24D035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0ED74-1443-40FD-99C0-1B3EC8A55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33A18-6164-424C-8932-8FDFAD2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59D-0430-4373-A50D-92CC4729AC81}" type="datetime1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CA14-90C1-462E-9336-BF702E96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969D2-8249-491D-A98E-79DF20FC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E24A-5E90-4AF9-8E19-D1DC82E0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79BCA-22E9-40B0-9523-DCF3B5D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095-D4F7-452B-8ED9-ACCC82549BAA}" type="datetime1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84978-D36B-44FB-8F6B-4AED1D3C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992C-0AAD-470F-9865-3DD74202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9F9CF-8FFC-4D61-9378-53A3117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F025-A405-4979-ADDD-59FF79272E09}" type="datetime1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3C476-45FE-456D-A474-CF5DE4C2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C3E9-7449-4A92-BED7-451F89EF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A4E9-9854-4BF3-9E80-87A98E82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6A60-BE66-424C-B3C5-5A767880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BFB3-072A-4934-923F-A38B8B6B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FE5C-01E4-4AC9-A91A-A7CCB787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3954-282A-4C73-9F62-F240800D35AF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B0F6-5B83-4442-B775-B68FDF01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FE9D-5C2A-4A8E-8F2F-FC7CC716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922-E225-479B-AF2D-D826ECF4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F8EEE-856B-4779-979F-266E20507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E079-C479-46C8-B1B6-3486D6F4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87CF8-C626-4EC1-82D7-B7A108C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C63-9BB2-468D-B447-C3CDC3F06841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53DB-9F97-4E98-80B3-73DC841A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10C7-45E5-47F3-A6DB-872B2C0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E7F27-9679-471E-95D6-D3900599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649C-1388-41E6-B8A5-7C2CA0C6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F61-D68E-448D-A592-11AD8D17C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4F82-C8A0-4EAF-8F76-17045FB007CB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DFD1-5293-4164-B2B3-96F12921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5B35-DFB4-4BE5-87DD-0ED3BC27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1B182-0C38-4B3D-B97A-72004B5E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3022-B454-4131-866F-F42D063C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F360-D41E-4F2F-90BE-3E4668A32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C114-041D-4793-96AF-833C7E1231E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EA28-A3A5-43BB-9DD9-D21F0E04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0EF1-59F9-4A72-AF58-EC63CD89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.example.com/cb?code=SplxlOBeZQQYbYS6WxSbIA&amp;state=xyz" TargetMode="External"/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com/cb?error=access_denied&amp;state=xyz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cb#access_token=2YotnFZFEjr1zCsicMWpAA" TargetMode="External"/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yjwks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_Web_Token" TargetMode="External"/><Relationship Id="rId2" Type="http://schemas.openxmlformats.org/officeDocument/2006/relationships/hyperlink" Target="https://connect2id.com/products/nimbus-jose-jwt/examples/jwt-with-rsa-signatur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s.google.com/identity/protocols/oauth2/openid-connect" TargetMode="External"/><Relationship Id="rId5" Type="http://schemas.openxmlformats.org/officeDocument/2006/relationships/hyperlink" Target="https://developers.google.com/oauthplayground/" TargetMode="External"/><Relationship Id="rId4" Type="http://schemas.openxmlformats.org/officeDocument/2006/relationships/hyperlink" Target="https://tools.ietf.org/html/rfc75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8D0D-6F62-4583-9E7B-281F2507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8B5D-1420-4046-928F-B67CC1BD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7255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80FE-BAB5-4761-A1F7-3FE684E8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8184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A958-1DBC-497A-893D-2377BB90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2.0 Overview and Actors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F9318-B8DD-480B-BFF1-B53744DB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88" y="1152517"/>
            <a:ext cx="7347537" cy="506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3A16-8F92-40E6-8516-AEA1709E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2017-1018, marwan sabbouh. All rights reserved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420ED-956D-4504-9B8F-7EA2D877627B}"/>
              </a:ext>
            </a:extLst>
          </p:cNvPr>
          <p:cNvSpPr/>
          <p:nvPr/>
        </p:nvSpPr>
        <p:spPr>
          <a:xfrm>
            <a:off x="4029075" y="2911476"/>
            <a:ext cx="12287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Owner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8780FC-0B49-4AEA-94FD-F262077E02CB}"/>
              </a:ext>
            </a:extLst>
          </p:cNvPr>
          <p:cNvCxnSpPr>
            <a:cxnSpLocks/>
          </p:cNvCxnSpPr>
          <p:nvPr/>
        </p:nvCxnSpPr>
        <p:spPr>
          <a:xfrm flipV="1">
            <a:off x="10396330" y="3558209"/>
            <a:ext cx="0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495E33-BB42-4567-8B99-3D3A9E72CDC7}"/>
              </a:ext>
            </a:extLst>
          </p:cNvPr>
          <p:cNvSpPr txBox="1"/>
          <p:nvPr/>
        </p:nvSpPr>
        <p:spPr>
          <a:xfrm>
            <a:off x="10377719" y="3980621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Delegates </a:t>
            </a:r>
          </a:p>
          <a:p>
            <a:r>
              <a:rPr lang="en-US" sz="1000" dirty="0">
                <a:solidFill>
                  <a:srgbClr val="00B0F0"/>
                </a:solidFill>
              </a:rPr>
              <a:t>authorization to</a:t>
            </a:r>
          </a:p>
        </p:txBody>
      </p:sp>
    </p:spTree>
    <p:extLst>
      <p:ext uri="{BB962C8B-B14F-4D97-AF65-F5344CB8AC3E}">
        <p14:creationId xmlns:p14="http://schemas.microsoft.com/office/powerpoint/2010/main" val="158220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6A7-B4FA-4D41-AB10-58F3673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Validation by Resource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11ED-2FFD-4B5E-81A0-0DAAFE3B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Validate the structure of a JWT</a:t>
            </a:r>
          </a:p>
          <a:p>
            <a:r>
              <a:rPr lang="en-US" dirty="0"/>
              <a:t>2. Create an “allow list” that contains valid values for </a:t>
            </a:r>
            <a:r>
              <a:rPr lang="en-US" dirty="0" err="1"/>
              <a:t>iss</a:t>
            </a:r>
            <a:r>
              <a:rPr lang="en-US" dirty="0"/>
              <a:t> claim</a:t>
            </a:r>
          </a:p>
          <a:p>
            <a:r>
              <a:rPr lang="en-US" dirty="0"/>
              <a:t>3. Base64decode JWT header, payload</a:t>
            </a:r>
          </a:p>
          <a:p>
            <a:r>
              <a:rPr lang="en-US" dirty="0"/>
              <a:t>4. Retrieve </a:t>
            </a:r>
            <a:r>
              <a:rPr lang="en-US" dirty="0" err="1"/>
              <a:t>alg</a:t>
            </a:r>
            <a:r>
              <a:rPr lang="en-US" dirty="0"/>
              <a:t> and kid from Header	</a:t>
            </a:r>
          </a:p>
          <a:p>
            <a:r>
              <a:rPr lang="en-US" dirty="0"/>
              <a:t>5. Retrieve </a:t>
            </a:r>
            <a:r>
              <a:rPr lang="en-US" dirty="0" err="1"/>
              <a:t>iss</a:t>
            </a:r>
            <a:r>
              <a:rPr lang="en-US" dirty="0"/>
              <a:t> from  payload</a:t>
            </a:r>
          </a:p>
          <a:p>
            <a:r>
              <a:rPr lang="en-US" dirty="0"/>
              <a:t>6. Compare the value of </a:t>
            </a:r>
            <a:r>
              <a:rPr lang="en-US" dirty="0" err="1"/>
              <a:t>iss</a:t>
            </a:r>
            <a:r>
              <a:rPr lang="en-US" dirty="0"/>
              <a:t> to that stored  in the “allow list”</a:t>
            </a:r>
          </a:p>
          <a:p>
            <a:pPr marL="457200" lvl="1" indent="0">
              <a:buNone/>
            </a:pPr>
            <a:r>
              <a:rPr lang="en-US" dirty="0"/>
              <a:t>5.  If </a:t>
            </a:r>
            <a:r>
              <a:rPr lang="en-US" dirty="0" err="1"/>
              <a:t>iss</a:t>
            </a:r>
            <a:r>
              <a:rPr lang="en-US" dirty="0"/>
              <a:t> value in allow list, use JWKS_URI to retrieve public key. Otherwise, signature invalid</a:t>
            </a:r>
          </a:p>
          <a:p>
            <a:pPr marL="457200" lvl="1" indent="0">
              <a:buNone/>
            </a:pPr>
            <a:r>
              <a:rPr lang="en-US" dirty="0"/>
              <a:t>6. Verify signature</a:t>
            </a:r>
          </a:p>
          <a:p>
            <a:pPr marL="457200" lvl="1" indent="0">
              <a:buNone/>
            </a:pPr>
            <a:r>
              <a:rPr lang="en-US" dirty="0"/>
              <a:t>7. Validate any other claims such as scope, </a:t>
            </a:r>
            <a:r>
              <a:rPr lang="en-US" dirty="0" err="1"/>
              <a:t>aud</a:t>
            </a:r>
            <a:r>
              <a:rPr lang="en-US" dirty="0"/>
              <a:t>, exp,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2218-6060-4F58-B0AA-143AAA5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173D-8EAC-41A1-8493-8AE3F334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1FA3-6C02-4E85-9FF6-1E634D28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RFC OAUTH 2.0:https://tools.ietf.org/html/rfc6749</a:t>
            </a:r>
          </a:p>
          <a:p>
            <a:endParaRPr lang="en-US" dirty="0"/>
          </a:p>
          <a:p>
            <a:r>
              <a:rPr lang="en-US" dirty="0"/>
              <a:t>JWT </a:t>
            </a:r>
            <a:r>
              <a:rPr lang="en-US" dirty="0">
                <a:hlinkClick r:id="rId2"/>
              </a:rPr>
              <a:t>https://tools.ietf.org/html/rfc7519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https://dev.fitbit.com/docs/oauth2/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6969-0B22-46BA-803C-9BC988A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66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B5F4-DDAF-4FBA-A16C-65E3BEA6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Oauth</a:t>
            </a:r>
            <a:r>
              <a:rPr lang="en-US" dirty="0"/>
              <a:t> provider (Authorization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2D03-1669-43F9-B310-BDD21ABC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/register</a:t>
            </a:r>
          </a:p>
          <a:p>
            <a:r>
              <a:rPr lang="en-US" dirty="0"/>
              <a:t>/Authorize</a:t>
            </a:r>
          </a:p>
          <a:p>
            <a:pPr lvl="1"/>
            <a:r>
              <a:rPr lang="en-US" dirty="0"/>
              <a:t>unsecure</a:t>
            </a:r>
          </a:p>
          <a:p>
            <a:pPr lvl="1"/>
            <a:r>
              <a:rPr lang="en-US" dirty="0"/>
              <a:t>Authorization code grant flow</a:t>
            </a:r>
          </a:p>
          <a:p>
            <a:pPr lvl="2"/>
            <a:r>
              <a:rPr lang="en-US" dirty="0"/>
              <a:t>Returns both access token and refresh token</a:t>
            </a:r>
          </a:p>
          <a:p>
            <a:pPr lvl="2"/>
            <a:r>
              <a:rPr lang="en-US" dirty="0"/>
              <a:t>Use for secure clients</a:t>
            </a:r>
          </a:p>
          <a:p>
            <a:pPr lvl="1"/>
            <a:r>
              <a:rPr lang="en-US" dirty="0"/>
              <a:t>Authorization code grant flow with PKCE</a:t>
            </a:r>
          </a:p>
          <a:p>
            <a:pPr lvl="2"/>
            <a:r>
              <a:rPr lang="en-US" dirty="0"/>
              <a:t>Use for unsecured client</a:t>
            </a:r>
          </a:p>
          <a:p>
            <a:pPr lvl="1"/>
            <a:r>
              <a:rPr lang="en-US" dirty="0"/>
              <a:t>implicit grant flow</a:t>
            </a:r>
          </a:p>
          <a:p>
            <a:pPr lvl="2"/>
            <a:r>
              <a:rPr lang="en-US" dirty="0"/>
              <a:t>Returns only access token</a:t>
            </a:r>
          </a:p>
          <a:p>
            <a:pPr lvl="2"/>
            <a:r>
              <a:rPr lang="en-US" dirty="0"/>
              <a:t>Use for unsecured client</a:t>
            </a:r>
          </a:p>
          <a:p>
            <a:r>
              <a:rPr lang="en-US" dirty="0"/>
              <a:t>/Token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Exchange authorization code for a token</a:t>
            </a:r>
          </a:p>
          <a:p>
            <a:pPr lvl="1"/>
            <a:r>
              <a:rPr lang="en-US" dirty="0"/>
              <a:t>generate a new token from a refresh token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E1EB8-13A7-4AAE-9844-B3278C9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39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86C0-CF3E-479F-A0E9-785F47A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DBDB-574B-45D1-BD49-1D254215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 err="1"/>
              <a:t>Client_type</a:t>
            </a:r>
            <a:r>
              <a:rPr lang="en-US" dirty="0"/>
              <a:t> = confidential (private) or public</a:t>
            </a:r>
          </a:p>
          <a:p>
            <a:pPr lvl="1"/>
            <a:r>
              <a:rPr lang="en-US" dirty="0" err="1"/>
              <a:t>redirect_URI</a:t>
            </a:r>
            <a:r>
              <a:rPr lang="en-US" dirty="0"/>
              <a:t>: https://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client_secret</a:t>
            </a:r>
            <a:r>
              <a:rPr lang="en-US" dirty="0"/>
              <a:t> if client is confidential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 for public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02F0A-0AD7-4EF9-947C-5160C0C8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146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BD80-01E7-4BF5-9A2E-42882B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/Authorize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BB1979-8A7D-4090-80B7-442B11CC9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 The authorization endpoint must support "get"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supported query parameters are:</a:t>
            </a:r>
          </a:p>
          <a:p>
            <a:pPr lvl="1"/>
            <a:r>
              <a:rPr lang="en-US" altLang="en-US" dirty="0" err="1"/>
              <a:t>response_type</a:t>
            </a:r>
            <a:br>
              <a:rPr lang="en-US" altLang="en-US" dirty="0"/>
            </a:br>
            <a:r>
              <a:rPr lang="en-US" altLang="en-US" dirty="0"/>
              <a:t>	REQUIRED. Value MUST be either "code“ or "token“</a:t>
            </a:r>
          </a:p>
          <a:p>
            <a:pPr lvl="1"/>
            <a:r>
              <a:rPr lang="en-US" altLang="en-US" dirty="0" err="1"/>
              <a:t>client_id</a:t>
            </a:r>
            <a:br>
              <a:rPr lang="en-US" altLang="en-US" dirty="0"/>
            </a:br>
            <a:r>
              <a:rPr lang="en-US" altLang="en-US" dirty="0"/>
              <a:t>REQUIRED. The client identifier obtained from the registration</a:t>
            </a:r>
          </a:p>
          <a:p>
            <a:pPr lvl="1"/>
            <a:r>
              <a:rPr lang="en-US" altLang="en-US" dirty="0" err="1"/>
              <a:t>redirect_uri</a:t>
            </a:r>
            <a:br>
              <a:rPr lang="en-US" altLang="en-US" dirty="0"/>
            </a:br>
            <a:r>
              <a:rPr lang="en-US" altLang="en-US" dirty="0"/>
              <a:t>Required. As described in Section 3.1.2.</a:t>
            </a:r>
          </a:p>
          <a:p>
            <a:pPr marL="457200" lvl="1" indent="0">
              <a:buNone/>
            </a:pPr>
            <a:r>
              <a:rPr lang="en-US" altLang="en-US" dirty="0"/>
              <a:t>	https</a:t>
            </a:r>
          </a:p>
          <a:p>
            <a:pPr lvl="1"/>
            <a:r>
              <a:rPr lang="en-US" altLang="en-US" dirty="0"/>
              <a:t>scope</a:t>
            </a:r>
            <a:br>
              <a:rPr lang="en-US" altLang="en-US" dirty="0"/>
            </a:br>
            <a:r>
              <a:rPr lang="en-US" altLang="en-US" dirty="0"/>
              <a:t>Required. </a:t>
            </a:r>
          </a:p>
          <a:p>
            <a:pPr lvl="1"/>
            <a:r>
              <a:rPr lang="en-US" altLang="en-US" dirty="0"/>
              <a:t>state</a:t>
            </a:r>
            <a:br>
              <a:rPr lang="en-US" altLang="en-US" dirty="0"/>
            </a:br>
            <a:r>
              <a:rPr lang="en-US" altLang="en-US" dirty="0"/>
              <a:t>Required</a:t>
            </a:r>
          </a:p>
          <a:p>
            <a:pPr marL="0" lvl="0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42CA-FA75-4B8A-9B28-95A4E52E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108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8C9B-B405-4837-85C6-D586289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grant code flow 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F45-3482-44E9-9E2A-B7FD3A9C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/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authorize?response_type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code&amp;client_id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=s6BhdRkqt3&amp;state=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redirect_uri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=https%3A%2F%2Fclient%2Eexample%2Ecom%2Fcb &amp;scope=read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 </a:t>
            </a: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server.example.com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should have: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status code should be set to 302: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redirect URI as the value of the location header.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 parameter code and its value, state and its value appended to the redirect URI.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is required at all times. The state is required only if it has been present in the request.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HTTP/1.1 302 Found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Location: and that we should specify the location and the location it should contain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altLang="en-US" dirty="0" err="1">
                <a:solidFill>
                  <a:srgbClr val="3B73A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&amp;state</a:t>
            </a:r>
            <a:r>
              <a:rPr lang="en-US" altLang="en-US" dirty="0">
                <a:solidFill>
                  <a:srgbClr val="3B73A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=xyz</a:t>
            </a: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10BD-EE9D-4813-B88D-EC7349E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019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D127-203F-4558-BFE2-1A881375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2B03E7-3E1F-4070-AACD-41B1107E37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sz="1000" dirty="0"/>
              <a:t>HTTP/1.1 302 Found</a:t>
            </a:r>
          </a:p>
          <a:p>
            <a:pPr lvl="0"/>
            <a:r>
              <a:rPr lang="en-US" altLang="en-US" sz="1000" dirty="0"/>
              <a:t>Location: </a:t>
            </a:r>
            <a:r>
              <a:rPr lang="en-US" altLang="en-US" sz="1000" dirty="0">
                <a:hlinkClick r:id="rId2"/>
              </a:rPr>
              <a:t>https://client.example.com/cb?error=access_denied&amp;state=xyz</a:t>
            </a:r>
            <a:endParaRPr lang="en-US" altLang="en-US" sz="1000" dirty="0"/>
          </a:p>
          <a:p>
            <a:pPr lvl="0"/>
            <a:r>
              <a:rPr lang="en-US" altLang="en-US" sz="1000" dirty="0"/>
              <a:t>REQUIRED. A single ASCII [USASCII] error code from the following:</a:t>
            </a:r>
          </a:p>
          <a:p>
            <a:pPr lvl="0"/>
            <a:r>
              <a:rPr lang="en-US" altLang="en-US" sz="1000" dirty="0" err="1"/>
              <a:t>invalid_request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request is missing a required parameter, includes an</a:t>
            </a:r>
          </a:p>
          <a:p>
            <a:pPr lvl="0"/>
            <a:r>
              <a:rPr lang="en-US" altLang="en-US" sz="1000" dirty="0"/>
              <a:t>invalid parameter value, includes a parameter more than</a:t>
            </a:r>
          </a:p>
          <a:p>
            <a:pPr lvl="0"/>
            <a:r>
              <a:rPr lang="en-US" altLang="en-US" sz="1000" dirty="0"/>
              <a:t>once, or is otherwise malformed.</a:t>
            </a:r>
          </a:p>
          <a:p>
            <a:pPr lvl="0"/>
            <a:r>
              <a:rPr lang="en-US" altLang="en-US" sz="1000" dirty="0"/>
              <a:t>unauthorized_</a:t>
            </a:r>
          </a:p>
          <a:p>
            <a:pPr lvl="0"/>
            <a:r>
              <a:rPr lang="en-US" altLang="en-US" sz="1000" dirty="0"/>
              <a:t>The client is not authorized to request an authorization</a:t>
            </a:r>
          </a:p>
          <a:p>
            <a:pPr lvl="0"/>
            <a:r>
              <a:rPr lang="en-US" altLang="en-US" sz="1000" dirty="0"/>
              <a:t>code using this method.</a:t>
            </a:r>
          </a:p>
          <a:p>
            <a:pPr lvl="0"/>
            <a:r>
              <a:rPr lang="en-US" altLang="en-US" sz="1000" dirty="0" err="1"/>
              <a:t>access_denied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resource owner or authorization server denied </a:t>
            </a:r>
            <a:r>
              <a:rPr lang="en-US" altLang="en-US" sz="1000" dirty="0" err="1"/>
              <a:t>therequest</a:t>
            </a:r>
            <a:r>
              <a:rPr lang="en-US" altLang="en-US" sz="1000" dirty="0"/>
              <a:t>.</a:t>
            </a:r>
          </a:p>
          <a:p>
            <a:pPr lvl="0"/>
            <a:r>
              <a:rPr lang="en-US" altLang="en-US" sz="1000" dirty="0" err="1"/>
              <a:t>unsupported_response_type</a:t>
            </a:r>
            <a:endParaRPr lang="en-US" altLang="en-US" sz="1000" dirty="0"/>
          </a:p>
          <a:p>
            <a:pPr lvl="0"/>
            <a:r>
              <a:rPr lang="en-US" altLang="en-US" sz="1000" dirty="0"/>
              <a:t>The authorization server does not support obtaining an</a:t>
            </a:r>
          </a:p>
          <a:p>
            <a:pPr lvl="0"/>
            <a:r>
              <a:rPr lang="en-US" altLang="en-US" sz="1000" dirty="0"/>
              <a:t>authorization code using this method.</a:t>
            </a:r>
          </a:p>
          <a:p>
            <a:pPr lvl="0"/>
            <a:r>
              <a:rPr lang="en-US" altLang="en-US" sz="1000" dirty="0" err="1"/>
              <a:t>invalid_scope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requested scope is invalid, unknown, or malformed.</a:t>
            </a:r>
          </a:p>
          <a:p>
            <a:pPr lvl="0"/>
            <a:r>
              <a:rPr lang="en-US" altLang="en-US" sz="1000" dirty="0" err="1"/>
              <a:t>server_error</a:t>
            </a:r>
            <a:endParaRPr lang="en-US" altLang="en-US" sz="1000" dirty="0"/>
          </a:p>
          <a:p>
            <a:pPr lvl="0"/>
            <a:r>
              <a:rPr lang="en-US" altLang="en-US" sz="1000" dirty="0"/>
              <a:t>The authorization server encountered an unexpected condition that prevented it from fulfilling the </a:t>
            </a:r>
            <a:r>
              <a:rPr lang="en-US" altLang="en-US" sz="1000" dirty="0" err="1"/>
              <a:t>reques</a:t>
            </a:r>
            <a:endParaRPr lang="en-US" altLang="en-US" sz="1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2F8D-E0AC-4E40-9F64-A5DE1EB04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5" y="1841500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en-US" dirty="0" err="1"/>
              <a:t>temporarily_unavailable</a:t>
            </a:r>
            <a:endParaRPr lang="en-US" altLang="en-US" dirty="0"/>
          </a:p>
          <a:p>
            <a:pPr lvl="0"/>
            <a:r>
              <a:rPr lang="en-US" altLang="en-US" dirty="0"/>
              <a:t>The authorization server is currently unable to handle the request due to a temporary overloading or </a:t>
            </a:r>
            <a:r>
              <a:rPr lang="en-US" altLang="en-US" dirty="0" err="1"/>
              <a:t>maintenanceof</a:t>
            </a:r>
            <a:r>
              <a:rPr lang="en-US" altLang="en-US" dirty="0"/>
              <a:t> the server. (This error code is needed because a 503</a:t>
            </a:r>
          </a:p>
          <a:p>
            <a:pPr lvl="0"/>
            <a:r>
              <a:rPr lang="en-US" altLang="en-US" dirty="0"/>
              <a:t>Service Unavailable HTTP status code cannot be returned to the client via an HTTP redirect.)</a:t>
            </a:r>
          </a:p>
          <a:p>
            <a:pPr marL="0" lvl="0" indent="0">
              <a:buNone/>
            </a:pPr>
            <a:r>
              <a:rPr lang="en-US" altLang="en-US" dirty="0" err="1"/>
              <a:t>error_description</a:t>
            </a:r>
            <a:endParaRPr lang="en-US" altLang="en-US" dirty="0"/>
          </a:p>
          <a:p>
            <a:pPr lvl="0"/>
            <a:r>
              <a:rPr lang="en-US" altLang="en-US" dirty="0"/>
              <a:t>OPTIONAL. Human-readable ASCII [USASCII] text providing additional information, used to assist the client developer in</a:t>
            </a:r>
          </a:p>
          <a:p>
            <a:pPr marL="0" lvl="0" indent="0">
              <a:buNone/>
            </a:pPr>
            <a:r>
              <a:rPr lang="en-US" altLang="en-US" dirty="0"/>
              <a:t>understanding the error that occurred. Values for the "</a:t>
            </a:r>
            <a:r>
              <a:rPr lang="en-US" altLang="en-US" dirty="0" err="1"/>
              <a:t>error_description</a:t>
            </a:r>
            <a:r>
              <a:rPr lang="en-US" altLang="en-US" dirty="0"/>
              <a:t>" parameter MUST NOT include</a:t>
            </a:r>
          </a:p>
          <a:p>
            <a:pPr marL="0" lvl="0" indent="0">
              <a:buNone/>
            </a:pPr>
            <a:r>
              <a:rPr lang="en-US" altLang="en-US" dirty="0"/>
              <a:t>characters outside the set %x20-21 / %x23-5B / %x5D-7E.</a:t>
            </a:r>
          </a:p>
          <a:p>
            <a:pPr lvl="0"/>
            <a:r>
              <a:rPr lang="en-US" altLang="en-US" dirty="0" err="1"/>
              <a:t>error_uri</a:t>
            </a:r>
            <a:endParaRPr lang="en-US" altLang="en-US" dirty="0"/>
          </a:p>
          <a:p>
            <a:pPr lvl="0"/>
            <a:r>
              <a:rPr lang="en-US" altLang="en-US" dirty="0"/>
              <a:t>OPTIONAL. A URI identifying a human-readable web page with information about the error, used to provide the client developer with additional information about the error. Values for the "</a:t>
            </a:r>
            <a:r>
              <a:rPr lang="en-US" altLang="en-US" dirty="0" err="1"/>
              <a:t>error_uri</a:t>
            </a:r>
            <a:r>
              <a:rPr lang="en-US" altLang="en-US" dirty="0"/>
              <a:t>" parameter MUST conform to the URI-reference syntax and thus MUST NOT include characters outside the set %x21 / %x23-5B / %x5D-7E.</a:t>
            </a:r>
          </a:p>
          <a:p>
            <a:pPr lvl="0"/>
            <a:r>
              <a:rPr lang="en-US" altLang="en-US" dirty="0"/>
              <a:t>state</a:t>
            </a:r>
          </a:p>
          <a:p>
            <a:pPr lvl="0"/>
            <a:r>
              <a:rPr lang="en-US" altLang="en-US" dirty="0"/>
              <a:t>REQUIRED if a "state" parameter was present in the </a:t>
            </a:r>
            <a:r>
              <a:rPr lang="en-US" altLang="en-US" dirty="0" err="1"/>
              <a:t>clientauthorization</a:t>
            </a:r>
            <a:r>
              <a:rPr lang="en-US" altLang="en-US" dirty="0"/>
              <a:t> request. The exact value received from the client.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44D7C7-F85C-4C99-B97A-3FF84766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63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768C-1692-4495-ABBE-5D9FAD7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 Implicit grant flow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8CBDCB-B3D1-497E-A89D-42B782DC69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en-US" dirty="0"/>
              <a:t>GET  /</a:t>
            </a:r>
            <a:r>
              <a:rPr lang="en-US" altLang="en-US" dirty="0" err="1"/>
              <a:t>authorize?response_type</a:t>
            </a:r>
            <a:r>
              <a:rPr lang="en-US" altLang="en-US" dirty="0"/>
              <a:t>=</a:t>
            </a:r>
            <a:r>
              <a:rPr lang="en-US" altLang="en-US" dirty="0" err="1"/>
              <a:t>token&amp;client_id</a:t>
            </a:r>
            <a:r>
              <a:rPr lang="en-US" altLang="en-US" dirty="0"/>
              <a:t>=s6BhdRkqt3&amp;state=</a:t>
            </a:r>
            <a:r>
              <a:rPr lang="en-US" altLang="en-US" dirty="0" err="1"/>
              <a:t>xyz&amp;redirect_uri</a:t>
            </a:r>
            <a:r>
              <a:rPr lang="en-US" altLang="en-US" dirty="0"/>
              <a:t>=https%3A%2F%2Fclient%2Eexample%2Ecom%2Fcb&amp;state=</a:t>
            </a:r>
            <a:r>
              <a:rPr lang="en-US" altLang="en-US" dirty="0" err="1"/>
              <a:t>xyz&amp;scope</a:t>
            </a:r>
            <a:r>
              <a:rPr lang="en-US" altLang="en-US" dirty="0"/>
              <a:t>=read</a:t>
            </a:r>
          </a:p>
          <a:p>
            <a:pPr lvl="0"/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endParaRPr lang="en-US" altLang="en-US" dirty="0"/>
          </a:p>
          <a:p>
            <a:pPr lvl="0"/>
            <a:r>
              <a:rPr lang="en-US" altLang="en-US" dirty="0"/>
              <a:t>the authorization server issues an access token and delivers it to the client by adding</a:t>
            </a:r>
          </a:p>
          <a:p>
            <a:pPr lvl="0"/>
            <a:r>
              <a:rPr lang="en-US" altLang="en-US" dirty="0"/>
              <a:t> the following parameters to the fragment component of the </a:t>
            </a:r>
            <a:r>
              <a:rPr lang="en-US" altLang="en-US" dirty="0" err="1"/>
              <a:t>redirectionURI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HTTP/1.1 302 Found</a:t>
            </a:r>
          </a:p>
          <a:p>
            <a:pPr lvl="0"/>
            <a:r>
              <a:rPr lang="en-US" altLang="en-US" dirty="0"/>
              <a:t>Location: </a:t>
            </a:r>
            <a:r>
              <a:rPr lang="en-US" altLang="en-US" dirty="0">
                <a:hlinkClick r:id="rId3"/>
              </a:rPr>
              <a:t>https://example.com/cb#access_token=2YotnFZFEjr1zCsicMWpAA</a:t>
            </a:r>
            <a:r>
              <a:rPr lang="en-US" altLang="en-US" dirty="0"/>
              <a:t>&amp;state=xyz&amp;token_type=Bearer&amp;expires_in=3600</a:t>
            </a:r>
          </a:p>
          <a:p>
            <a:pPr lvl="0"/>
            <a:r>
              <a:rPr lang="en-US" altLang="en-US" dirty="0" err="1"/>
              <a:t>access_token</a:t>
            </a:r>
            <a:endParaRPr lang="en-US" altLang="en-US" dirty="0"/>
          </a:p>
          <a:p>
            <a:pPr lvl="0"/>
            <a:r>
              <a:rPr lang="en-US" altLang="en-US" dirty="0"/>
              <a:t>REQUIRED. The access token issued by the authorization server.</a:t>
            </a:r>
          </a:p>
          <a:p>
            <a:pPr lvl="0"/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DCFFCE-A2C9-457B-8B3B-71BE250CB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token_type</a:t>
            </a:r>
            <a:endParaRPr lang="en-US" dirty="0"/>
          </a:p>
          <a:p>
            <a:r>
              <a:rPr lang="en-US" dirty="0"/>
              <a:t>REQUIRED. The value should be set to bearer</a:t>
            </a:r>
          </a:p>
          <a:p>
            <a:r>
              <a:rPr lang="en-US" dirty="0" err="1"/>
              <a:t>expires_in</a:t>
            </a:r>
            <a:endParaRPr lang="en-US" dirty="0"/>
          </a:p>
          <a:p>
            <a:r>
              <a:rPr lang="en-US" dirty="0"/>
              <a:t>RECOMMENDED. The lifetime in seconds of the access token 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REQUIRED, if identical to the scope requested by the client;</a:t>
            </a:r>
          </a:p>
          <a:p>
            <a:r>
              <a:rPr lang="en-US" dirty="0"/>
              <a:t>otherwise, REQUIRED. The scope of the access token as described by Section 3.3.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REQUIRED if the "state" parameter was present in the client</a:t>
            </a:r>
          </a:p>
          <a:p>
            <a:pPr marL="0" indent="0">
              <a:buNone/>
            </a:pPr>
            <a:r>
              <a:rPr lang="en-US" dirty="0"/>
              <a:t>authorization request. The exact value received from the client.</a:t>
            </a:r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FFCA4A-FC44-4186-8D20-C3E695F8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1821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9A05AC6-F79E-4B0D-862B-A9FD97D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sz="3100" dirty="0"/>
              <a:t>HTTP/1.1 302 Found</a:t>
            </a:r>
            <a:br>
              <a:rPr lang="en-US" altLang="en-US" sz="3100" dirty="0"/>
            </a:br>
            <a:r>
              <a:rPr lang="en-US" altLang="en-US" sz="3100" dirty="0"/>
              <a:t>Location: https://client.example.com/cb#error=access_denied&amp;state=xy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688BEB-5C34-4692-B874-44F07ADF086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0025" y="1949450"/>
            <a:ext cx="5000625" cy="4575175"/>
          </a:xfrm>
        </p:spPr>
        <p:txBody>
          <a:bodyPr>
            <a:normAutofit fontScale="25000" lnSpcReduction="20000"/>
          </a:bodyPr>
          <a:lstStyle/>
          <a:p>
            <a:pPr lvl="0"/>
            <a:endParaRPr lang="en-US" altLang="en-US" dirty="0"/>
          </a:p>
          <a:p>
            <a:pPr lvl="0"/>
            <a:r>
              <a:rPr lang="en-US" altLang="en-US" sz="4000" dirty="0"/>
              <a:t>error</a:t>
            </a:r>
          </a:p>
          <a:p>
            <a:pPr lvl="0"/>
            <a:r>
              <a:rPr lang="en-US" altLang="en-US" sz="4000" dirty="0"/>
              <a:t>REQUIRED. A single ASCII [USASCII] error code from the following:</a:t>
            </a:r>
          </a:p>
          <a:p>
            <a:pPr lvl="0"/>
            <a:r>
              <a:rPr lang="en-US" altLang="en-US" sz="4000" dirty="0" err="1"/>
              <a:t>invalid_request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request is missing a required parameter, includes an invalid parameter value, includes a parameter more than</a:t>
            </a:r>
          </a:p>
          <a:p>
            <a:pPr marL="0" lvl="0" indent="0">
              <a:buNone/>
            </a:pPr>
            <a:r>
              <a:rPr lang="en-US" altLang="en-US" sz="4000" dirty="0"/>
              <a:t>once, or is otherwise malformed.</a:t>
            </a:r>
          </a:p>
          <a:p>
            <a:pPr lvl="0"/>
            <a:r>
              <a:rPr lang="en-US" altLang="en-US" sz="4000" dirty="0" err="1"/>
              <a:t>unauthorized_client</a:t>
            </a:r>
            <a:endParaRPr lang="en-US" altLang="en-US" sz="4000" dirty="0"/>
          </a:p>
          <a:p>
            <a:pPr lvl="0"/>
            <a:r>
              <a:rPr lang="en-US" altLang="en-US" sz="4000" dirty="0"/>
              <a:t>The client is not authorized to request an access token using this method.</a:t>
            </a:r>
          </a:p>
          <a:p>
            <a:pPr lvl="0"/>
            <a:r>
              <a:rPr lang="en-US" altLang="en-US" sz="4000" dirty="0" err="1"/>
              <a:t>access_denied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resource owner or authorization server denied the request.</a:t>
            </a:r>
          </a:p>
          <a:p>
            <a:pPr lvl="0"/>
            <a:r>
              <a:rPr lang="en-US" altLang="en-US" sz="4000" dirty="0" err="1"/>
              <a:t>unsupported_response_type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does not support obtaining an access token using this method.</a:t>
            </a:r>
          </a:p>
          <a:p>
            <a:pPr lvl="0"/>
            <a:r>
              <a:rPr lang="en-US" altLang="en-US" sz="4000" dirty="0" err="1"/>
              <a:t>invalid_scope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requested scope is invalid, unknown, or malformed.</a:t>
            </a:r>
          </a:p>
          <a:p>
            <a:pPr lvl="0"/>
            <a:r>
              <a:rPr lang="en-US" altLang="en-US" sz="4000" dirty="0" err="1"/>
              <a:t>server_error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encountered an unexpected condition that prevented it from fulfilling the request.</a:t>
            </a:r>
          </a:p>
          <a:p>
            <a:pPr lvl="0"/>
            <a:r>
              <a:rPr lang="en-US" altLang="en-US" sz="4000" dirty="0"/>
              <a:t>(This error code is needed because a 500 Internal Server Error HTTP status code cannot be returned to the client</a:t>
            </a:r>
          </a:p>
          <a:p>
            <a:pPr lvl="0"/>
            <a:r>
              <a:rPr lang="en-US" altLang="en-US" sz="4000" dirty="0"/>
              <a:t>via an HTTP redirect.)</a:t>
            </a:r>
          </a:p>
          <a:p>
            <a:pPr lvl="0"/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E603-C53C-4430-8B03-C7045259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949450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altLang="en-US" sz="4000" dirty="0" err="1"/>
              <a:t>temporarily_unavailable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is currently unable to handle the request due to a temporary overloading or maintenance</a:t>
            </a:r>
          </a:p>
          <a:p>
            <a:pPr lvl="0"/>
            <a:r>
              <a:rPr lang="en-US" altLang="en-US" sz="4000" dirty="0"/>
              <a:t>of the server. (This error code is needed because a 503 Service Unavailable HTTP status code cannot be returned</a:t>
            </a:r>
          </a:p>
          <a:p>
            <a:pPr lvl="0"/>
            <a:r>
              <a:rPr lang="en-US" altLang="en-US" sz="4000" dirty="0"/>
              <a:t>to the client via an HTTP redirect.)</a:t>
            </a:r>
          </a:p>
          <a:p>
            <a:pPr lvl="0"/>
            <a:r>
              <a:rPr lang="en-US" altLang="en-US" sz="4000" dirty="0"/>
              <a:t>Values for the "error" parameter MUST NOT include characters  outside the set %x20-21 / %x23-5B / %x5D-7E.</a:t>
            </a:r>
          </a:p>
          <a:p>
            <a:pPr lvl="0"/>
            <a:r>
              <a:rPr lang="en-US" altLang="en-US" sz="4000" dirty="0" err="1"/>
              <a:t>error_description</a:t>
            </a:r>
            <a:endParaRPr lang="en-US" altLang="en-US" sz="4000" dirty="0"/>
          </a:p>
          <a:p>
            <a:pPr lvl="0"/>
            <a:r>
              <a:rPr lang="en-US" altLang="en-US" sz="4000" dirty="0"/>
              <a:t>OPTIONAL. Human-readable ASCII [USASCII] text providing additional information, used to assist the client developer in</a:t>
            </a:r>
          </a:p>
          <a:p>
            <a:pPr lvl="0"/>
            <a:r>
              <a:rPr lang="en-US" altLang="en-US" sz="4000" dirty="0"/>
              <a:t>understanding the error that occurred. Values for the "</a:t>
            </a:r>
            <a:r>
              <a:rPr lang="en-US" altLang="en-US" sz="4000" dirty="0" err="1"/>
              <a:t>error_description</a:t>
            </a:r>
            <a:r>
              <a:rPr lang="en-US" altLang="en-US" sz="4000" dirty="0"/>
              <a:t>" parameter MUST NOT include</a:t>
            </a:r>
          </a:p>
          <a:p>
            <a:pPr lvl="0"/>
            <a:r>
              <a:rPr lang="en-US" altLang="en-US" sz="4000" dirty="0"/>
              <a:t>characters outside the set %x20-21 / %x23-5B / %x5D-7E.</a:t>
            </a:r>
          </a:p>
          <a:p>
            <a:pPr lvl="0"/>
            <a:r>
              <a:rPr lang="en-US" altLang="en-US" sz="4000" dirty="0" err="1"/>
              <a:t>error_uri</a:t>
            </a:r>
            <a:endParaRPr lang="en-US" altLang="en-US" sz="4000" dirty="0"/>
          </a:p>
          <a:p>
            <a:pPr lvl="0"/>
            <a:r>
              <a:rPr lang="en-US" altLang="en-US" sz="4000" dirty="0"/>
              <a:t>OPTIONAL. A URI identifying a human-readable web page with</a:t>
            </a:r>
          </a:p>
          <a:p>
            <a:pPr lvl="0"/>
            <a:r>
              <a:rPr lang="en-US" altLang="en-US" sz="4000" dirty="0"/>
              <a:t>information about the error, used to provide the client developer with additional information about the error.</a:t>
            </a:r>
          </a:p>
          <a:p>
            <a:pPr lvl="0"/>
            <a:r>
              <a:rPr lang="en-US" altLang="en-US" sz="4000" dirty="0"/>
              <a:t>Values for the "</a:t>
            </a:r>
            <a:r>
              <a:rPr lang="en-US" altLang="en-US" sz="4000" dirty="0" err="1"/>
              <a:t>error_uri</a:t>
            </a:r>
            <a:r>
              <a:rPr lang="en-US" altLang="en-US" sz="4000" dirty="0"/>
              <a:t>" parameter MUST conform to the  URI-reference syntax and thus MUST NOT include characters</a:t>
            </a:r>
          </a:p>
          <a:p>
            <a:pPr lvl="0"/>
            <a:r>
              <a:rPr lang="en-US" altLang="en-US" sz="4000" dirty="0"/>
              <a:t>outside the set %x21 / %x23-5B / %x5D-7E.</a:t>
            </a:r>
          </a:p>
          <a:p>
            <a:pPr lvl="0"/>
            <a:r>
              <a:rPr lang="en-US" altLang="en-US" sz="4000" dirty="0"/>
              <a:t>state</a:t>
            </a:r>
          </a:p>
          <a:p>
            <a:pPr lvl="0"/>
            <a:r>
              <a:rPr lang="en-US" altLang="en-US" sz="4000" dirty="0"/>
              <a:t>REQUIRED if a "state" parameter was present in the client authorization request. The exact value received from the</a:t>
            </a:r>
          </a:p>
          <a:p>
            <a:pPr lvl="0"/>
            <a:r>
              <a:rPr lang="en-US" altLang="en-US" sz="4000" dirty="0"/>
              <a:t>client.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BA25E1-FD64-417C-B8E3-87139A80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3914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238E-60B4-4FBC-A7BA-FDB5C1BC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9CBD-2BD3-486F-B6D1-39B9CA2F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Washington Post/Boston Globe: paywall, tiered-based subscription</a:t>
            </a:r>
          </a:p>
          <a:p>
            <a:r>
              <a:rPr lang="en-US" dirty="0"/>
              <a:t>Flash sales</a:t>
            </a:r>
          </a:p>
          <a:p>
            <a:pPr lvl="1"/>
            <a:r>
              <a:rPr lang="en-US" dirty="0"/>
              <a:t>Can I prevent bots from sweeping up all inventory?</a:t>
            </a:r>
          </a:p>
          <a:p>
            <a:pPr lvl="1"/>
            <a:r>
              <a:rPr lang="en-US" dirty="0"/>
              <a:t>Can my application hold up against excessive demand?</a:t>
            </a:r>
          </a:p>
          <a:p>
            <a:pPr lvl="2"/>
            <a:r>
              <a:rPr lang="en-US" dirty="0"/>
              <a:t>Digital Waiting Room</a:t>
            </a:r>
          </a:p>
          <a:p>
            <a:r>
              <a:rPr lang="en-US" dirty="0"/>
              <a:t>Authenticated access</a:t>
            </a:r>
          </a:p>
          <a:p>
            <a:pPr lvl="1"/>
            <a:r>
              <a:rPr lang="en-US" dirty="0"/>
              <a:t>Quota and throttling</a:t>
            </a:r>
          </a:p>
          <a:p>
            <a:r>
              <a:rPr lang="en-US" dirty="0"/>
              <a:t>Anonymous access</a:t>
            </a:r>
          </a:p>
          <a:p>
            <a:pPr lvl="1"/>
            <a:r>
              <a:rPr lang="en-US" dirty="0"/>
              <a:t>throttling</a:t>
            </a:r>
          </a:p>
          <a:p>
            <a:r>
              <a:rPr lang="en-US" dirty="0"/>
              <a:t>Bots Access</a:t>
            </a:r>
          </a:p>
          <a:p>
            <a:pPr lvl="1"/>
            <a:r>
              <a:rPr lang="en-US" dirty="0"/>
              <a:t>Good bots versus bad bots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7D0F6-D48C-46AD-905A-ED270A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492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84C3700-148A-44B2-80D9-A3F738C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/token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CFC830-6437-4893-8EEB-544C5D18D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The token request endpoint must support post with 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r>
              <a:rPr lang="en-US" altLang="en-US" dirty="0"/>
              <a:t>the token request endpoint must authenticate the client making the request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request end point must support basic authentication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ensure that the authorization code was issued to this </a:t>
            </a:r>
            <a:r>
              <a:rPr lang="en-US" altLang="en-US" dirty="0" err="1"/>
              <a:t>client_ID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ensure that the authorization code is valid.</a:t>
            </a:r>
          </a:p>
          <a:p>
            <a:r>
              <a:rPr lang="en-US" altLang="en-US" dirty="0"/>
              <a:t>the token endpoint must ensure that the authorization code is used ONLY once.</a:t>
            </a:r>
          </a:p>
          <a:p>
            <a:r>
              <a:rPr lang="en-US" altLang="en-US" dirty="0"/>
              <a:t>authorization code must expire in 10s of seconds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set Cache-Control: no-store, Pragma: no-cache headers</a:t>
            </a:r>
          </a:p>
          <a:p>
            <a:endParaRPr lang="en-US" altLang="en-US" dirty="0"/>
          </a:p>
          <a:p>
            <a:r>
              <a:rPr lang="en-US" altLang="en-US" dirty="0"/>
              <a:t>The token request endpoint supports the following parameters:</a:t>
            </a:r>
          </a:p>
          <a:p>
            <a:pPr lvl="1"/>
            <a:r>
              <a:rPr lang="en-US" altLang="en-US" dirty="0" err="1"/>
              <a:t>grant_type</a:t>
            </a:r>
            <a:r>
              <a:rPr lang="en-US" altLang="en-US" dirty="0"/>
              <a:t> with value set to </a:t>
            </a:r>
            <a:r>
              <a:rPr lang="en-US" altLang="en-US" dirty="0" err="1"/>
              <a:t>authorization_code</a:t>
            </a:r>
            <a:r>
              <a:rPr lang="en-US" altLang="en-US" dirty="0"/>
              <a:t>, </a:t>
            </a:r>
            <a:r>
              <a:rPr lang="en-US" altLang="en-US" dirty="0" err="1"/>
              <a:t>client_credentials</a:t>
            </a:r>
            <a:r>
              <a:rPr lang="en-US" altLang="en-US" dirty="0"/>
              <a:t>, password, or </a:t>
            </a:r>
            <a:r>
              <a:rPr lang="en-US" altLang="en-US" dirty="0" err="1"/>
              <a:t>refresh_token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code with its value set to the authorization code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/>
              <a:t>redirect_URI</a:t>
            </a:r>
            <a:r>
              <a:rPr lang="en-US" altLang="en-US" dirty="0"/>
              <a:t> with its value set to the redirect URI that was provided in the request for the authorization code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/>
              <a:t>client_id</a:t>
            </a:r>
            <a:r>
              <a:rPr lang="en-US" altLang="en-US" dirty="0"/>
              <a:t>; this value is required if the client is not authenticating with the authorization server</a:t>
            </a:r>
          </a:p>
          <a:p>
            <a:r>
              <a:rPr lang="en-US" altLang="en-US" dirty="0"/>
              <a:t>The return payload must include the following:</a:t>
            </a:r>
            <a:br>
              <a:rPr lang="en-US" altLang="en-US" dirty="0"/>
            </a:br>
            <a:r>
              <a:rPr lang="en-US" altLang="en-US" dirty="0" err="1"/>
              <a:t>access_token</a:t>
            </a:r>
            <a:r>
              <a:rPr lang="en-US" altLang="en-US" dirty="0"/>
              <a:t>, </a:t>
            </a:r>
            <a:r>
              <a:rPr lang="en-US" altLang="en-US" dirty="0" err="1"/>
              <a:t>token_type</a:t>
            </a:r>
            <a:r>
              <a:rPr lang="en-US" altLang="en-US" dirty="0"/>
              <a:t>, </a:t>
            </a:r>
            <a:r>
              <a:rPr lang="en-US" altLang="en-US" dirty="0" err="1"/>
              <a:t>expires_in</a:t>
            </a:r>
            <a:r>
              <a:rPr lang="en-US" altLang="en-US" dirty="0"/>
              <a:t> </a:t>
            </a:r>
            <a:r>
              <a:rPr lang="en-US" altLang="en-US" dirty="0" err="1"/>
              <a:t>refresh_token</a:t>
            </a:r>
            <a:r>
              <a:rPr lang="en-US" altLang="en-US" dirty="0"/>
              <a:t>, and any other key value pairs.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8C54B3-85F6-4886-B333-F4E1A91E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1512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77C-3C97-4868-A976-3291003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an authorization code for a token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12C445-866D-41C5-901A-8A13E565D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45704" y="1934956"/>
            <a:ext cx="10515600" cy="4351338"/>
          </a:xfrm>
        </p:spPr>
        <p:txBody>
          <a:bodyPr>
            <a:normAutofit fontScale="70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POST /token HTTP/1.1</a:t>
            </a:r>
            <a:br>
              <a:rPr lang="en-US" altLang="en-US" dirty="0"/>
            </a:br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br>
              <a:rPr lang="en-US" altLang="en-US" dirty="0"/>
            </a:br>
            <a:r>
              <a:rPr lang="en-US" altLang="en-US" dirty="0"/>
              <a:t>Authorization: Basic czZCaGRSa3F0MzpnWDFmQmF0M2JW</a:t>
            </a:r>
            <a:br>
              <a:rPr lang="en-US" altLang="en-US" dirty="0"/>
            </a:br>
            <a:r>
              <a:rPr lang="en-US" altLang="en-US" dirty="0"/>
              <a:t>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 err="1"/>
              <a:t>grant_type</a:t>
            </a:r>
            <a:r>
              <a:rPr lang="en-US" altLang="en-US" dirty="0"/>
              <a:t>=</a:t>
            </a:r>
            <a:r>
              <a:rPr lang="en-US" altLang="en-US" dirty="0" err="1"/>
              <a:t>authorization_code&amp;code</a:t>
            </a:r>
            <a:r>
              <a:rPr lang="en-US" altLang="en-US" dirty="0"/>
              <a:t>=SplxlOBeZQQYbYS6WxSbIA</a:t>
            </a:r>
            <a:br>
              <a:rPr lang="en-US" altLang="en-US" dirty="0"/>
            </a:br>
            <a:r>
              <a:rPr lang="en-US" altLang="en-US" dirty="0"/>
              <a:t>&amp;</a:t>
            </a:r>
            <a:r>
              <a:rPr lang="en-US" altLang="en-US" dirty="0" err="1"/>
              <a:t>redirect_uri</a:t>
            </a:r>
            <a:r>
              <a:rPr lang="en-US" altLang="en-US" dirty="0"/>
              <a:t>=https%3A%2F%2Fclient%2Eexample%2Ecom%2Fcb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HTTP/1.1 200 OK</a:t>
            </a:r>
            <a:br>
              <a:rPr lang="en-US" altLang="en-US" dirty="0"/>
            </a:br>
            <a:r>
              <a:rPr lang="en-US" altLang="en-US" dirty="0"/>
              <a:t>Content-Type: application/</a:t>
            </a:r>
            <a:r>
              <a:rPr lang="en-US" altLang="en-US" dirty="0" err="1"/>
              <a:t>json;charset</a:t>
            </a:r>
            <a:r>
              <a:rPr lang="en-US" altLang="en-US" dirty="0"/>
              <a:t>=UTF-8</a:t>
            </a:r>
            <a:br>
              <a:rPr lang="en-US" altLang="en-US" dirty="0"/>
            </a:br>
            <a:r>
              <a:rPr lang="en-US" altLang="en-US" dirty="0"/>
              <a:t>Cache-Control: no-store</a:t>
            </a:r>
            <a:br>
              <a:rPr lang="en-US" altLang="en-US" dirty="0"/>
            </a:br>
            <a:r>
              <a:rPr lang="en-US" altLang="en-US" dirty="0"/>
              <a:t>Pragma: no-cache</a:t>
            </a:r>
          </a:p>
          <a:p>
            <a:pPr lvl="0"/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{ </a:t>
            </a:r>
          </a:p>
          <a:p>
            <a:pPr marL="0" lvl="0" indent="0">
              <a:buNone/>
            </a:pPr>
            <a:r>
              <a:rPr lang="en-US" altLang="en-US" dirty="0"/>
              <a:t>"access_token":"2YotnFZFEjr1zCsicMWpAA", "</a:t>
            </a:r>
            <a:r>
              <a:rPr lang="en-US" altLang="en-US" dirty="0" err="1"/>
              <a:t>token_type":“Bearer</a:t>
            </a:r>
            <a:r>
              <a:rPr lang="en-US" altLang="en-US" dirty="0"/>
              <a:t>", "expires_in":3600, </a:t>
            </a:r>
          </a:p>
          <a:p>
            <a:pPr marL="0" lvl="0" indent="0">
              <a:buNone/>
            </a:pPr>
            <a:r>
              <a:rPr lang="en-US" altLang="en-US" dirty="0"/>
              <a:t>"refresh_token":"tGzv3JOkF0XG5Qx2TlKWIA",</a:t>
            </a:r>
          </a:p>
          <a:p>
            <a:pPr marL="0" lvl="0" indent="0">
              <a:buNone/>
            </a:pPr>
            <a:r>
              <a:rPr lang="en-US" altLang="en-US" dirty="0"/>
              <a:t>"example_parameter":"</a:t>
            </a:r>
            <a:r>
              <a:rPr lang="en-US" altLang="en-US" dirty="0" err="1"/>
              <a:t>example_value</a:t>
            </a:r>
            <a:r>
              <a:rPr lang="en-US" altLang="en-US" dirty="0"/>
              <a:t>" </a:t>
            </a:r>
          </a:p>
          <a:p>
            <a:pPr marL="0" lv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0E77F8-C41F-424B-B9F0-E15B8E42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8689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24365C-236C-4A07-9703-61059B0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Refreshing the access token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E20D8-0F2B-49DF-802C-FB827E1A7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POST /token HTTP/1.1</a:t>
            </a:r>
            <a:br>
              <a:rPr lang="en-US" altLang="en-US" dirty="0"/>
            </a:br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br>
              <a:rPr lang="en-US" altLang="en-US" dirty="0"/>
            </a:br>
            <a:r>
              <a:rPr lang="en-US" altLang="en-US" dirty="0"/>
              <a:t>Authorization: Basic czZCaGRSa3F0MzpnWDFmQmF0M2JW</a:t>
            </a:r>
            <a:br>
              <a:rPr lang="en-US" altLang="en-US" dirty="0"/>
            </a:br>
            <a:r>
              <a:rPr lang="en-US" altLang="en-US" dirty="0"/>
              <a:t>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 err="1"/>
              <a:t>grant_type</a:t>
            </a:r>
            <a:r>
              <a:rPr lang="en-US" altLang="en-US" dirty="0"/>
              <a:t>=</a:t>
            </a:r>
            <a:r>
              <a:rPr lang="en-US" altLang="en-US" dirty="0" err="1"/>
              <a:t>refresh_token&amp;refresh_token</a:t>
            </a:r>
            <a:r>
              <a:rPr lang="en-US" altLang="en-US" dirty="0"/>
              <a:t>=tGzv3JOkF0XG5Qx2TlKWIA</a:t>
            </a:r>
          </a:p>
          <a:p>
            <a:pPr marL="0" lvl="0" indent="0"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5E1447-2669-42E7-B7B9-D0DA6DF9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013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6BC4-3604-4CFE-9203-718A019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securing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3F7D-1D85-406A-8AF2-C2186782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Client app registers with </a:t>
            </a:r>
            <a:r>
              <a:rPr lang="en-US" dirty="0" err="1"/>
              <a:t>Oauth</a:t>
            </a:r>
            <a:r>
              <a:rPr lang="en-US" dirty="0"/>
              <a:t>/Authorization  Server</a:t>
            </a:r>
          </a:p>
          <a:p>
            <a:endParaRPr lang="en-US" dirty="0"/>
          </a:p>
          <a:p>
            <a:r>
              <a:rPr lang="en-US" dirty="0"/>
              <a:t>Client app request a token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provider generates an access token to client APP</a:t>
            </a:r>
          </a:p>
          <a:p>
            <a:endParaRPr lang="en-US" dirty="0"/>
          </a:p>
          <a:p>
            <a:r>
              <a:rPr lang="en-US" dirty="0"/>
              <a:t>Client app includes access token in every HTTP request using  Authorization header</a:t>
            </a:r>
          </a:p>
          <a:p>
            <a:endParaRPr lang="en-US" dirty="0"/>
          </a:p>
          <a:p>
            <a:r>
              <a:rPr lang="en-US" dirty="0"/>
              <a:t>Client app sets the Authorization header to Bearer {access token}</a:t>
            </a:r>
          </a:p>
          <a:p>
            <a:endParaRPr lang="en-US" dirty="0"/>
          </a:p>
          <a:p>
            <a:r>
              <a:rPr lang="en-US" dirty="0"/>
              <a:t>The rest API validates the access token</a:t>
            </a:r>
          </a:p>
          <a:p>
            <a:pPr lvl="1"/>
            <a:r>
              <a:rPr lang="en-US" dirty="0"/>
              <a:t>What does it need to validate the token?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F84E2-0B9F-42A7-BC92-2308633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828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6A7-B4FA-4D41-AB10-58F3673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Validation by Resource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11ED-2FFD-4B5E-81A0-0DAAFE3B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Validate the structure of a JWT</a:t>
            </a:r>
          </a:p>
          <a:p>
            <a:r>
              <a:rPr lang="en-US" dirty="0"/>
              <a:t>2. Create an “allow list” that contains valid values for </a:t>
            </a:r>
            <a:r>
              <a:rPr lang="en-US" dirty="0" err="1"/>
              <a:t>iss</a:t>
            </a:r>
            <a:r>
              <a:rPr lang="en-US" dirty="0"/>
              <a:t> claims</a:t>
            </a:r>
          </a:p>
          <a:p>
            <a:r>
              <a:rPr lang="en-US" dirty="0"/>
              <a:t>3. Base64decode JWT header, payload</a:t>
            </a:r>
          </a:p>
          <a:p>
            <a:r>
              <a:rPr lang="en-US" dirty="0"/>
              <a:t>4. Retrieve </a:t>
            </a:r>
            <a:r>
              <a:rPr lang="en-US" dirty="0" err="1"/>
              <a:t>alg</a:t>
            </a:r>
            <a:r>
              <a:rPr lang="en-US" dirty="0"/>
              <a:t> and kid from Header</a:t>
            </a:r>
          </a:p>
          <a:p>
            <a:r>
              <a:rPr lang="en-US" dirty="0"/>
              <a:t>5. Retrieve </a:t>
            </a:r>
            <a:r>
              <a:rPr lang="en-US" dirty="0" err="1"/>
              <a:t>iss</a:t>
            </a:r>
            <a:r>
              <a:rPr lang="en-US" dirty="0"/>
              <a:t> from  payload</a:t>
            </a:r>
          </a:p>
          <a:p>
            <a:r>
              <a:rPr lang="en-US" dirty="0"/>
              <a:t>6. Compare the value of </a:t>
            </a:r>
            <a:r>
              <a:rPr lang="en-US" dirty="0" err="1"/>
              <a:t>iss</a:t>
            </a:r>
            <a:r>
              <a:rPr lang="en-US" dirty="0"/>
              <a:t> to that stored  in the “allowed list”</a:t>
            </a:r>
          </a:p>
          <a:p>
            <a:pPr marL="457200" lvl="1" indent="0">
              <a:buNone/>
            </a:pPr>
            <a:r>
              <a:rPr lang="en-US" dirty="0"/>
              <a:t>5.  If </a:t>
            </a:r>
            <a:r>
              <a:rPr lang="en-US" dirty="0" err="1"/>
              <a:t>iss</a:t>
            </a:r>
            <a:r>
              <a:rPr lang="en-US" dirty="0"/>
              <a:t> value in allow list, use JWKS to retrieve public key. Otherwise, signature invalid</a:t>
            </a:r>
          </a:p>
          <a:p>
            <a:pPr marL="457200" lvl="1" indent="0">
              <a:buNone/>
            </a:pPr>
            <a:r>
              <a:rPr lang="en-US" dirty="0"/>
              <a:t>6. Verify signature</a:t>
            </a:r>
          </a:p>
          <a:p>
            <a:pPr marL="457200" lvl="1" indent="0">
              <a:buNone/>
            </a:pPr>
            <a:r>
              <a:rPr lang="en-US" dirty="0"/>
              <a:t>7. Validate any other claims such as scope, </a:t>
            </a:r>
            <a:r>
              <a:rPr lang="en-US" dirty="0" err="1"/>
              <a:t>aud</a:t>
            </a:r>
            <a:r>
              <a:rPr lang="en-US" dirty="0"/>
              <a:t>, exp,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2218-6060-4F58-B0AA-143AAA5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7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08A5-06B5-4134-AC45-2235A87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053D4B-EFC0-41C1-A741-1C5C4ED85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8"/>
            <a:ext cx="4576894" cy="403187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"JWT"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"app": "TEST",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"acc": "7888-a9a0-4de2-be72-57775575",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“scope”:[”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read,write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"exp": 1561939073,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"jhhhjhg-6cab-lkjjll-8512-kjkkjk“,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“</a:t>
            </a:r>
            <a:r>
              <a:rPr lang="en-US" alt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aud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”:”/plan/{id}”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9F1"/>
                </a:solidFill>
                <a:effectLst/>
                <a:latin typeface="Roboto Mono"/>
                <a:cs typeface="Arial" panose="020B0604020202020204" pitchFamily="34" charset="0"/>
              </a:rPr>
              <a:t>RSASHA256( base64UrlEncode(header) + "." + base64UrlEncode(payload)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6F5B-DBA5-424B-B759-F1F223E8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6" y="1295400"/>
            <a:ext cx="9751798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A762C-DD73-27C4-5D7E-E5F4E48E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54557"/>
            <a:ext cx="10515600" cy="1325563"/>
          </a:xfrm>
        </p:spPr>
        <p:txBody>
          <a:bodyPr/>
          <a:lstStyle/>
          <a:p>
            <a:r>
              <a:rPr lang="en-US" dirty="0"/>
              <a:t>Signature Verification using RS 256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A7381F-3093-42D9-60F5-4847409C9AA3}"/>
              </a:ext>
            </a:extLst>
          </p:cNvPr>
          <p:cNvSpPr txBox="1">
            <a:spLocks/>
          </p:cNvSpPr>
          <p:nvPr/>
        </p:nvSpPr>
        <p:spPr>
          <a:xfrm>
            <a:off x="8860972" y="4822498"/>
            <a:ext cx="3331028" cy="177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</a:t>
            </a:r>
            <a:r>
              <a:rPr lang="en-US" dirty="0"/>
              <a:t>= Private key of Asymmetric key </a:t>
            </a:r>
          </a:p>
          <a:p>
            <a:r>
              <a:rPr lang="en-US" dirty="0"/>
              <a:t>Pu=  Public key of Asymmetric key</a:t>
            </a:r>
          </a:p>
        </p:txBody>
      </p:sp>
    </p:spTree>
    <p:extLst>
      <p:ext uri="{BB962C8B-B14F-4D97-AF65-F5344CB8AC3E}">
        <p14:creationId xmlns:p14="http://schemas.microsoft.com/office/powerpoint/2010/main" val="74959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CB1-5B6E-4F50-8724-BD0DDB32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5F7B-30A1-4FA4-BB49-644750F2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RS 256:</a:t>
            </a:r>
          </a:p>
          <a:p>
            <a:pPr lvl="1"/>
            <a:r>
              <a:rPr lang="en-US" dirty="0"/>
              <a:t>Generate a public/private key pair</a:t>
            </a:r>
          </a:p>
          <a:p>
            <a:pPr lvl="1"/>
            <a:r>
              <a:rPr lang="en-US" dirty="0"/>
              <a:t>Signer uses the private key to sign the token</a:t>
            </a:r>
          </a:p>
          <a:p>
            <a:pPr lvl="1"/>
            <a:r>
              <a:rPr lang="en-US" dirty="0"/>
              <a:t>Rest API uses the public key to verify the signature</a:t>
            </a:r>
          </a:p>
          <a:p>
            <a:pPr lvl="1"/>
            <a:r>
              <a:rPr lang="en-US" dirty="0"/>
              <a:t>Rest API must have access to the public key</a:t>
            </a:r>
          </a:p>
          <a:p>
            <a:pPr lvl="2"/>
            <a:r>
              <a:rPr lang="en-US" dirty="0"/>
              <a:t>JWK : https://tools.ietf.org/html/rfc7517</a:t>
            </a:r>
          </a:p>
        </p:txBody>
      </p:sp>
    </p:spTree>
    <p:extLst>
      <p:ext uri="{BB962C8B-B14F-4D97-AF65-F5344CB8AC3E}">
        <p14:creationId xmlns:p14="http://schemas.microsoft.com/office/powerpoint/2010/main" val="194600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9C7B-9027-4B38-97C3-48ECDCE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Rotation </a:t>
            </a:r>
            <a:r>
              <a:rPr lang="en-US"/>
              <a:t>(Private) </a:t>
            </a:r>
            <a:r>
              <a:rPr lang="en-US" dirty="0"/>
              <a:t>and Distribution </a:t>
            </a:r>
            <a:r>
              <a:rPr lang="en-US"/>
              <a:t>(Public)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5270-9DC9-43E2-BD97-87616BF1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Kid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alg</a:t>
            </a:r>
            <a:r>
              <a:rPr lang="en-US" dirty="0"/>
              <a:t>": “RS256",</a:t>
            </a:r>
          </a:p>
          <a:p>
            <a:r>
              <a:rPr lang="en-US" dirty="0"/>
              <a:t>  "</a:t>
            </a:r>
            <a:r>
              <a:rPr lang="en-US" dirty="0" err="1"/>
              <a:t>typ</a:t>
            </a:r>
            <a:r>
              <a:rPr lang="en-US" dirty="0"/>
              <a:t>": "JWT",</a:t>
            </a:r>
          </a:p>
          <a:p>
            <a:r>
              <a:rPr lang="en-US" dirty="0"/>
              <a:t>  "kid":"2",</a:t>
            </a:r>
          </a:p>
          <a:p>
            <a:r>
              <a:rPr lang="en-US" strike="sngStrike" dirty="0"/>
              <a:t>  "</a:t>
            </a:r>
            <a:r>
              <a:rPr lang="en-US" strike="sngStrike" dirty="0" err="1"/>
              <a:t>jku</a:t>
            </a:r>
            <a:r>
              <a:rPr lang="en-US" strike="sngStrike" dirty="0"/>
              <a:t>":</a:t>
            </a:r>
            <a:r>
              <a:rPr lang="en-US" strike="sngStrike" dirty="0">
                <a:hlinkClick r:id="rId2"/>
              </a:rPr>
              <a:t>https://</a:t>
            </a:r>
            <a:r>
              <a:rPr lang="en-US" strike="sngStrike" dirty="0" err="1">
                <a:hlinkClick r:id="rId2"/>
              </a:rPr>
              <a:t>myjwks</a:t>
            </a:r>
            <a:r>
              <a:rPr lang="en-US" strike="sngStrike" dirty="0"/>
              <a:t>  ;;; Not recommended to include this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70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5C4F-B2C3-4469-A482-80A9FBC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token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F8CD-BD67-4D01-B430-51BDE71B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https://connect2id.com/products/nimbus-jose-jwt/examples/jwt-with-rsa-signature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https://en.wikipedia.org/wiki/JSON_Web_Token</a:t>
            </a:r>
            <a:endParaRPr lang="en-US" dirty="0"/>
          </a:p>
          <a:p>
            <a:r>
              <a:rPr lang="en-US" dirty="0">
                <a:hlinkClick r:id="rId4"/>
              </a:rPr>
              <a:t>https://tools.ietf.org/html/rfc7519</a:t>
            </a:r>
            <a:endParaRPr lang="en-US" dirty="0"/>
          </a:p>
          <a:p>
            <a:r>
              <a:rPr lang="en-US" dirty="0">
                <a:hlinkClick r:id="rId5"/>
              </a:rPr>
              <a:t>https://developers.google.com/oauthplayground/</a:t>
            </a:r>
            <a:endParaRPr lang="en-US" dirty="0"/>
          </a:p>
          <a:p>
            <a:r>
              <a:rPr lang="en-US" dirty="0">
                <a:hlinkClick r:id="rId6"/>
              </a:rPr>
              <a:t>https://developers.google.com/identity/protocols/oauth2/openid-connect</a:t>
            </a:r>
            <a:endParaRPr lang="en-US" dirty="0"/>
          </a:p>
          <a:p>
            <a:r>
              <a:rPr lang="en-US" dirty="0"/>
              <a:t>https://console.developers.google.com/apis/credentials?project=vital-invention-306022</a:t>
            </a:r>
          </a:p>
          <a:p>
            <a:r>
              <a:rPr lang="en-US" dirty="0"/>
              <a:t>https://accounts.google.com/.well-known/openid-configuration</a:t>
            </a:r>
          </a:p>
          <a:p>
            <a:r>
              <a:rPr lang="en-US" dirty="0"/>
              <a:t>JWT.io</a:t>
            </a:r>
          </a:p>
          <a:p>
            <a:r>
              <a:rPr lang="en-US" dirty="0"/>
              <a:t>https://developers.google.com/identity/protocols/oauth2/openid-connect</a:t>
            </a:r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9B4-F321-45CE-B860-91D5C9C7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A4D1-D541-42DA-931A-21E39F62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Authorized access against API</a:t>
            </a:r>
          </a:p>
          <a:p>
            <a:pPr lvl="1"/>
            <a:r>
              <a:rPr lang="en-US" dirty="0"/>
              <a:t>Only users authorized to access resources are allowed</a:t>
            </a:r>
          </a:p>
          <a:p>
            <a:pPr lvl="1"/>
            <a:r>
              <a:rPr lang="en-US" dirty="0"/>
              <a:t>Users able to see/edit their own plans</a:t>
            </a:r>
          </a:p>
          <a:p>
            <a:pPr lvl="1"/>
            <a:r>
              <a:rPr lang="en-US" dirty="0"/>
              <a:t>Users may read other plans, but no change them</a:t>
            </a:r>
          </a:p>
          <a:p>
            <a:pPr lvl="2"/>
            <a:r>
              <a:rPr lang="en-US" dirty="0"/>
              <a:t>Users may have certain access to this endpoint but not to the other one</a:t>
            </a:r>
          </a:p>
          <a:p>
            <a:r>
              <a:rPr lang="en-US" dirty="0"/>
              <a:t>Anonymous browsing may be allowed</a:t>
            </a:r>
          </a:p>
          <a:p>
            <a:pPr lvl="1"/>
            <a:r>
              <a:rPr lang="en-US" dirty="0"/>
              <a:t>This is prior to user authentication</a:t>
            </a:r>
          </a:p>
          <a:p>
            <a:r>
              <a:rPr lang="en-US" dirty="0"/>
              <a:t>App may not exceed certain requests per day/month: quota</a:t>
            </a:r>
          </a:p>
          <a:p>
            <a:r>
              <a:rPr lang="en-US" dirty="0"/>
              <a:t>Apps that are making excessive number of requests need to be throttled</a:t>
            </a:r>
          </a:p>
          <a:p>
            <a:pPr lvl="1"/>
            <a:r>
              <a:rPr lang="en-US" dirty="0"/>
              <a:t>Digital Waiting Room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A1614-6A18-44C3-9E3D-ADAE0AFC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5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8468-8FF9-642C-A558-751626CB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B13-3169-18A3-287D-400EEE53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includes an authorization header</a:t>
            </a:r>
          </a:p>
          <a:p>
            <a:pPr lvl="1"/>
            <a:r>
              <a:rPr lang="en-US" dirty="0"/>
              <a:t>The value of the header is a token</a:t>
            </a:r>
          </a:p>
          <a:p>
            <a:r>
              <a:rPr lang="en-US" dirty="0"/>
              <a:t>API uses the authorization header value (token) for authorization and authentication</a:t>
            </a:r>
          </a:p>
          <a:p>
            <a:pPr lvl="1"/>
            <a:r>
              <a:rPr lang="en-US" dirty="0"/>
              <a:t>Client signs token</a:t>
            </a:r>
          </a:p>
          <a:p>
            <a:pPr lvl="1"/>
            <a:r>
              <a:rPr lang="en-US" dirty="0"/>
              <a:t>API verifies token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E69B4-D031-0DE0-5259-A8E81687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overall approach for securing APIs?</a:t>
            </a:r>
          </a:p>
          <a:p>
            <a:pPr lvl="1"/>
            <a:r>
              <a:rPr lang="en-US" dirty="0"/>
              <a:t>Bearer Tokens</a:t>
            </a:r>
          </a:p>
          <a:p>
            <a:r>
              <a:rPr lang="en-US" dirty="0"/>
              <a:t>What is the token structure?</a:t>
            </a:r>
          </a:p>
          <a:p>
            <a:pPr lvl="1"/>
            <a:r>
              <a:rPr lang="en-US" dirty="0"/>
              <a:t>JWT</a:t>
            </a:r>
          </a:p>
          <a:p>
            <a:r>
              <a:rPr lang="en-US" dirty="0"/>
              <a:t>How are token generated?</a:t>
            </a:r>
          </a:p>
          <a:p>
            <a:pPr lvl="1"/>
            <a:r>
              <a:rPr lang="en-US" dirty="0"/>
              <a:t>How are they signed?</a:t>
            </a:r>
          </a:p>
          <a:p>
            <a:pPr lvl="2"/>
            <a:r>
              <a:rPr lang="en-US" dirty="0"/>
              <a:t>By an </a:t>
            </a:r>
            <a:r>
              <a:rPr lang="en-US" dirty="0" err="1"/>
              <a:t>Idp</a:t>
            </a:r>
            <a:endParaRPr lang="en-US" dirty="0"/>
          </a:p>
          <a:p>
            <a:r>
              <a:rPr lang="en-US" dirty="0"/>
              <a:t>How are tokens verified?</a:t>
            </a:r>
          </a:p>
          <a:p>
            <a:pPr lvl="1"/>
            <a:r>
              <a:rPr lang="en-US" dirty="0"/>
              <a:t>Authenticate the signer of the token </a:t>
            </a:r>
          </a:p>
          <a:p>
            <a:r>
              <a:rPr lang="en-US" dirty="0"/>
              <a:t>Security crypto: Asymmetric? RS256</a:t>
            </a:r>
          </a:p>
          <a:p>
            <a:r>
              <a:rPr lang="en-US" dirty="0"/>
              <a:t>Security guarantees: Authentication, non-tampering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3A1C-E5D5-4363-8915-AACE5662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API keys for securing access by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1394-99CB-47AD-A85D-ECEB9900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flow:</a:t>
            </a:r>
          </a:p>
          <a:p>
            <a:pPr lvl="1"/>
            <a:r>
              <a:rPr lang="en-US" dirty="0"/>
              <a:t>Each app is granted a key at build time by the server</a:t>
            </a:r>
          </a:p>
          <a:p>
            <a:pPr lvl="1"/>
            <a:r>
              <a:rPr lang="en-US" dirty="0"/>
              <a:t>app includes key in every request that goes to server</a:t>
            </a:r>
          </a:p>
          <a:p>
            <a:pPr lvl="1"/>
            <a:r>
              <a:rPr lang="en-US" dirty="0"/>
              <a:t>Implications on quota and throttling?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00F0-AA9D-487D-88DD-9683C04B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741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CCCC-B9A1-4E36-9974-47DA8F3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192D-D3F5-4BD3-9DA8-1E6C9E1F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&amp;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8EE7-769C-49A7-BF6D-894A9219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1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110A-0CE1-4295-9126-6ACA7EE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accepted approach: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0D23-1D43-4A46-BC4D-49CD730C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User downloads an app</a:t>
            </a:r>
          </a:p>
          <a:p>
            <a:pPr lvl="1"/>
            <a:r>
              <a:rPr lang="en-US" dirty="0"/>
              <a:t>User authenticates with an IDP/Auth server</a:t>
            </a:r>
          </a:p>
          <a:p>
            <a:pPr lvl="1"/>
            <a:r>
              <a:rPr lang="en-US" dirty="0"/>
              <a:t>User consents to give app access to user’s data</a:t>
            </a:r>
          </a:p>
          <a:p>
            <a:pPr lvl="1"/>
            <a:r>
              <a:rPr lang="en-US" dirty="0"/>
              <a:t>IDP generates token</a:t>
            </a:r>
          </a:p>
          <a:p>
            <a:pPr lvl="1"/>
            <a:r>
              <a:rPr lang="en-US" dirty="0"/>
              <a:t>App includes the token in the API calls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E50E4-856C-4353-BC5B-F8DCD52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312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CECF-951F-497C-8D5E-1D3F3C2E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versus private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8377-2B48-495A-AA48-6E6C976F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apps are those that cannot secure their credentials: single page application, mobile apps</a:t>
            </a:r>
          </a:p>
          <a:p>
            <a:endParaRPr lang="en-US" dirty="0"/>
          </a:p>
          <a:p>
            <a:r>
              <a:rPr lang="en-US" dirty="0"/>
              <a:t>Private apps are those that can secure their credentials: any app running behind a firewall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CEE9-33D0-4D0D-AF32-B80FC760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4090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57542</TotalTime>
  <Words>2856</Words>
  <Application>Microsoft Office PowerPoint</Application>
  <PresentationFormat>Widescreen</PresentationFormat>
  <Paragraphs>327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 Mono</vt:lpstr>
      <vt:lpstr>Office Theme</vt:lpstr>
      <vt:lpstr>1_Office Theme</vt:lpstr>
      <vt:lpstr>Oauth </vt:lpstr>
      <vt:lpstr>Use cases for security</vt:lpstr>
      <vt:lpstr>Security requirements</vt:lpstr>
      <vt:lpstr>High-level Approach</vt:lpstr>
      <vt:lpstr>Key design questions</vt:lpstr>
      <vt:lpstr>First approach: API keys for securing access by apps</vt:lpstr>
      <vt:lpstr>OAUTH 1.0</vt:lpstr>
      <vt:lpstr>Industry accepted approach: OAUTH 2.0</vt:lpstr>
      <vt:lpstr>Public versus private app</vt:lpstr>
      <vt:lpstr>oAUTH 2.0 Overview and Actors</vt:lpstr>
      <vt:lpstr>Token Validation by Resource Server</vt:lpstr>
      <vt:lpstr>Overview</vt:lpstr>
      <vt:lpstr>Oauth provider (Authorization Server)</vt:lpstr>
      <vt:lpstr>/register</vt:lpstr>
      <vt:lpstr>/Authorize</vt:lpstr>
      <vt:lpstr>Authorization grant code flow example:</vt:lpstr>
      <vt:lpstr>error </vt:lpstr>
      <vt:lpstr> Implicit grant flow </vt:lpstr>
      <vt:lpstr>HTTP/1.1 302 Found Location: https://client.example.com/cb#error=access_denied&amp;state=xy</vt:lpstr>
      <vt:lpstr>/token</vt:lpstr>
      <vt:lpstr>Exchange an authorization code for a token</vt:lpstr>
      <vt:lpstr>Refreshing the access token </vt:lpstr>
      <vt:lpstr>Methodology for securing rest API</vt:lpstr>
      <vt:lpstr>Token Validation by Resource Server</vt:lpstr>
      <vt:lpstr>JWT example</vt:lpstr>
      <vt:lpstr>Signature Verification using RS 256</vt:lpstr>
      <vt:lpstr>Key Distribution</vt:lpstr>
      <vt:lpstr>Key Rotation (Private) and Distribution (Public) </vt:lpstr>
      <vt:lpstr>References for token signing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Marwan Sabbouh</dc:creator>
  <cp:lastModifiedBy>Marwan Sabbouh</cp:lastModifiedBy>
  <cp:revision>90</cp:revision>
  <dcterms:created xsi:type="dcterms:W3CDTF">2018-02-24T15:24:16Z</dcterms:created>
  <dcterms:modified xsi:type="dcterms:W3CDTF">2023-02-25T17:48:03Z</dcterms:modified>
</cp:coreProperties>
</file>