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B074-A39E-B408-33AD-BE55DA35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FC2DFF-26B0-DCD5-4E5D-E1D06829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AF2191-54B2-092D-9295-DA0D77D6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79B1E-B1B0-589A-2F5B-2D32D187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6E344-134C-DFDB-4074-FF961B3C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E92BF-6396-3FED-FFE7-FD492D3A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8DACF2-290F-1BAF-1D63-6A329B8F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F2F88-8CA8-76E6-DD57-3C770D7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F2B7B-EDB7-2FEE-EEF0-82B7546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13053-5D27-6C9E-7E4D-90D05391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1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02AC81-10A0-1F6C-6D8E-87512DA74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658392-ECB1-6385-796B-ADB2B28E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61034-0EF8-0C16-6071-0514FE64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D63AE5-51C3-4349-0432-8198281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0CAD6-3AC0-E97F-7B68-B913E97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5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63C1C-28C5-8CEC-28A6-E6C864DD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AD1F9-6F0B-3D78-D522-0E3CA262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81EAA-6CC9-B80B-84F6-237AF6E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EE353-9A2D-92E7-6A06-C095004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A9B07-6632-7BC4-11DE-3C8DA9DA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8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AC71-41B6-E639-92E0-E4FFE4CB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B7B33-7386-551A-FE14-C2BC9C47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3EAD2-B66B-9E23-2D95-2D912A13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B7FE8-2B95-9A8D-D7BA-F369CF5B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5900E-7075-922A-1D81-70D2DB3B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80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F282D-0EAF-682E-F027-B27A5F8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09536-4A19-02B1-A7ED-F74D0EE60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34B38-5C39-4295-E79D-A117DF804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AC2BD7-9759-236E-DE34-4B1B0059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CF97E4-CC1F-129E-F6AF-42755D62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767E3B-92B6-731D-3811-7D1AA37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B1543-98F2-5D90-C083-9901AF99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46632-EAF5-90D0-89E5-DDF28851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1CF77-9921-0EC5-5716-9A681E30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39924A-D9CD-4634-6F1C-682ABAB07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C07A2F-5DD8-7CFB-ACF9-23685D44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436D98-5C22-CC0C-88F1-D43AAD26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CC57BB-2A2F-C1D1-3D75-E26CB5BD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8B8C7-E189-E66A-4065-07BF788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4E521-8CC9-081E-7790-E1B3D4A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2CC153-0987-5C89-DC6B-02F5EB01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5CF447-F24E-3FF6-FDC0-CACD10FF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4CC633-EE73-4EEE-90B6-72C57C3B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2B941B-F692-F42E-7085-77A204B6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B2705E-4DEA-CDCA-5A29-A0985212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A00F89-B566-B231-9AF5-C35D8E9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2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12893-0DC7-D5BF-06C1-CD406729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921EE-7ED5-9FEA-C33B-4D7C765B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3EAE7-3854-9753-CBE3-8BAE13AA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E8BB36-33F7-C0F2-D66E-36C449D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001547-BFF6-2888-8BC6-65DDCE5B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CCBAEB-D1DC-E922-3EC6-B21578BB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6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1CCCC-47BC-168F-7479-D3057AFA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21C7EE-B980-1695-1981-DF47FC6A8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427279-7690-7037-3DC9-83607DF9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4561D-1B14-112B-2A39-352140E1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2CC045-3F69-F754-5560-C268DF8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B35DD8-AE23-7D1C-B5A1-D6F8856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29A331-FC01-607A-796A-94165A5B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B1B15E-3400-D1B1-2572-E0337981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819FC-2D3F-E850-B2F1-1CB7D4EA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4E5B-63D8-4058-9F94-16A1AC03F045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829E9-9A0E-B2F2-1C4E-CC914A02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9DE674-583C-0BC1-1F9D-5D2B60D5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750-DBFF-447D-84B5-4C9BA5837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681D8-0F94-F40E-2955-58BD5B18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44D690-2490-CCDD-147D-666E0B9C7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67864-B3EF-47D8-BAED-885BB40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10948-00E4-7E7D-4E2F-B9A05DF5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3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A6931-F6DB-53ED-5398-B477ABEA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第三頁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33185-8F0E-13AB-026E-1CFC7539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70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40774-A7D9-60AE-5B03-F0946DE1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第四頁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4541C-8491-DDF1-6168-F0B374D2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第一頁</vt:lpstr>
      <vt:lpstr>第二頁</vt:lpstr>
      <vt:lpstr>第三頁 </vt:lpstr>
      <vt:lpstr>第四頁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第一頁</dc:title>
  <dc:creator>啟貿 洪</dc:creator>
  <cp:lastModifiedBy>啟貿 洪</cp:lastModifiedBy>
  <cp:revision>1</cp:revision>
  <dcterms:created xsi:type="dcterms:W3CDTF">2023-05-08T13:01:04Z</dcterms:created>
  <dcterms:modified xsi:type="dcterms:W3CDTF">2023-05-08T13:02:04Z</dcterms:modified>
</cp:coreProperties>
</file>