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a0f619ec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a0f619ec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a0f619ec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a0f619ec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a0f619ec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a0f619ec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a0f619ec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a0f619ec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a0f619ec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a0f619ec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a0f619ec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a0f619ec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a0f619ec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a0f619ec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a0f619ec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a0f619ec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a0f619ec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a0f619ec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a0f619ec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a0f619ec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SEP Lab-5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Issue tracking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9: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30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到 Issue </a:t>
            </a:r>
            <a:r>
              <a:rPr lang="zh-TW"/>
              <a:t>的頁面會看到 Related merge requests 有剛剛的 MR，請</a:t>
            </a:r>
            <a:r>
              <a:rPr b="1" lang="zh-TW">
                <a:solidFill>
                  <a:schemeClr val="dk1"/>
                </a:solidFill>
              </a:rPr>
              <a:t>擷圖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950" y="1111012"/>
            <a:ext cx="5465950" cy="349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3459300" y="3137900"/>
            <a:ext cx="5514600" cy="54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作業要求：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將之前的三張擷圖貼到你的報告裡就可以了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一組只需要交一份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檔名為 Lab5-{</a:t>
            </a:r>
            <a:r>
              <a:rPr lang="zh-TW">
                <a:solidFill>
                  <a:srgbClr val="E06666"/>
                </a:solidFill>
              </a:rPr>
              <a:t>GroupNumber</a:t>
            </a:r>
            <a:r>
              <a:rPr lang="zh-TW"/>
              <a:t>}.pdf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Issue 跟 comment 的擷圖各一張就夠了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1: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請組長建立一個新 project，project name 為 SEP-Lab5-G{</a:t>
            </a:r>
            <a:r>
              <a:rPr lang="zh-TW">
                <a:solidFill>
                  <a:srgbClr val="E06666"/>
                </a:solidFill>
              </a:rPr>
              <a:t>GroupNumber</a:t>
            </a: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225" y="1657775"/>
            <a:ext cx="6376724" cy="30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2: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請組長從 Project Information &gt; Members 新增所有組員為 developer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38" y="1621075"/>
            <a:ext cx="4950924" cy="28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3: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請組員 fork 組長的專案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50" y="1630100"/>
            <a:ext cx="6065299" cy="3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4: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26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請組長新增 {</a:t>
            </a:r>
            <a:r>
              <a:rPr lang="zh-TW">
                <a:solidFill>
                  <a:srgbClr val="E06666"/>
                </a:solidFill>
              </a:rPr>
              <a:t>組員個數</a:t>
            </a:r>
            <a:r>
              <a:rPr lang="zh-TW"/>
              <a:t>} 個 issue，Title 為 Issue-{</a:t>
            </a:r>
            <a:r>
              <a:rPr lang="zh-TW">
                <a:solidFill>
                  <a:srgbClr val="E06666"/>
                </a:solidFill>
              </a:rPr>
              <a:t>Id</a:t>
            </a:r>
            <a:r>
              <a:rPr lang="zh-TW"/>
              <a:t>}，並分別 assign 給組員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125" y="695675"/>
            <a:ext cx="5460751" cy="36707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3285925" y="3086100"/>
            <a:ext cx="1198800" cy="31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5: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請組員在自己 fork 出來的專案中推一個 commit，commit message 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"{</a:t>
            </a:r>
            <a:r>
              <a:rPr lang="zh-TW">
                <a:solidFill>
                  <a:srgbClr val="E06666"/>
                </a:solidFill>
              </a:rPr>
              <a:t>StudentID</a:t>
            </a:r>
            <a:r>
              <a:rPr lang="zh-TW"/>
              <a:t>}-Lab5"，commit 內容不限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6: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發一個 MR 回組長的 repo，Title 一樣是 </a:t>
            </a:r>
            <a:r>
              <a:rPr lang="zh-TW"/>
              <a:t>"{</a:t>
            </a:r>
            <a:r>
              <a:rPr lang="zh-TW">
                <a:solidFill>
                  <a:srgbClr val="E06666"/>
                </a:solidFill>
              </a:rPr>
              <a:t>StudentID</a:t>
            </a:r>
            <a:r>
              <a:rPr lang="zh-TW"/>
              <a:t>}-Lab5"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Description 的地方如下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600" y="1770675"/>
            <a:ext cx="4310575" cy="27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7: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組長到 MR 的頁面挑選一個留下 comment 後</a:t>
            </a:r>
            <a:r>
              <a:rPr b="1" lang="zh-TW">
                <a:solidFill>
                  <a:srgbClr val="E06666"/>
                </a:solidFill>
              </a:rPr>
              <a:t>擷圖</a:t>
            </a:r>
            <a:r>
              <a:rPr lang="zh-TW"/>
              <a:t>，然後就可以 Merge 了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50" y="1642425"/>
            <a:ext cx="6612975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8: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Merge 完</a:t>
            </a:r>
            <a:r>
              <a:rPr lang="zh-TW"/>
              <a:t>後回到 Merge Requests &gt; All 的頁面</a:t>
            </a:r>
            <a:r>
              <a:rPr b="1" lang="zh-TW">
                <a:solidFill>
                  <a:schemeClr val="dk1"/>
                </a:solidFill>
              </a:rPr>
              <a:t>擷圖</a:t>
            </a:r>
            <a:r>
              <a:rPr lang="zh-TW"/>
              <a:t>(要看到所有組員的 MR)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50" y="2196725"/>
            <a:ext cx="8329901" cy="19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