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9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7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5038" y="1145909"/>
            <a:ext cx="7543800" cy="2674620"/>
          </a:xfrm>
        </p:spPr>
        <p:txBody>
          <a:bodyPr>
            <a:normAutofit/>
          </a:bodyPr>
          <a:lstStyle/>
          <a:p>
            <a:pPr algn="ctr"/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</a:t>
            </a:r>
            <a: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第十一週</a:t>
            </a:r>
            <a: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sz="4500" cap="none" spc="-38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2021/11/22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32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2021/11/23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en-US" altLang="zh-TW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:55</a:t>
            </a:r>
            <a:r>
              <a:rPr lang="zh-TW" altLang="en-US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將檔案打包成壓縮檔，檔案名稱為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lab9_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lab9_group1.zip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287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287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||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|| *.pdf)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54975" y="3990109"/>
            <a:ext cx="445186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69798" lvl="2" indent="-285750" defTabSz="914400">
              <a:spcBef>
                <a:spcPts val="600"/>
              </a:spcBef>
              <a:spcAft>
                <a:spcPts val="600"/>
              </a:spcAft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sz="140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69798" lvl="2" indent="-285750" defTabSz="914400">
              <a:spcBef>
                <a:spcPts val="600"/>
              </a:spcBef>
              <a:spcAft>
                <a:spcPts val="600"/>
              </a:spcAft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</a:t>
            </a:r>
            <a:r>
              <a:rPr lang="zh-TW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姓名、學號</a:t>
            </a:r>
            <a:endParaRPr lang="en-US" altLang="zh-TW" sz="140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69798" lvl="2" indent="-285750" defTabSz="914400">
              <a:spcBef>
                <a:spcPts val="600"/>
              </a:spcBef>
              <a:spcAft>
                <a:spcPts val="600"/>
              </a:spcAft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結果截圖、程式碼截圖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140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69798" lvl="2" indent="-285750" defTabSz="914400">
              <a:spcBef>
                <a:spcPts val="600"/>
              </a:spcBef>
              <a:spcAft>
                <a:spcPts val="600"/>
              </a:spcAft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內容必須能夠表達“了解此程式的運作”</a:t>
            </a:r>
            <a:endParaRPr lang="en-US" altLang="zh-TW" sz="140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69798" lvl="2" indent="-285750" defTabSz="914400">
              <a:spcBef>
                <a:spcPts val="600"/>
              </a:spcBef>
              <a:spcAft>
                <a:spcPts val="600"/>
              </a:spcAft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6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009207" y="2884825"/>
            <a:ext cx="5037514" cy="1138535"/>
          </a:xfrm>
        </p:spPr>
        <p:txBody>
          <a:bodyPr>
            <a:normAutofit/>
          </a:bodyPr>
          <a:lstStyle/>
          <a:p>
            <a:pPr lvl="0"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Different</a:t>
            </a:r>
            <a:r>
              <a:rPr lang="zh-TW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Inputs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3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</a:t>
            </a:r>
            <a:r>
              <a:rPr lang="zh-TW" altLang="en-US" sz="3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Remove</a:t>
            </a:r>
          </a:p>
          <a:p>
            <a:pPr lvl="0">
              <a:buClr>
                <a:srgbClr val="99CB38"/>
              </a:buClr>
              <a:buFont typeface="Wingdings" panose="05000000000000000000" pitchFamily="2" charset="2"/>
              <a:buChar char="ü"/>
            </a:pPr>
            <a:endParaRPr lang="en-US" altLang="zh-TW" sz="28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2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目標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8516" y="1862359"/>
            <a:ext cx="4788132" cy="648084"/>
          </a:xfrm>
        </p:spPr>
        <p:txBody>
          <a:bodyPr/>
          <a:lstStyle/>
          <a:p>
            <a:pPr lvl="0"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Different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Inputs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3391" y="2901140"/>
            <a:ext cx="6882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Microsoft JhengHei UI" panose="020B0604030504040204" pitchFamily="34" charset="-120"/>
              </a:rPr>
              <a:t>程式中加入 </a:t>
            </a:r>
            <a:r>
              <a:rPr lang="en-US" altLang="zh-TW" sz="2000" dirty="0">
                <a:ea typeface="Microsoft JhengHei UI" panose="020B0604030504040204" pitchFamily="34" charset="-120"/>
              </a:rPr>
              <a:t>Different</a:t>
            </a:r>
            <a:r>
              <a:rPr lang="zh-TW" altLang="en-US" sz="2000" dirty="0"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ea typeface="Microsoft JhengHei UI" panose="020B0604030504040204" pitchFamily="34" charset="-120"/>
              </a:rPr>
              <a:t>Inputs</a:t>
            </a:r>
            <a:r>
              <a:rPr lang="zh-TW" altLang="en-US" sz="2000" dirty="0"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ea typeface="Microsoft JhengHei UI" panose="020B0604030504040204" pitchFamily="34" charset="-120"/>
              </a:rPr>
              <a:t>PROCEDURE</a:t>
            </a:r>
            <a:r>
              <a:rPr lang="zh-TW" altLang="en-US" sz="2000" dirty="0">
                <a:ea typeface="Microsoft JhengHei UI" panose="020B0604030504040204" pitchFamily="34" charset="-120"/>
              </a:rPr>
              <a:t> ，其中有三個輸入數值 </a:t>
            </a:r>
            <a:r>
              <a:rPr lang="en-US" altLang="zh-TW" sz="2000" dirty="0">
                <a:ea typeface="Microsoft JhengHei UI" panose="020B0604030504040204" pitchFamily="34" charset="-120"/>
              </a:rPr>
              <a:t>v1, v2, v3</a:t>
            </a:r>
            <a:r>
              <a:rPr lang="zh-TW" altLang="en-US" sz="2000" dirty="0">
                <a:ea typeface="Microsoft JhengHei UI" panose="020B0604030504040204" pitchFamily="34" charset="-120"/>
              </a:rPr>
              <a:t> </a:t>
            </a:r>
            <a:endParaRPr lang="en-US" altLang="zh-TW" sz="2000" dirty="0"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a typeface="Microsoft JhengHei UI" panose="020B0604030504040204" pitchFamily="34" charset="-120"/>
              </a:rPr>
              <a:t>目的是檢查三者是否皆為不一樣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Microsoft JhengHei UI" panose="020B0604030504040204" pitchFamily="34" charset="-120"/>
              </a:rPr>
              <a:t>如果三者值皆不一樣則在 </a:t>
            </a:r>
            <a:r>
              <a:rPr lang="en-US" altLang="zh-TW" sz="2000" dirty="0" err="1">
                <a:ea typeface="Microsoft JhengHei UI" panose="020B0604030504040204" pitchFamily="34" charset="-120"/>
              </a:rPr>
              <a:t>eax</a:t>
            </a:r>
            <a:r>
              <a:rPr lang="zh-TW" altLang="en-US" sz="2000" dirty="0">
                <a:ea typeface="Microsoft JhengHei UI" panose="020B0604030504040204" pitchFamily="34" charset="-120"/>
              </a:rPr>
              <a:t> 回傳</a:t>
            </a:r>
            <a:r>
              <a:rPr lang="en-US" altLang="zh-TW" sz="2000" dirty="0">
                <a:ea typeface="Microsoft JhengHei UI" panose="020B0604030504040204" pitchFamily="34" charset="-120"/>
              </a:rPr>
              <a:t> ‘1’</a:t>
            </a:r>
            <a:r>
              <a:rPr lang="zh-TW" altLang="en-US" sz="2000" dirty="0">
                <a:ea typeface="Microsoft JhengHei UI" panose="020B0604030504040204" pitchFamily="34" charset="-120"/>
              </a:rPr>
              <a:t> ，否則回傳 </a:t>
            </a:r>
            <a:r>
              <a:rPr lang="en-US" altLang="zh-TW" sz="2000" dirty="0">
                <a:ea typeface="Microsoft JhengHei UI" panose="020B0604030504040204" pitchFamily="34" charset="-120"/>
              </a:rPr>
              <a:t>’0’</a:t>
            </a:r>
            <a:r>
              <a:rPr lang="zh-TW" altLang="en-US" sz="2000" dirty="0">
                <a:ea typeface="Microsoft JhengHei UI" panose="020B0604030504040204" pitchFamily="34" charset="-120"/>
              </a:rPr>
              <a:t> 。</a:t>
            </a:r>
            <a:endParaRPr lang="en-US" altLang="zh-TW" sz="2000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02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4237" y="2851262"/>
            <a:ext cx="4542905" cy="28845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取出 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v1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 與 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v2, v3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 比較</a:t>
            </a:r>
            <a:endParaRPr lang="en-US" altLang="zh-TW" sz="1800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如果相同就跳到回傳 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‘0’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 ，否則繼續比較</a:t>
            </a:r>
            <a:endParaRPr lang="en-US" altLang="zh-TW" sz="1800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如果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v1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與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v2,v3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不相同，取出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v2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 與 </a:t>
            </a:r>
            <a:r>
              <a:rPr lang="en-US" altLang="zh-TW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v3</a:t>
            </a:r>
            <a:r>
              <a:rPr lang="zh-TW" altLang="en-US" sz="18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 比較</a:t>
            </a:r>
            <a:endParaRPr lang="en-US" altLang="zh-TW" sz="1800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</a:rPr>
              <a:t>如果相同一樣跳到</a:t>
            </a:r>
            <a:r>
              <a:rPr lang="en-US" altLang="zh-TW" sz="1800" dirty="0" err="1">
                <a:solidFill>
                  <a:schemeClr val="tx1"/>
                </a:solidFill>
              </a:rPr>
              <a:t>Label_Equal</a:t>
            </a:r>
            <a:r>
              <a:rPr lang="zh-TW" altLang="en-US" sz="1800" dirty="0">
                <a:solidFill>
                  <a:schemeClr val="tx1"/>
                </a:solidFill>
              </a:rPr>
              <a:t>回傳 </a:t>
            </a:r>
            <a:r>
              <a:rPr lang="en-US" altLang="zh-TW" sz="1800" dirty="0">
                <a:solidFill>
                  <a:schemeClr val="tx1"/>
                </a:solidFill>
              </a:rPr>
              <a:t>‘0’</a:t>
            </a:r>
            <a:r>
              <a:rPr lang="zh-TW" altLang="en-US" sz="1800" dirty="0">
                <a:solidFill>
                  <a:schemeClr val="tx1"/>
                </a:solidFill>
              </a:rPr>
              <a:t> ，否則我們設定回傳值為 </a:t>
            </a:r>
            <a:r>
              <a:rPr lang="en-US" altLang="zh-TW" sz="1800" dirty="0">
                <a:solidFill>
                  <a:schemeClr val="tx1"/>
                </a:solidFill>
              </a:rPr>
              <a:t>‘1’</a:t>
            </a:r>
            <a:r>
              <a:rPr lang="zh-TW" altLang="en-US" sz="1800" dirty="0">
                <a:solidFill>
                  <a:schemeClr val="tx1"/>
                </a:solidFill>
              </a:rPr>
              <a:t> 值，接跳過設定 </a:t>
            </a:r>
            <a:r>
              <a:rPr lang="en-US" altLang="zh-TW" sz="1800" dirty="0">
                <a:solidFill>
                  <a:schemeClr val="tx1"/>
                </a:solidFill>
              </a:rPr>
              <a:t>‘0’</a:t>
            </a:r>
            <a:r>
              <a:rPr lang="zh-TW" altLang="en-US" sz="1800" dirty="0">
                <a:solidFill>
                  <a:schemeClr val="tx1"/>
                </a:solidFill>
              </a:rPr>
              <a:t> 然後結束程式</a:t>
            </a:r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Different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Inputs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2580947"/>
            <a:ext cx="3388876" cy="31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Different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Inputs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1" y="2812457"/>
            <a:ext cx="4848902" cy="10669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28" y="1849444"/>
            <a:ext cx="1162212" cy="44392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8349" y="2909455"/>
            <a:ext cx="1463040" cy="195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834640" y="2069869"/>
            <a:ext cx="3915295" cy="96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45778" y="1932863"/>
            <a:ext cx="960120" cy="20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38349" y="3557846"/>
            <a:ext cx="3990110" cy="218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27074" y="5576608"/>
            <a:ext cx="960120" cy="20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328459" y="3726092"/>
            <a:ext cx="1398615" cy="185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Remove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" y="2776449"/>
            <a:ext cx="7408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Microsoft JhengHei UI" panose="020B0604030504040204" pitchFamily="34" charset="-120"/>
              </a:rPr>
              <a:t>程式中使用 </a:t>
            </a:r>
            <a:r>
              <a:rPr lang="en-US" altLang="zh-TW" sz="2000" dirty="0">
                <a:ea typeface="Microsoft JhengHei UI" panose="020B0604030504040204" pitchFamily="34" charset="-120"/>
              </a:rPr>
              <a:t>Str_ PROCEDURE</a:t>
            </a:r>
            <a:r>
              <a:rPr lang="zh-TW" altLang="en-US" sz="2000" dirty="0">
                <a:ea typeface="Microsoft JhengHei UI" panose="020B0604030504040204" pitchFamily="34" charset="-120"/>
              </a:rPr>
              <a:t>，有兩個輸入，第一個 </a:t>
            </a:r>
            <a:r>
              <a:rPr lang="en-US" altLang="zh-TW" sz="2000" dirty="0" err="1">
                <a:ea typeface="Microsoft JhengHei UI" panose="020B0604030504040204" pitchFamily="34" charset="-120"/>
              </a:rPr>
              <a:t>pStart</a:t>
            </a:r>
            <a:r>
              <a:rPr lang="en-US" altLang="zh-TW" sz="2000" dirty="0">
                <a:ea typeface="Microsoft JhengHei UI" panose="020B0604030504040204" pitchFamily="34" charset="-120"/>
              </a:rPr>
              <a:t> </a:t>
            </a:r>
            <a:r>
              <a:rPr lang="zh-TW" altLang="en-US" sz="2000" dirty="0">
                <a:ea typeface="Microsoft JhengHei UI" panose="020B0604030504040204" pitchFamily="34" charset="-120"/>
              </a:rPr>
              <a:t>輸入是</a:t>
            </a:r>
            <a:r>
              <a:rPr lang="zh-TW" altLang="en-US" sz="2000" dirty="0" smtClean="0">
                <a:ea typeface="Microsoft JhengHei UI" panose="020B0604030504040204" pitchFamily="34" charset="-120"/>
              </a:rPr>
              <a:t>字串頭</a:t>
            </a:r>
            <a:r>
              <a:rPr lang="en-US" altLang="zh-TW" sz="2000" dirty="0" smtClean="0">
                <a:ea typeface="Microsoft JhengHei UI" panose="020B0604030504040204" pitchFamily="34" charset="-120"/>
              </a:rPr>
              <a:t>offset</a:t>
            </a:r>
            <a:r>
              <a:rPr lang="zh-TW" altLang="en-US" sz="2000" dirty="0" smtClean="0">
                <a:ea typeface="Microsoft JhengHei UI" panose="020B0604030504040204" pitchFamily="34" charset="-120"/>
              </a:rPr>
              <a:t>，</a:t>
            </a:r>
            <a:r>
              <a:rPr lang="zh-TW" altLang="en-US" sz="2000" dirty="0">
                <a:ea typeface="Microsoft JhengHei UI" panose="020B0604030504040204" pitchFamily="34" charset="-120"/>
              </a:rPr>
              <a:t>第二個輸入 </a:t>
            </a:r>
            <a:r>
              <a:rPr lang="en-US" altLang="zh-TW" sz="2000" dirty="0" err="1">
                <a:ea typeface="Microsoft JhengHei UI" panose="020B0604030504040204" pitchFamily="34" charset="-120"/>
              </a:rPr>
              <a:t>nChars</a:t>
            </a:r>
            <a:r>
              <a:rPr lang="en-US" altLang="zh-TW" sz="2000" dirty="0">
                <a:ea typeface="Microsoft JhengHei UI" panose="020B0604030504040204" pitchFamily="34" charset="-120"/>
              </a:rPr>
              <a:t> </a:t>
            </a:r>
            <a:r>
              <a:rPr lang="zh-TW" altLang="en-US" sz="2000" dirty="0">
                <a:ea typeface="Microsoft JhengHei UI" panose="020B0604030504040204" pitchFamily="34" charset="-120"/>
              </a:rPr>
              <a:t>則是將移除的字元數。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Microsoft JhengHei UI" panose="020B0604030504040204" pitchFamily="34" charset="-120"/>
              </a:rPr>
              <a:t>目標是</a:t>
            </a:r>
            <a:r>
              <a:rPr lang="zh-TW" altLang="en-US" sz="2000" dirty="0" smtClean="0">
                <a:ea typeface="Microsoft JhengHei UI" panose="020B0604030504040204" pitchFamily="34" charset="-120"/>
              </a:rPr>
              <a:t>將輸入</a:t>
            </a:r>
            <a:r>
              <a:rPr lang="zh-TW" altLang="en-US" sz="2000" dirty="0">
                <a:ea typeface="Microsoft JhengHei UI" panose="020B0604030504040204" pitchFamily="34" charset="-120"/>
              </a:rPr>
              <a:t>的字串移除前面 </a:t>
            </a:r>
            <a:r>
              <a:rPr lang="en-US" altLang="zh-TW" sz="2000" dirty="0">
                <a:ea typeface="Microsoft JhengHei UI" panose="020B0604030504040204" pitchFamily="34" charset="-120"/>
              </a:rPr>
              <a:t>n </a:t>
            </a:r>
            <a:r>
              <a:rPr lang="zh-TW" altLang="en-US" sz="2000" dirty="0">
                <a:ea typeface="Microsoft JhengHei UI" panose="020B0604030504040204" pitchFamily="34" charset="-120"/>
              </a:rPr>
              <a:t>個字元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Microsoft JhengHei UI" panose="020B0604030504040204" pitchFamily="34" charset="-120"/>
              </a:rPr>
              <a:t>Ex </a:t>
            </a:r>
            <a:r>
              <a:rPr lang="zh-TW" altLang="en-US" sz="2000" dirty="0">
                <a:ea typeface="Microsoft JhengHei UI" panose="020B0604030504040204" pitchFamily="34" charset="-120"/>
              </a:rPr>
              <a:t>字串 ‘</a:t>
            </a:r>
            <a:r>
              <a:rPr lang="en-US" altLang="zh-TW" sz="2000" dirty="0">
                <a:ea typeface="Microsoft JhengHei UI" panose="020B0604030504040204" pitchFamily="34" charset="-120"/>
              </a:rPr>
              <a:t>12345’ </a:t>
            </a:r>
            <a:r>
              <a:rPr lang="zh-TW" altLang="en-US" sz="2000" dirty="0">
                <a:ea typeface="Microsoft JhengHei UI" panose="020B0604030504040204" pitchFamily="34" charset="-120"/>
              </a:rPr>
              <a:t>移除 </a:t>
            </a:r>
            <a:r>
              <a:rPr lang="en-US" altLang="zh-TW" sz="2000" dirty="0">
                <a:ea typeface="Microsoft JhengHei UI" panose="020B0604030504040204" pitchFamily="34" charset="-120"/>
              </a:rPr>
              <a:t>3 </a:t>
            </a:r>
            <a:r>
              <a:rPr lang="zh-TW" altLang="en-US" sz="2000" dirty="0">
                <a:ea typeface="Microsoft JhengHei UI" panose="020B0604030504040204" pitchFamily="34" charset="-120"/>
              </a:rPr>
              <a:t>個字元 ，則會是移除’</a:t>
            </a:r>
            <a:r>
              <a:rPr lang="en-US" altLang="zh-TW" sz="2000" dirty="0">
                <a:ea typeface="Microsoft JhengHei UI" panose="020B0604030504040204" pitchFamily="34" charset="-120"/>
              </a:rPr>
              <a:t>123’</a:t>
            </a:r>
            <a:r>
              <a:rPr lang="zh-TW" altLang="en-US" sz="2000" dirty="0">
                <a:ea typeface="Microsoft JhengHei UI" panose="020B0604030504040204" pitchFamily="34" charset="-120"/>
              </a:rPr>
              <a:t>留下 ’</a:t>
            </a:r>
            <a:r>
              <a:rPr lang="en-US" altLang="zh-TW" sz="2000" dirty="0">
                <a:ea typeface="Microsoft JhengHei UI" panose="020B0604030504040204" pitchFamily="34" charset="-120"/>
              </a:rPr>
              <a:t>45’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39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778" y="2664075"/>
            <a:ext cx="6259483" cy="31631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先利用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Str_length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取得該字串長度。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將刪除字元後的字串複製到該字串的起始點，再設定結束字元。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設定將被複製的來源起始點，再設定要複製過去的目標起始點，然後開始複製迴圈後，將最後一個字元設定結束字元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Remove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1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3" y="2849276"/>
            <a:ext cx="2276793" cy="9621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1" y="2472882"/>
            <a:ext cx="4324233" cy="38523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Remove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29541" y="2489508"/>
            <a:ext cx="673331" cy="1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219498" y="2580948"/>
            <a:ext cx="3838591" cy="353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7307" y="2857589"/>
            <a:ext cx="363493" cy="16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55962" y="3616037"/>
            <a:ext cx="3724102" cy="20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8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34" y="1896244"/>
            <a:ext cx="2276793" cy="9621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1" y="2472882"/>
            <a:ext cx="4324233" cy="38523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0327" y="1932863"/>
            <a:ext cx="4788132" cy="6480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String Remove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/>
          <p:cNvCxnSpPr>
            <a:stCxn id="12" idx="3"/>
            <a:endCxn id="11" idx="1"/>
          </p:cNvCxnSpPr>
          <p:nvPr/>
        </p:nvCxnSpPr>
        <p:spPr>
          <a:xfrm flipV="1">
            <a:off x="5021694" y="2341027"/>
            <a:ext cx="383640" cy="296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05334" y="2256905"/>
            <a:ext cx="363493" cy="16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7526" y="5194316"/>
            <a:ext cx="4024168" cy="21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05334" y="2962997"/>
            <a:ext cx="3433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target2</a:t>
            </a:r>
            <a:r>
              <a:rPr lang="zh-TW" altLang="en-US" sz="1600" dirty="0"/>
              <a:t>經過一次</a:t>
            </a:r>
            <a:r>
              <a:rPr lang="en-US" altLang="zh-TW" sz="1600" dirty="0" err="1"/>
              <a:t>str_remove</a:t>
            </a:r>
            <a:r>
              <a:rPr lang="zh-TW" altLang="en-US" sz="1600" dirty="0"/>
              <a:t>移除兩個字元後，會變成</a:t>
            </a:r>
            <a:r>
              <a:rPr lang="en-US" altLang="zh-TW" sz="1600" dirty="0"/>
              <a:t>4522001</a:t>
            </a:r>
            <a:r>
              <a:rPr lang="en-US" altLang="zh-TW" sz="1600" dirty="0">
                <a:solidFill>
                  <a:prstClr val="black"/>
                </a:solidFill>
              </a:rPr>
              <a:t>,0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en-US" altLang="zh-TW" sz="1600" dirty="0"/>
              <a:t>,0</a:t>
            </a:r>
            <a:r>
              <a:rPr lang="zh-TW" altLang="en-US" sz="1600" dirty="0">
                <a:solidFill>
                  <a:prstClr val="black"/>
                </a:solidFill>
              </a:rPr>
              <a:t>，紅色</a:t>
            </a:r>
            <a:r>
              <a:rPr lang="en-US" altLang="zh-TW" sz="1600" dirty="0">
                <a:solidFill>
                  <a:prstClr val="black"/>
                </a:solidFill>
              </a:rPr>
              <a:t>1</a:t>
            </a:r>
            <a:r>
              <a:rPr lang="zh-TW" altLang="en-US" sz="1600" dirty="0"/>
              <a:t>是在複製過程中沒有被改掉的字元，因為</a:t>
            </a:r>
            <a:r>
              <a:rPr lang="en-US" altLang="zh-TW" sz="1600" dirty="0"/>
              <a:t>,0</a:t>
            </a:r>
            <a:r>
              <a:rPr lang="zh-TW" altLang="en-US" sz="1600" dirty="0"/>
              <a:t>的關係所以印出來時候只會印出</a:t>
            </a:r>
            <a:r>
              <a:rPr lang="en-US" altLang="zh-TW" sz="1600" dirty="0"/>
              <a:t>4522001;</a:t>
            </a:r>
            <a:r>
              <a:rPr lang="zh-TW" altLang="en-US" sz="1600" dirty="0"/>
              <a:t>在第三次，我們是從</a:t>
            </a:r>
            <a:r>
              <a:rPr lang="en-US" altLang="zh-TW" sz="1600" dirty="0"/>
              <a:t>target2</a:t>
            </a:r>
            <a:r>
              <a:rPr lang="zh-TW" altLang="en-US" sz="1600" dirty="0"/>
              <a:t>第二個位置開始算要從哪個開始複製，所以就會從</a:t>
            </a:r>
            <a:r>
              <a:rPr lang="en-US" altLang="zh-TW" sz="1600" dirty="0"/>
              <a:t>5</a:t>
            </a:r>
            <a:r>
              <a:rPr lang="zh-TW" altLang="en-US" sz="1600" dirty="0"/>
              <a:t>開始算，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09511" y="4717664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4522001,01,0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9999999</a:t>
            </a:r>
            <a:r>
              <a:rPr lang="zh-TW" altLang="en-US" dirty="0"/>
              <a:t> </a:t>
            </a:r>
            <a:r>
              <a:rPr lang="en-US" altLang="zh-TW" dirty="0"/>
              <a:t>99,0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36958" y="497318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123456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78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473584" y="54112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矩形 15"/>
          <p:cNvSpPr/>
          <p:nvPr/>
        </p:nvSpPr>
        <p:spPr>
          <a:xfrm>
            <a:off x="5615788" y="5406012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C000"/>
                </a:solidFill>
              </a:rPr>
              <a:t>11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7845" y="541124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矩形 17"/>
          <p:cNvSpPr/>
          <p:nvPr/>
        </p:nvSpPr>
        <p:spPr>
          <a:xfrm>
            <a:off x="5864061" y="540909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C000"/>
                </a:solidFill>
              </a:rPr>
              <a:t>13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9841" y="540447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6079634" y="5401278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C000"/>
                </a:solidFill>
              </a:rPr>
              <a:t>15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6408027" y="5468203"/>
            <a:ext cx="543" cy="4753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370318" y="5532083"/>
            <a:ext cx="269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就會從這開始複製到起始點，因此結果才會是</a:t>
            </a:r>
            <a:r>
              <a:rPr lang="en-US" altLang="zh-TW" sz="1600" dirty="0"/>
              <a:t>4999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50406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1634</TotalTime>
  <Words>444</Words>
  <Application>Microsoft Office PowerPoint</Application>
  <PresentationFormat>如螢幕大小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組合語言上機實習  (第十一週) </vt:lpstr>
      <vt:lpstr>目標</vt:lpstr>
      <vt:lpstr>目標</vt:lpstr>
      <vt:lpstr>方法</vt:lpstr>
      <vt:lpstr>結果</vt:lpstr>
      <vt:lpstr>目標</vt:lpstr>
      <vt:lpstr>方法</vt:lpstr>
      <vt:lpstr>結果</vt:lpstr>
      <vt:lpstr>補充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 (第十一週)</dc:title>
  <dc:creator>YuSyuan</dc:creator>
  <cp:lastModifiedBy>Oink</cp:lastModifiedBy>
  <cp:revision>37</cp:revision>
  <dcterms:created xsi:type="dcterms:W3CDTF">2016-04-27T06:35:31Z</dcterms:created>
  <dcterms:modified xsi:type="dcterms:W3CDTF">2021-11-21T04:05:58Z</dcterms:modified>
</cp:coreProperties>
</file>