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t0qqORUCjRI//kcvj/VDpBwO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7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欄">
  <p:cSld name="3 欄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圖片欄">
  <p:cSld name="3 圖片欄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21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21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21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21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1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21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AEBF5"/>
            </a:gs>
            <a:gs pos="100000">
              <a:srgbClr val="72AADB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 descr="\\DROBO-FS\QuickDrops\JB\PPTX NG\Droplets\LightingOverlay.png"/>
          <p:cNvPicPr preferRelativeResize="0"/>
          <p:nvPr/>
        </p:nvPicPr>
        <p:blipFill rotWithShape="1">
          <a:blip r:embed="rId19">
            <a:alphaModFix amt="7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FKai-SB"/>
              <a:buNone/>
            </a:pPr>
            <a:r>
              <a:rPr lang="en-US" dirty="0" err="1">
                <a:latin typeface="DFKai-SB"/>
                <a:ea typeface="DFKai-SB"/>
                <a:cs typeface="DFKai-SB"/>
                <a:sym typeface="DFKai-SB"/>
              </a:rPr>
              <a:t>組合語言上機實習</a:t>
            </a:r>
            <a:r>
              <a:rPr lang="en-US" dirty="0">
                <a:latin typeface="DFKai-SB"/>
                <a:ea typeface="DFKai-SB"/>
                <a:cs typeface="DFKai-SB"/>
                <a:sym typeface="DFKai-SB"/>
              </a:rPr>
              <a:t> (</a:t>
            </a:r>
            <a:r>
              <a:rPr lang="en-US" dirty="0" err="1">
                <a:latin typeface="DFKai-SB"/>
                <a:ea typeface="DFKai-SB"/>
                <a:cs typeface="DFKai-SB"/>
                <a:sym typeface="DFKai-SB"/>
              </a:rPr>
              <a:t>第十二週</a:t>
            </a:r>
            <a:r>
              <a:rPr lang="en-US" dirty="0">
                <a:latin typeface="DFKai-SB"/>
                <a:ea typeface="DFKai-SB"/>
                <a:cs typeface="DFKai-SB"/>
                <a:sym typeface="DFKai-SB"/>
              </a:rPr>
              <a:t>)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202</a:t>
            </a:r>
            <a:r>
              <a:rPr lang="en-US" altLang="zh-TW" dirty="0" smtClean="0"/>
              <a:t>1</a:t>
            </a:r>
            <a:r>
              <a:rPr lang="en-US" dirty="0" smtClean="0"/>
              <a:t>/11/</a:t>
            </a:r>
            <a:r>
              <a:rPr lang="en-US" altLang="zh-TW" dirty="0" smtClean="0"/>
              <a:t>29</a:t>
            </a:r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目標</a:t>
            </a:r>
            <a:endParaRPr/>
          </a:p>
        </p:txBody>
      </p:sp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1">
                <a:solidFill>
                  <a:srgbClr val="FF0000"/>
                </a:solidFill>
              </a:rPr>
              <a:t>GOAL :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將</a:t>
            </a:r>
            <a:r>
              <a:rPr lang="en-US" sz="2400" u="sng">
                <a:latin typeface="DFKai-SB"/>
                <a:ea typeface="DFKai-SB"/>
                <a:cs typeface="DFKai-SB"/>
                <a:sym typeface="DFKai-SB"/>
              </a:rPr>
              <a:t>第一位組員的學號字串</a:t>
            </a:r>
            <a:r>
              <a:rPr lang="en-US" b="1">
                <a:latin typeface="DFKai-SB"/>
                <a:ea typeface="DFKai-SB"/>
                <a:cs typeface="DFKai-SB"/>
                <a:sym typeface="DFKai-SB"/>
              </a:rPr>
              <a:t>複製到</a:t>
            </a:r>
            <a:r>
              <a:rPr lang="en-US" sz="2400" u="sng">
                <a:latin typeface="DFKai-SB"/>
                <a:ea typeface="DFKai-SB"/>
                <a:cs typeface="DFKai-SB"/>
                <a:sym typeface="DFKai-SB"/>
              </a:rPr>
              <a:t>第二位組員學號字串</a:t>
            </a:r>
            <a:r>
              <a:rPr lang="en-US" b="1">
                <a:latin typeface="DFKai-SB"/>
                <a:ea typeface="DFKai-SB"/>
                <a:cs typeface="DFKai-SB"/>
                <a:sym typeface="DFKai-SB"/>
              </a:rPr>
              <a:t>的後方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，並印出結果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STR_COPYN PROTO,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    SOURCE:PTR BYTE,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 SOURCE STRING ADDRESS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    TARGET:PTR BYTE,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  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 TARGET STRING ADDRESS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    MAXCHARS:DWORD  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 MAXIMUM NUMBER OF CHARACTERS TO COPY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流程</a:t>
            </a:r>
            <a:endParaRPr/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>
                <a:solidFill>
                  <a:srgbClr val="8B2F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STEP1.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設定COUNTER (ECX存值)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>
                <a:solidFill>
                  <a:srgbClr val="8B2F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STEP2.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設定SOURCE和TARGET的記憶體位址給 ESI , EDI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>
                <a:solidFill>
                  <a:srgbClr val="8B2F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STEP3.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迴圈複製字串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>
                <a:solidFill>
                  <a:srgbClr val="8B2F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STEP4.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將輸出字串結尾設定為結束字元(NULL BYTE)</a:t>
            </a:r>
            <a:endParaRPr/>
          </a:p>
          <a:p>
            <a:pPr marL="22860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>
            <a:spLocks noGrp="1"/>
          </p:cNvSpPr>
          <p:nvPr>
            <p:ph type="title"/>
          </p:nvPr>
        </p:nvSpPr>
        <p:spPr>
          <a:xfrm>
            <a:off x="491744" y="-73893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程式結果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2332894" y="1522284"/>
            <a:ext cx="1065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String_1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3398186" y="1522284"/>
            <a:ext cx="130997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123456789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362203" y="2032581"/>
            <a:ext cx="10027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String_2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3398186" y="2032581"/>
            <a:ext cx="130997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987654321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5055577" y="1706950"/>
            <a:ext cx="1371601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C39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6774595" y="1706950"/>
            <a:ext cx="243528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987654321123456789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7069" y="2680869"/>
            <a:ext cx="6500218" cy="39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843436" y="0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報告</a:t>
            </a:r>
            <a:endParaRPr/>
          </a:p>
        </p:txBody>
      </p:sp>
      <p:sp>
        <p:nvSpPr>
          <p:cNvPr id="191" name="Google Shape;191;p5"/>
          <p:cNvSpPr/>
          <p:nvPr/>
        </p:nvSpPr>
        <p:spPr>
          <a:xfrm>
            <a:off x="843436" y="1596176"/>
            <a:ext cx="11348564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</a:pPr>
            <a:r>
              <a:rPr lang="en-US" sz="2000" b="1" dirty="0" err="1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明天</a:t>
            </a:r>
            <a:r>
              <a:rPr lang="en-US" sz="2000" b="1" smtClean="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zh-TW" sz="2000" b="1" smtClean="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11/30</a:t>
            </a:r>
            <a:r>
              <a:rPr lang="en-US" sz="2000" b="1" smtClean="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b="1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23:55前</a:t>
            </a:r>
            <a:r>
              <a:rPr lang="en-US" sz="20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000" smtClean="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上傳至eeclass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每組一份</a:t>
            </a:r>
            <a:endParaRPr sz="2000" dirty="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將下列檔案打包成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壓縮檔(.zip || .</a:t>
            </a:r>
            <a:r>
              <a:rPr lang="en-US" sz="2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rar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|| .7z)</a:t>
            </a:r>
            <a:r>
              <a:rPr lang="en-US" sz="2000" dirty="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，檔案名稱為lab10_組別 (e.g. lab10_group1.zip)。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Twentieth Century"/>
              <a:buAutoNum type="romanLcPeriod"/>
            </a:pPr>
            <a:r>
              <a:rPr lang="en-US" sz="2000" b="0" i="0" u="none" strike="noStrike" cap="none" dirty="0" err="1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程式碼</a:t>
            </a:r>
            <a:r>
              <a:rPr lang="en-US" sz="2000" b="0" i="0" u="none" strike="noStrike" cap="none" dirty="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(*.</a:t>
            </a:r>
            <a:r>
              <a:rPr lang="en-US" sz="2000" b="0" i="0" u="none" strike="noStrike" cap="none" dirty="0" err="1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asm</a:t>
            </a:r>
            <a:r>
              <a:rPr lang="en-US" sz="2000" b="0" i="0" u="none" strike="noStrike" cap="none" dirty="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 b="0" i="0" u="none" strike="noStrike" cap="none" dirty="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Twentieth Century"/>
              <a:buAutoNum type="romanLcPeriod"/>
            </a:pPr>
            <a:r>
              <a:rPr lang="en-US" sz="2000" b="0" i="0" u="none" strike="noStrike" cap="none" dirty="0" err="1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報告</a:t>
            </a:r>
            <a:r>
              <a:rPr lang="en-US" sz="2000" b="0" i="0" u="none" strike="noStrike" cap="none" dirty="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(*.doc|| *.</a:t>
            </a:r>
            <a:r>
              <a:rPr lang="en-US" sz="2000" b="0" i="0" u="none" strike="noStrike" cap="none" dirty="0" err="1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docx</a:t>
            </a:r>
            <a:r>
              <a:rPr lang="en-US" sz="2000" b="0" i="0" u="none" strike="noStrike" cap="none" dirty="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|| *.pdf)</a:t>
            </a:r>
            <a:endParaRPr sz="2800" b="0" i="0" u="none" strike="noStrike" cap="none" dirty="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1714500" marR="0" lvl="3" indent="-34290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 err="1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報告標題</a:t>
            </a:r>
            <a:endParaRPr sz="2800" b="0" i="0" u="none" strike="noStrike" cap="none" dirty="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1714500" marR="0" lvl="3" indent="-34290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 err="1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組別、姓名、學號</a:t>
            </a:r>
            <a:endParaRPr dirty="0"/>
          </a:p>
          <a:p>
            <a:pPr marL="1714500" marR="0" lvl="3" indent="-34290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 err="1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結果截圖、程式碼截圖+說明</a:t>
            </a:r>
            <a:endParaRPr dirty="0"/>
          </a:p>
          <a:p>
            <a:pPr marL="1714500" marR="0" lvl="3" indent="-34290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 err="1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報告內容必須能夠表達你們</a:t>
            </a:r>
            <a:r>
              <a:rPr lang="en-US" sz="2000" b="0" i="0" u="none" strike="noStrike" cap="none" dirty="0">
                <a:solidFill>
                  <a:srgbClr val="303030"/>
                </a:solidFill>
                <a:latin typeface="PMingLiu"/>
                <a:ea typeface="PMingLiu"/>
                <a:cs typeface="PMingLiu"/>
                <a:sym typeface="PMingLiu"/>
              </a:rPr>
              <a:t> </a:t>
            </a:r>
            <a:r>
              <a:rPr lang="en-US" sz="2000" b="1" i="0" u="none" strike="noStrike" cap="none" dirty="0">
                <a:solidFill>
                  <a:srgbClr val="303030"/>
                </a:solidFill>
                <a:latin typeface="PMingLiu"/>
                <a:ea typeface="PMingLiu"/>
                <a:cs typeface="PMingLiu"/>
                <a:sym typeface="PMingLiu"/>
              </a:rPr>
              <a:t>”</a:t>
            </a:r>
            <a:r>
              <a:rPr lang="en-US" sz="2000" b="1" i="0" u="none" strike="noStrike" cap="none" dirty="0" err="1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了解此程式的運作</a:t>
            </a:r>
            <a:r>
              <a:rPr lang="en-US" sz="2000" b="1" i="0" u="none" strike="noStrike" cap="none" dirty="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2800" b="0" i="0" u="none" strike="noStrike" cap="none" dirty="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1714500" marR="0" lvl="3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心得</a:t>
            </a:r>
            <a:endParaRPr sz="2800" b="0" i="0" u="none" strike="noStrike" cap="none" dirty="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rgbClr val="000000"/>
      </a:dk1>
      <a:lt1>
        <a:srgbClr val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寬螢幕</PresentationFormat>
  <Paragraphs>33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Noto Sans Symbols</vt:lpstr>
      <vt:lpstr>PMingLiu</vt:lpstr>
      <vt:lpstr>Twentieth Century</vt:lpstr>
      <vt:lpstr>DFKai-SB</vt:lpstr>
      <vt:lpstr>Arial</vt:lpstr>
      <vt:lpstr>Calibri</vt:lpstr>
      <vt:lpstr>Courier New</vt:lpstr>
      <vt:lpstr>Times New Roman</vt:lpstr>
      <vt:lpstr>小水滴</vt:lpstr>
      <vt:lpstr>組合語言上機實習 (第十二週)  2021/11/29</vt:lpstr>
      <vt:lpstr>目標</vt:lpstr>
      <vt:lpstr>流程</vt:lpstr>
      <vt:lpstr>程式結果</vt:lpstr>
      <vt:lpstr>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 (第十二週)  2021/11/29</dc:title>
  <dc:creator>lee chiting</dc:creator>
  <cp:lastModifiedBy>user</cp:lastModifiedBy>
  <cp:revision>1</cp:revision>
  <dcterms:created xsi:type="dcterms:W3CDTF">2017-05-03T13:19:49Z</dcterms:created>
  <dcterms:modified xsi:type="dcterms:W3CDTF">2021-11-28T08:58:13Z</dcterms:modified>
</cp:coreProperties>
</file>