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61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714" autoAdjust="0"/>
  </p:normalViewPr>
  <p:slideViewPr>
    <p:cSldViewPr snapToGrid="0">
      <p:cViewPr varScale="1">
        <p:scale>
          <a:sx n="61" d="100"/>
          <a:sy n="61" d="100"/>
        </p:scale>
        <p:origin x="126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120E1-98E5-48EF-BBFD-339569E41D25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CB9F-0471-43B6-A926-3BFE89D8D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1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  <a:r>
              <a:rPr lang="zh-TW" altLang="en-US" dirty="0"/>
              <a:t>的主要目的是讓同學學會兩個概念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第一個是 通用暫存器的基本概念，</a:t>
            </a:r>
            <a:r>
              <a:rPr lang="en-US" altLang="zh-TW" dirty="0"/>
              <a:t>al</a:t>
            </a:r>
            <a:r>
              <a:rPr lang="zh-TW" altLang="en-US" dirty="0"/>
              <a:t>代表</a:t>
            </a:r>
            <a:r>
              <a:rPr lang="en-US" altLang="zh-TW" dirty="0"/>
              <a:t>ax</a:t>
            </a:r>
            <a:r>
              <a:rPr lang="zh-TW" altLang="en-US" dirty="0"/>
              <a:t>暫存器中較低位元的後半部分，如何用</a:t>
            </a:r>
            <a:r>
              <a:rPr lang="en-US" altLang="zh-TW" dirty="0"/>
              <a:t>mov</a:t>
            </a:r>
            <a:r>
              <a:rPr lang="zh-TW" altLang="en-US" dirty="0"/>
              <a:t>指令將數值記錄到暫存器，</a:t>
            </a:r>
            <a:r>
              <a:rPr lang="en-US" altLang="zh-TW" dirty="0"/>
              <a:t>ah</a:t>
            </a:r>
            <a:r>
              <a:rPr lang="zh-TW" altLang="en-US" dirty="0"/>
              <a:t>代表</a:t>
            </a:r>
            <a:r>
              <a:rPr lang="en-US" altLang="zh-TW" dirty="0"/>
              <a:t>ax</a:t>
            </a:r>
            <a:r>
              <a:rPr lang="zh-TW" altLang="en-US" dirty="0"/>
              <a:t>暫存器中較高位元的前半部分，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第二個是 如何用</a:t>
            </a:r>
            <a:r>
              <a:rPr lang="en-US" altLang="zh-TW" dirty="0"/>
              <a:t>mov</a:t>
            </a:r>
            <a:r>
              <a:rPr lang="zh-TW" altLang="en-US" dirty="0"/>
              <a:t>指令將數值記錄到暫存器，理解暫存器以</a:t>
            </a:r>
            <a:r>
              <a:rPr lang="en-US" altLang="zh-TW" dirty="0"/>
              <a:t>16</a:t>
            </a:r>
            <a:r>
              <a:rPr lang="zh-TW" altLang="en-US" dirty="0"/>
              <a:t>進位的方式儲存數值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2CB9F-0471-43B6-A926-3BFE89D8D3F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86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將學號的末兩碼放入暫存器，但必須是要依照上述的格式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2CB9F-0471-43B6-A926-3BFE89D8D3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97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2CB9F-0471-43B6-A926-3BFE89D8D3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59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40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8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6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4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6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6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98E40-A7E2-4D97-B660-A868B2D09B83}" type="datetimeFigureOut">
              <a:rPr lang="zh-TW" altLang="en-US" smtClean="0"/>
              <a:t>2021/9/27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D4EC-95B5-4901-BA44-C580DFFBA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組合語言上機實習一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2021/09/27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134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79881" y="1771135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完成下列程式碼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.code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 PROC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mov al, _______	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組長學號末兩碼二進位轉十進位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mov ah, _______	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組員學號末兩碼十進位轉十六進位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mov ax, _______	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組長學號末四碼十進位轉十進位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dx, _______	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dx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eeea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sub ___________	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dx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的值減去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ax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 ENDP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 main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al, ah, ax, dx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暫存器的變化</a:t>
            </a:r>
          </a:p>
        </p:txBody>
      </p:sp>
    </p:spTree>
    <p:extLst>
      <p:ext uri="{BB962C8B-B14F-4D97-AF65-F5344CB8AC3E}">
        <p14:creationId xmlns:p14="http://schemas.microsoft.com/office/powerpoint/2010/main" val="14523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2067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10746" y="1482811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B6ECD408-6231-42D2-BCE3-9897658D3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6" t="2502" r="2479" b="2924"/>
          <a:stretch/>
        </p:blipFill>
        <p:spPr>
          <a:xfrm>
            <a:off x="1473406" y="3504501"/>
            <a:ext cx="1836155" cy="167648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3860701-FB3B-4996-BBC8-EB8CA4C1D3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00" r="1960" b="3000"/>
          <a:stretch/>
        </p:blipFill>
        <p:spPr>
          <a:xfrm>
            <a:off x="3546188" y="3504501"/>
            <a:ext cx="2051624" cy="167648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A5A2709-F63C-48C7-A404-3A35CB13E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439" y="3504501"/>
            <a:ext cx="1970418" cy="167648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E53B5A95-16A3-4E27-8B8A-F9C9B3BF217B}"/>
              </a:ext>
            </a:extLst>
          </p:cNvPr>
          <p:cNvSpPr/>
          <p:nvPr/>
        </p:nvSpPr>
        <p:spPr>
          <a:xfrm>
            <a:off x="510746" y="1752554"/>
            <a:ext cx="8465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 al, _______b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組長學號末兩碼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二進位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(0x67)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A5C8BD-FA51-45ED-AB02-AE685B45F69F}"/>
              </a:ext>
            </a:extLst>
          </p:cNvPr>
          <p:cNvSpPr/>
          <p:nvPr/>
        </p:nvSpPr>
        <p:spPr>
          <a:xfrm>
            <a:off x="510746" y="2225696"/>
            <a:ext cx="6792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 ah, _______d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組員學號末兩碼十進位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(67)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轉十六進位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(0x43)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0FB9293-47D8-4BE1-8C1A-DB1C2B28529A}"/>
              </a:ext>
            </a:extLst>
          </p:cNvPr>
          <p:cNvSpPr/>
          <p:nvPr/>
        </p:nvSpPr>
        <p:spPr>
          <a:xfrm>
            <a:off x="510746" y="2654581"/>
            <a:ext cx="7059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 ax, _______h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組長學號末四碼十進位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(2067)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轉十進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(0x2067)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369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(2021/09/28)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12:00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一組一份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將下列檔案打包成壓縮檔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(.zip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，檔案名稱為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lab_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組別，第一組為例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lab1_01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lab1_01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.asm)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lab1_01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.doc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或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lab1_01.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報告標題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組別、姓名、學號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程式執行流程</a:t>
            </a:r>
            <a:r>
              <a:rPr lang="zh-TW" altLang="en-US" dirty="0"/>
              <a:t>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截圖說明、程式碼說明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11892" y="1474574"/>
            <a:ext cx="8311978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7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10996</TotalTime>
  <Words>344</Words>
  <Application>Microsoft Office PowerPoint</Application>
  <PresentationFormat>如螢幕大小 (4:3)</PresentationFormat>
  <Paragraphs>42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組合語言上機實習一</vt:lpstr>
      <vt:lpstr>目標</vt:lpstr>
      <vt:lpstr>程式結果(以2067為例)</vt:lpstr>
      <vt:lpstr>報告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組合語言上機實習一</dc:title>
  <dc:creator>Roger</dc:creator>
  <cp:lastModifiedBy>ASUS</cp:lastModifiedBy>
  <cp:revision>57</cp:revision>
  <dcterms:created xsi:type="dcterms:W3CDTF">2015-03-02T11:51:22Z</dcterms:created>
  <dcterms:modified xsi:type="dcterms:W3CDTF">2021-09-27T05:51:29Z</dcterms:modified>
</cp:coreProperties>
</file>