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2" r:id="rId4"/>
    <p:sldId id="258" r:id="rId5"/>
    <p:sldId id="267" r:id="rId6"/>
    <p:sldId id="263" r:id="rId7"/>
    <p:sldId id="264" r:id="rId8"/>
    <p:sldId id="265" r:id="rId9"/>
    <p:sldId id="266" r:id="rId10"/>
    <p:sldId id="269" r:id="rId11"/>
    <p:sldId id="268" r:id="rId12"/>
    <p:sldId id="27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216" autoAdjust="0"/>
  </p:normalViewPr>
  <p:slideViewPr>
    <p:cSldViewPr snapToGrid="0">
      <p:cViewPr varScale="1">
        <p:scale>
          <a:sx n="59" d="100"/>
          <a:sy n="59" d="100"/>
        </p:scale>
        <p:origin x="132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766D4-FC58-45A0-A7B1-F29129FDAC52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7452-B7CE-4F27-8326-0C4E7B6AC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07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57452-B7CE-4F27-8326-0C4E7B6AC8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84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40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6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50806"/>
            <a:ext cx="6858000" cy="1655762"/>
          </a:xfrm>
        </p:spPr>
        <p:txBody>
          <a:bodyPr/>
          <a:lstStyle/>
          <a:p>
            <a:r>
              <a:rPr lang="en-US" altLang="zh-TW" dirty="0"/>
              <a:t>2021/09/27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1274763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組合語言上機實習二</a:t>
            </a:r>
          </a:p>
        </p:txBody>
      </p:sp>
    </p:spTree>
    <p:extLst>
      <p:ext uri="{BB962C8B-B14F-4D97-AF65-F5344CB8AC3E}">
        <p14:creationId xmlns:p14="http://schemas.microsoft.com/office/powerpoint/2010/main" val="351134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B7E21-ED08-4F39-9551-28BBC3A6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重新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make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4D7E4-6061-454B-A887-471F8139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記得改完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修改程式碼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，要重新執行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make.bat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windbg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再重新載入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36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E1997-5BED-4235-83E7-865926D1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只改紅色的地方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FB1992-3470-4A75-BF61-A2603B19A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96281"/>
            <a:ext cx="5791200" cy="4010025"/>
          </a:xfrm>
        </p:spPr>
      </p:pic>
    </p:spTree>
    <p:extLst>
      <p:ext uri="{BB962C8B-B14F-4D97-AF65-F5344CB8AC3E}">
        <p14:creationId xmlns:p14="http://schemas.microsoft.com/office/powerpoint/2010/main" val="215550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94319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(2021/9/28)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12:00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遲交的話請寄信給助教，會扣分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一組一份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將下列檔案打包成壓縮檔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(.zip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，檔案名稱為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lab_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組別組別，第一組為例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lab2_01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lab2_01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.asm)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lab2_01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.doc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或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lab2_01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報告標題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組別、姓名、學號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程式執行流程</a:t>
            </a:r>
            <a:r>
              <a:rPr lang="zh-TW" altLang="en-US" dirty="0"/>
              <a:t>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截圖說明、程式碼說明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3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79881" y="1771135"/>
            <a:ext cx="777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完成下列程式碼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Rval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-(Val3 – 14 * (Val1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Val2))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的值，並存到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Rval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須按照算式逐一撰寫程式碼，不可擅自先化簡後再撰寫程式碼</a:t>
            </a:r>
            <a:endParaRPr lang="en-US" altLang="zh-TW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.data</a:t>
            </a:r>
            <a:endParaRPr lang="zh-TW" altLang="zh-TW" dirty="0"/>
          </a:p>
          <a:p>
            <a:r>
              <a:rPr lang="en-US" altLang="zh-TW" dirty="0"/>
              <a:t>Value1	SBYTE	03h</a:t>
            </a:r>
            <a:endParaRPr lang="zh-TW" altLang="zh-TW" dirty="0"/>
          </a:p>
          <a:p>
            <a:r>
              <a:rPr lang="en-US" altLang="zh-TW" dirty="0"/>
              <a:t>Value2	SBYTE	02h</a:t>
            </a:r>
            <a:endParaRPr lang="zh-TW" altLang="zh-TW" dirty="0"/>
          </a:p>
          <a:p>
            <a:r>
              <a:rPr lang="en-US" altLang="zh-TW" dirty="0"/>
              <a:t>Value3	SBYTE	8fh</a:t>
            </a:r>
            <a:endParaRPr lang="zh-TW" altLang="zh-TW" dirty="0"/>
          </a:p>
          <a:p>
            <a:r>
              <a:rPr lang="en-US" altLang="zh-TW" dirty="0"/>
              <a:t>Result	SDWORD	?</a:t>
            </a:r>
            <a:endParaRPr lang="zh-TW" altLang="zh-TW" dirty="0"/>
          </a:p>
          <a:p>
            <a:r>
              <a:rPr lang="en-US" altLang="zh-TW" dirty="0"/>
              <a:t>.code</a:t>
            </a:r>
            <a:endParaRPr lang="zh-TW" altLang="zh-TW" dirty="0"/>
          </a:p>
          <a:p>
            <a:r>
              <a:rPr lang="en-US" altLang="zh-TW" dirty="0"/>
              <a:t>main PROC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; Please Write your code here.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	exit</a:t>
            </a:r>
            <a:endParaRPr lang="zh-TW" altLang="zh-TW" dirty="0"/>
          </a:p>
          <a:p>
            <a:r>
              <a:rPr lang="en-US" altLang="zh-TW" dirty="0"/>
              <a:t>main ENDP</a:t>
            </a:r>
            <a:endParaRPr lang="zh-TW" altLang="zh-TW" dirty="0"/>
          </a:p>
          <a:p>
            <a:r>
              <a:rPr lang="en-US" altLang="zh-TW" dirty="0"/>
              <a:t>END main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23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如何看變數值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9697"/>
            <a:ext cx="9144000" cy="4826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EA11FEE-8D03-4279-836A-EC71A223C483}"/>
              </a:ext>
            </a:extLst>
          </p:cNvPr>
          <p:cNvSpPr txBox="1"/>
          <p:nvPr/>
        </p:nvSpPr>
        <p:spPr>
          <a:xfrm>
            <a:off x="4051883" y="3548543"/>
            <a:ext cx="358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必須先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step into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，讓程式讀到變數後才能顯示在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memory window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9347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程式結果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10746" y="1482811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9144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6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A3937-1529-4DDE-B381-AC062C37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常見錯誤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AB52CE-5D6F-4A99-8D81-7D3CB9580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需一樣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忘記重新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make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改到程式的架構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exit, Include…)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262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465A6-F75B-442C-A7EA-014C374F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需一樣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C0C284-671B-4F45-BDFE-6A6391A14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97" y="1825625"/>
            <a:ext cx="4531006" cy="4351338"/>
          </a:xfrm>
        </p:spPr>
      </p:pic>
    </p:spTree>
    <p:extLst>
      <p:ext uri="{BB962C8B-B14F-4D97-AF65-F5344CB8AC3E}">
        <p14:creationId xmlns:p14="http://schemas.microsoft.com/office/powerpoint/2010/main" val="279005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A219B-C49A-463D-A5AF-33D7D88C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 Msg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C1485D7-89EA-4169-945A-BEDFD2922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562" y="1825625"/>
            <a:ext cx="4570875" cy="4351338"/>
          </a:xfrm>
        </p:spPr>
      </p:pic>
    </p:spTree>
    <p:extLst>
      <p:ext uri="{BB962C8B-B14F-4D97-AF65-F5344CB8AC3E}">
        <p14:creationId xmlns:p14="http://schemas.microsoft.com/office/powerpoint/2010/main" val="426068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900DD-FE18-408B-9DAB-0357BC49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 Msg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D4AE1B2-F0A1-4F75-B316-288AF4F63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55" y="1741318"/>
            <a:ext cx="4963486" cy="4821496"/>
          </a:xfrm>
        </p:spPr>
      </p:pic>
    </p:spTree>
    <p:extLst>
      <p:ext uri="{BB962C8B-B14F-4D97-AF65-F5344CB8AC3E}">
        <p14:creationId xmlns:p14="http://schemas.microsoft.com/office/powerpoint/2010/main" val="253577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A1585-FE0E-4E25-91F8-D0968726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解決的方法之一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E65DE3-8C36-4C47-A61D-4E493482D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19" y="1349873"/>
            <a:ext cx="4994181" cy="4827090"/>
          </a:xfrm>
        </p:spPr>
      </p:pic>
    </p:spTree>
    <p:extLst>
      <p:ext uri="{BB962C8B-B14F-4D97-AF65-F5344CB8AC3E}">
        <p14:creationId xmlns:p14="http://schemas.microsoft.com/office/powerpoint/2010/main" val="55184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1402</TotalTime>
  <Words>298</Words>
  <Application>Microsoft Office PowerPoint</Application>
  <PresentationFormat>如螢幕大小 (4:3)</PresentationFormat>
  <Paragraphs>49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目標</vt:lpstr>
      <vt:lpstr>如何看變數值?</vt:lpstr>
      <vt:lpstr>程式結果</vt:lpstr>
      <vt:lpstr>常見錯誤</vt:lpstr>
      <vt:lpstr>1.運算元的SIZE需一樣</vt:lpstr>
      <vt:lpstr>可能的Error Msg (1)</vt:lpstr>
      <vt:lpstr>可能的Error Msg (2)</vt:lpstr>
      <vt:lpstr>解決的方法之一</vt:lpstr>
      <vt:lpstr>2. 重新make</vt:lpstr>
      <vt:lpstr>3.只改紅色的地方</vt:lpstr>
      <vt:lpstr>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組合語言上機實習一</dc:title>
  <dc:creator>Roger</dc:creator>
  <cp:lastModifiedBy>ASUS</cp:lastModifiedBy>
  <cp:revision>67</cp:revision>
  <dcterms:created xsi:type="dcterms:W3CDTF">2015-03-02T11:51:22Z</dcterms:created>
  <dcterms:modified xsi:type="dcterms:W3CDTF">2021-09-27T05:36:02Z</dcterms:modified>
</cp:coreProperties>
</file>