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24" autoAdjust="0"/>
  </p:normalViewPr>
  <p:slideViewPr>
    <p:cSldViewPr snapToGrid="0">
      <p:cViewPr varScale="1">
        <p:scale>
          <a:sx n="78" d="100"/>
          <a:sy n="78" d="100"/>
        </p:scale>
        <p:origin x="14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8F6A-1418-449C-A83A-A6B9DFD9E6ED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73D56-AE5A-4B22-B76B-B332CCA77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9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3D56-AE5A-4B22-B76B-B332CCA775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8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USES</a:t>
            </a:r>
            <a:r>
              <a:rPr lang="zh-TW" altLang="en-US" dirty="0"/>
              <a:t>會指示組譯器做兩件事，在</a:t>
            </a:r>
            <a:r>
              <a:rPr lang="en-US" altLang="zh-TW" dirty="0"/>
              <a:t>procedure</a:t>
            </a:r>
            <a:r>
              <a:rPr lang="zh-TW" altLang="en-US" dirty="0"/>
              <a:t>執行之初會產生</a:t>
            </a:r>
            <a:r>
              <a:rPr lang="en-US" altLang="zh-TW" dirty="0"/>
              <a:t>push</a:t>
            </a:r>
            <a:r>
              <a:rPr lang="zh-TW" altLang="en-US" dirty="0"/>
              <a:t>指令，結束時產生</a:t>
            </a:r>
            <a:r>
              <a:rPr lang="en-US" altLang="zh-TW" dirty="0"/>
              <a:t>pop</a:t>
            </a:r>
            <a:r>
              <a:rPr lang="zh-TW" altLang="en-US" dirty="0"/>
              <a:t>指令。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3D56-AE5A-4B22-B76B-B332CCA775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26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主程式的地方照著這邊完成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3D56-AE5A-4B22-B76B-B332CCA775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65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73D56-AE5A-4B22-B76B-B332CCA775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89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2021/10/11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630955"/>
            <a:ext cx="777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只對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內的內容做修改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使程式可以轉換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myID2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 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，以此類推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Convert PROC </a:t>
            </a:r>
            <a:r>
              <a:rPr lang="en-US" altLang="zh-TW" b="1" dirty="0">
                <a:solidFill>
                  <a:srgbClr val="FF0000"/>
                </a:solidFill>
              </a:rPr>
              <a:t>USES</a:t>
            </a:r>
            <a:r>
              <a:rPr lang="en-US" altLang="zh-TW" b="1" dirty="0"/>
              <a:t> </a:t>
            </a:r>
            <a:r>
              <a:rPr lang="en-US" altLang="zh-TW" dirty="0"/>
              <a:t>___	;Convert</a:t>
            </a:r>
            <a:r>
              <a:rPr lang="zh-TW" altLang="en-US" dirty="0"/>
              <a:t>會改變</a:t>
            </a:r>
            <a:r>
              <a:rPr lang="en-US" altLang="zh-TW" dirty="0" err="1"/>
              <a:t>myID</a:t>
            </a:r>
            <a:r>
              <a:rPr lang="zh-TW" altLang="en-US" dirty="0"/>
              <a:t>的內容</a:t>
            </a:r>
            <a:r>
              <a:rPr lang="en-US" altLang="zh-TW" dirty="0"/>
              <a:t>0</a:t>
            </a:r>
            <a:r>
              <a:rPr lang="zh-TW" altLang="en-US" dirty="0"/>
              <a:t>→</a:t>
            </a:r>
            <a:r>
              <a:rPr lang="en-US" altLang="zh-TW" dirty="0"/>
              <a:t>A  1</a:t>
            </a:r>
            <a:r>
              <a:rPr lang="zh-TW" altLang="en-US" dirty="0"/>
              <a:t>→</a:t>
            </a:r>
            <a:r>
              <a:rPr lang="en-US" altLang="zh-TW" dirty="0"/>
              <a:t>B  </a:t>
            </a:r>
            <a:r>
              <a:rPr lang="zh-TW" altLang="en-US" dirty="0"/>
              <a:t>以此類推</a:t>
            </a:r>
          </a:p>
          <a:p>
            <a:r>
              <a:rPr lang="en-US" altLang="zh-TW" dirty="0"/>
              <a:t>    L1:</a:t>
            </a:r>
          </a:p>
          <a:p>
            <a:r>
              <a:rPr lang="en-US" altLang="zh-TW" dirty="0"/>
              <a:t>	;</a:t>
            </a:r>
            <a:r>
              <a:rPr lang="en-US" altLang="zh-TW" dirty="0">
                <a:solidFill>
                  <a:srgbClr val="FF0000"/>
                </a:solidFill>
              </a:rPr>
              <a:t>Do something</a:t>
            </a:r>
          </a:p>
          <a:p>
            <a:r>
              <a:rPr lang="en-US" altLang="zh-TW" dirty="0"/>
              <a:t>    loop L1</a:t>
            </a:r>
          </a:p>
          <a:p>
            <a:r>
              <a:rPr lang="en-US" altLang="zh-TW" dirty="0"/>
              <a:t>    ret</a:t>
            </a:r>
          </a:p>
          <a:p>
            <a:r>
              <a:rPr lang="en-US" altLang="zh-TW" dirty="0"/>
              <a:t>Convert ENDP</a:t>
            </a:r>
          </a:p>
          <a:p>
            <a:endParaRPr lang="en-US" altLang="zh-TW" dirty="0"/>
          </a:p>
          <a:p>
            <a:r>
              <a:rPr lang="en-US" altLang="zh-TW" dirty="0"/>
              <a:t>Convert2 PROC		;Convert2</a:t>
            </a:r>
            <a:r>
              <a:rPr lang="zh-TW" altLang="en-US" dirty="0"/>
              <a:t>功能和</a:t>
            </a:r>
            <a:r>
              <a:rPr lang="en-US" altLang="zh-TW" dirty="0"/>
              <a:t>Convert</a:t>
            </a:r>
            <a:r>
              <a:rPr lang="zh-TW" altLang="en-US" dirty="0"/>
              <a:t>一樣</a:t>
            </a:r>
          </a:p>
          <a:p>
            <a:r>
              <a:rPr lang="en-US" altLang="zh-TW" dirty="0"/>
              <a:t>    L1:	</a:t>
            </a:r>
          </a:p>
          <a:p>
            <a:r>
              <a:rPr lang="en-US" altLang="zh-TW" dirty="0"/>
              <a:t>       	;</a:t>
            </a:r>
            <a:r>
              <a:rPr lang="en-US" altLang="zh-TW" dirty="0">
                <a:solidFill>
                  <a:srgbClr val="FF0000"/>
                </a:solidFill>
              </a:rPr>
              <a:t>Do something</a:t>
            </a:r>
          </a:p>
          <a:p>
            <a:r>
              <a:rPr lang="en-US" altLang="zh-TW" dirty="0"/>
              <a:t>    loop L1</a:t>
            </a:r>
          </a:p>
          <a:p>
            <a:r>
              <a:rPr lang="en-US" altLang="zh-TW" dirty="0"/>
              <a:t>    ret</a:t>
            </a:r>
          </a:p>
          <a:p>
            <a:r>
              <a:rPr lang="en-US" altLang="zh-TW" dirty="0"/>
              <a:t>Convert2 ENDP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142B2F6D-6464-4231-A277-2DD8C3F0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50" y="2128874"/>
            <a:ext cx="5587300" cy="2122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4E4FF9-2B2B-4373-8EFB-3A5F617CF4B2}"/>
              </a:ext>
            </a:extLst>
          </p:cNvPr>
          <p:cNvSpPr txBox="1"/>
          <p:nvPr/>
        </p:nvSpPr>
        <p:spPr>
          <a:xfrm>
            <a:off x="628650" y="1738974"/>
            <a:ext cx="76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指令的使用位置需要注意，以免重複執行不必要的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FFEA3C-FFF4-4119-8E8C-62F69252D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46" y="4429387"/>
            <a:ext cx="3586905" cy="220812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80941D-7567-41F5-9954-A4CDFE850595}"/>
              </a:ext>
            </a:extLst>
          </p:cNvPr>
          <p:cNvSpPr txBox="1"/>
          <p:nvPr/>
        </p:nvSpPr>
        <p:spPr>
          <a:xfrm>
            <a:off x="1544449" y="6018757"/>
            <a:ext cx="21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參考用</a:t>
            </a:r>
            <a:r>
              <a:rPr lang="en-US" altLang="zh-TW" dirty="0"/>
              <a:t>ASCII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程式開始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278674" y="1607817"/>
            <a:ext cx="8622427" cy="4540433"/>
            <a:chOff x="0" y="2242435"/>
            <a:chExt cx="9144000" cy="456404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42435"/>
              <a:ext cx="9144000" cy="456404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885647" y="2676746"/>
              <a:ext cx="1017430" cy="658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85646" y="4161037"/>
              <a:ext cx="3219717" cy="42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61419" y="1564967"/>
            <a:ext cx="8621162" cy="4583284"/>
            <a:chOff x="-7444" y="2009104"/>
            <a:chExt cx="9176498" cy="464489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444" y="2009104"/>
              <a:ext cx="9176498" cy="464489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924283" y="2496442"/>
              <a:ext cx="1017430" cy="658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24282" y="3980733"/>
              <a:ext cx="3219717" cy="42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(2021/10/15)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lab4_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lab4_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lab4_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183</Words>
  <Application>Microsoft Office PowerPoint</Application>
  <PresentationFormat>如螢幕大小 (4:3)</PresentationFormat>
  <Paragraphs>42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組合語言上機實習四</vt:lpstr>
      <vt:lpstr>目標</vt:lpstr>
      <vt:lpstr>Hint</vt:lpstr>
      <vt:lpstr>程式開始</vt:lpstr>
      <vt:lpstr>程式結果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淯淞 張</cp:lastModifiedBy>
  <cp:revision>74</cp:revision>
  <dcterms:created xsi:type="dcterms:W3CDTF">2015-03-02T11:51:22Z</dcterms:created>
  <dcterms:modified xsi:type="dcterms:W3CDTF">2021-10-11T15:42:15Z</dcterms:modified>
</cp:coreProperties>
</file>