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2" r:id="rId4"/>
    <p:sldId id="261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80812-F8FA-4148-AF7D-3F7AF0AEA9C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56E85-6F52-474C-BF47-6F2AB59A1D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64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9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40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6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5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6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6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8E40-A7E2-4D97-B660-A868B2D09B83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1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組合語言上機實習五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2021/10/18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134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79881" y="1482812"/>
            <a:ext cx="7776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比較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myID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myID2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的各個數字，相等的話將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result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變成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myID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的數字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&gt;myID2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的數字的話將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result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變成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myID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的數字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 myID2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的數字的話將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result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變成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</a:p>
          <a:p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範例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endParaRPr lang="zh-TW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myID</a:t>
            </a:r>
            <a:r>
              <a:rPr lang="en-US" altLang="zh-TW" dirty="0">
                <a:solidFill>
                  <a:srgbClr val="FF0000"/>
                </a:solidFill>
              </a:rPr>
              <a:t> = 103522056       myID2 = 107522124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result = "AACAAACBB“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.data</a:t>
            </a:r>
            <a:endParaRPr lang="zh-TW" altLang="zh-TW" dirty="0"/>
          </a:p>
          <a:p>
            <a:r>
              <a:rPr lang="en-US" altLang="zh-TW" dirty="0" err="1"/>
              <a:t>myID</a:t>
            </a:r>
            <a:r>
              <a:rPr lang="en-US" altLang="zh-TW" dirty="0"/>
              <a:t> byte "_______"  ;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組長學號</a:t>
            </a:r>
          </a:p>
          <a:p>
            <a:r>
              <a:rPr lang="en-US" altLang="zh-TW" dirty="0"/>
              <a:t>myID2 byte "_______" ;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組員學號</a:t>
            </a:r>
          </a:p>
          <a:p>
            <a:r>
              <a:rPr lang="en-US" altLang="zh-TW" dirty="0" err="1"/>
              <a:t>size_ID</a:t>
            </a:r>
            <a:r>
              <a:rPr lang="en-US" altLang="zh-TW" dirty="0"/>
              <a:t> = _______     ;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size_ID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myID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的長度</a:t>
            </a:r>
          </a:p>
          <a:p>
            <a:r>
              <a:rPr lang="en-US" altLang="zh-TW" dirty="0"/>
              <a:t>result byte 9 DUP(?)  ;</a:t>
            </a: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儲存結果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zh-TW" dirty="0"/>
          </a:p>
          <a:p>
            <a:r>
              <a:rPr lang="en-US" altLang="zh-TW" dirty="0"/>
              <a:t>.code</a:t>
            </a:r>
            <a:endParaRPr lang="zh-TW" altLang="zh-TW" dirty="0"/>
          </a:p>
          <a:p>
            <a:r>
              <a:rPr lang="en-US" altLang="zh-TW" dirty="0"/>
              <a:t>main PROC</a:t>
            </a:r>
            <a:endParaRPr lang="zh-TW" altLang="zh-TW" dirty="0"/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[do something...]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	exit</a:t>
            </a:r>
            <a:endParaRPr lang="zh-TW" altLang="zh-TW" dirty="0"/>
          </a:p>
          <a:p>
            <a:r>
              <a:rPr lang="en-US" altLang="zh-TW" dirty="0"/>
              <a:t>main ENDP</a:t>
            </a:r>
            <a:endParaRPr lang="zh-TW" altLang="zh-TW" dirty="0"/>
          </a:p>
          <a:p>
            <a:r>
              <a:rPr lang="en-US" altLang="zh-TW" dirty="0"/>
              <a:t>END main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23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79881" y="1690689"/>
            <a:ext cx="7776000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執行程式碼時，若沒有執行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jump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指令，程式將會繼續向下執行。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jump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與迴圈搭配使用時，須小心使用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jump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指令，若於錯誤地方執行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jump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指令與留意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位置，可能導致執行錯誤行指令。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620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程式結果</a:t>
            </a: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395417" y="1540476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95417" y="1503575"/>
            <a:ext cx="8583826" cy="4777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683B2E1-72DF-4FCE-9173-C432768F5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71" y="2208812"/>
            <a:ext cx="8603658" cy="24403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681A406-14F3-49F6-9AF4-C97BADBF8275}"/>
              </a:ext>
            </a:extLst>
          </p:cNvPr>
          <p:cNvSpPr/>
          <p:nvPr/>
        </p:nvSpPr>
        <p:spPr>
          <a:xfrm>
            <a:off x="6689559" y="2641467"/>
            <a:ext cx="986588" cy="306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91BB8F-0C1B-4716-A1A3-320A706A1641}"/>
              </a:ext>
            </a:extLst>
          </p:cNvPr>
          <p:cNvSpPr/>
          <p:nvPr/>
        </p:nvSpPr>
        <p:spPr>
          <a:xfrm>
            <a:off x="6689559" y="3454700"/>
            <a:ext cx="986588" cy="251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6D6F79-8A93-4EE6-90C7-3B9F7C2C4B16}"/>
              </a:ext>
            </a:extLst>
          </p:cNvPr>
          <p:cNvSpPr/>
          <p:nvPr/>
        </p:nvSpPr>
        <p:spPr>
          <a:xfrm>
            <a:off x="6649453" y="4220711"/>
            <a:ext cx="986588" cy="251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46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94319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禮拜二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(2021/10/19)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早上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12:00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一組一份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將下列檔案打包成壓縮檔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(.zip)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，檔案名稱為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lab5_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lab5_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lab5_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報告標題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組別、姓名、學號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程式執行流程</a:t>
            </a:r>
            <a:r>
              <a:rPr lang="zh-TW" altLang="en-US" dirty="0"/>
              <a:t>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暫存器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截圖說明、程式碼說明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7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1771</TotalTime>
  <Words>239</Words>
  <Application>Microsoft Office PowerPoint</Application>
  <PresentationFormat>如螢幕大小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Calibri Light</vt:lpstr>
      <vt:lpstr>Wingdings</vt:lpstr>
      <vt:lpstr>Office 佈景主題</vt:lpstr>
      <vt:lpstr>組合語言上機實習五</vt:lpstr>
      <vt:lpstr>目標</vt:lpstr>
      <vt:lpstr>Hint</vt:lpstr>
      <vt:lpstr>程式結果</vt:lpstr>
      <vt:lpstr>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組合語言上機實習一</dc:title>
  <dc:creator>Roger</dc:creator>
  <cp:lastModifiedBy>張淯淞</cp:lastModifiedBy>
  <cp:revision>78</cp:revision>
  <dcterms:created xsi:type="dcterms:W3CDTF">2015-03-02T11:51:22Z</dcterms:created>
  <dcterms:modified xsi:type="dcterms:W3CDTF">2021-10-18T06:05:52Z</dcterms:modified>
</cp:coreProperties>
</file>