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4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組合語言上機實習六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2021/10/25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1" y="1771135"/>
            <a:ext cx="777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imul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完成下列程式碼，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使程式可以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1*1~9*9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中完成九九乘法表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.data</a:t>
            </a:r>
            <a:endParaRPr lang="zh-TW" altLang="zh-TW" dirty="0"/>
          </a:p>
          <a:p>
            <a:r>
              <a:rPr lang="en-US" altLang="zh-TW" dirty="0"/>
              <a:t>result byte 81 DUP(?)</a:t>
            </a:r>
            <a:endParaRPr lang="zh-TW" altLang="zh-TW" dirty="0"/>
          </a:p>
          <a:p>
            <a:r>
              <a:rPr lang="en-US" altLang="zh-TW" dirty="0"/>
              <a:t>.code</a:t>
            </a:r>
            <a:endParaRPr lang="zh-TW" altLang="zh-TW" dirty="0"/>
          </a:p>
          <a:p>
            <a:r>
              <a:rPr lang="en-US" altLang="zh-TW" dirty="0"/>
              <a:t>start@0 PROC</a:t>
            </a:r>
            <a:endParaRPr lang="zh-TW" altLang="zh-TW" dirty="0"/>
          </a:p>
          <a:p>
            <a:r>
              <a:rPr lang="en-US" altLang="zh-TW" dirty="0"/>
              <a:t>	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[do something...]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	</a:t>
            </a:r>
            <a:endParaRPr lang="zh-TW" altLang="zh-TW" dirty="0"/>
          </a:p>
          <a:p>
            <a:r>
              <a:rPr lang="en-US" altLang="zh-TW" dirty="0"/>
              <a:t>	exit</a:t>
            </a:r>
            <a:endParaRPr lang="zh-TW" altLang="zh-TW" dirty="0"/>
          </a:p>
          <a:p>
            <a:r>
              <a:rPr lang="en-US" altLang="zh-TW" dirty="0"/>
              <a:t>start@0 ENDP</a:t>
            </a:r>
            <a:endParaRPr lang="zh-TW" altLang="zh-TW" dirty="0"/>
          </a:p>
          <a:p>
            <a:r>
              <a:rPr lang="en-US" altLang="zh-TW" dirty="0"/>
              <a:t>END start@0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3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84000" y="1771135"/>
            <a:ext cx="7776000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此次實驗課會使用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Mul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指令，將會占用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eax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ebx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edx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暫存器，請留意暫存器的使用時機，勿濫用暫存器導致無暫存器可使用。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22F5AC-6BE1-4E2F-9C71-4EAA9E86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87" y="3944488"/>
            <a:ext cx="5724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1DEC9-6DEE-4321-B2AD-307FD0AD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Hint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6E0EA7B-686A-49B5-84B5-545398F0F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114" y="2351445"/>
            <a:ext cx="5638330" cy="41414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01975B8-0474-48D5-B2EE-7426FEAD9576}"/>
              </a:ext>
            </a:extLst>
          </p:cNvPr>
          <p:cNvSpPr txBox="1"/>
          <p:nvPr/>
        </p:nvSpPr>
        <p:spPr>
          <a:xfrm>
            <a:off x="628651" y="1057523"/>
            <a:ext cx="7123872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可以善用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to cursor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的功能執行迴圈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932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程式結果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10746" y="1482811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70" y="1491049"/>
            <a:ext cx="5515259" cy="53751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3307" y="3459893"/>
            <a:ext cx="2813223" cy="1894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46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Window</a:t>
            </a:r>
            <a:r>
              <a:rPr lang="zh-TW" altLang="en-US" dirty="0"/>
              <a:t> 排版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22" y="1690689"/>
            <a:ext cx="6085156" cy="42464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78228" y="5255740"/>
            <a:ext cx="181232" cy="205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433384" y="5461686"/>
            <a:ext cx="444844" cy="60960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94207" y="6071286"/>
            <a:ext cx="696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勾選後一行能顯示的資料數目會隨著視窗大小而改變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可以任意調整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10746" y="1482811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7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4319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(2021/10/26)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一組一份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將下列檔案打包成壓縮檔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(.zip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，檔案名稱為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組別組別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lab6_01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.asm)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lab6_01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lab6_01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報報告標題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組別、姓名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程式執行流程</a:t>
            </a:r>
            <a:r>
              <a:rPr lang="zh-TW" altLang="en-US" dirty="0"/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截圖說明、程式碼說明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4725</TotalTime>
  <Words>200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組合語言上機實習六 </vt:lpstr>
      <vt:lpstr>目標</vt:lpstr>
      <vt:lpstr>Hint</vt:lpstr>
      <vt:lpstr>Hint</vt:lpstr>
      <vt:lpstr>程式結果</vt:lpstr>
      <vt:lpstr>Memory Window 排版</vt:lpstr>
      <vt:lpstr>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張淯淞</cp:lastModifiedBy>
  <cp:revision>55</cp:revision>
  <dcterms:created xsi:type="dcterms:W3CDTF">2015-03-02T11:51:22Z</dcterms:created>
  <dcterms:modified xsi:type="dcterms:W3CDTF">2021-10-25T06:32:20Z</dcterms:modified>
</cp:coreProperties>
</file>