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2021/11/1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771135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在程式中加入名為</a:t>
            </a:r>
            <a:r>
              <a:rPr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divide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MACRO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，程式呼叫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divide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之後傳入四個參數，進行除法運算，並回傳商數</a:t>
            </a:r>
            <a:r>
              <a:rPr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quotient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和餘數</a:t>
            </a:r>
            <a:r>
              <a:rPr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remainder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.data</a:t>
            </a:r>
            <a:endParaRPr lang="zh-TW" altLang="zh-TW" dirty="0"/>
          </a:p>
          <a:p>
            <a:r>
              <a:rPr lang="en-US" altLang="zh-TW" dirty="0"/>
              <a:t>dividend WORD _____________;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組長的學號末四碼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十進位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divisor WORD 100</a:t>
            </a:r>
            <a:endParaRPr lang="zh-TW" altLang="zh-TW" dirty="0"/>
          </a:p>
          <a:p>
            <a:r>
              <a:rPr lang="en-US" altLang="zh-TW" dirty="0"/>
              <a:t>quotient WORD 1 DUP(?)</a:t>
            </a:r>
            <a:endParaRPr lang="zh-TW" altLang="zh-TW" dirty="0"/>
          </a:p>
          <a:p>
            <a:r>
              <a:rPr lang="en-US" altLang="zh-TW" dirty="0"/>
              <a:t>remainder WORD 1 DUP(?) 	</a:t>
            </a:r>
            <a:endParaRPr lang="zh-TW" altLang="zh-TW" dirty="0"/>
          </a:p>
        </p:txBody>
      </p:sp>
      <p:grpSp>
        <p:nvGrpSpPr>
          <p:cNvPr id="5" name="Google Shape;596;p46">
            <a:extLst>
              <a:ext uri="{FF2B5EF4-FFF2-40B4-BE49-F238E27FC236}">
                <a16:creationId xmlns:a16="http://schemas.microsoft.com/office/drawing/2014/main" id="{769AE123-96D0-4650-8C34-0E328D8BCF65}"/>
              </a:ext>
            </a:extLst>
          </p:cNvPr>
          <p:cNvGrpSpPr/>
          <p:nvPr/>
        </p:nvGrpSpPr>
        <p:grpSpPr>
          <a:xfrm>
            <a:off x="4750681" y="4237838"/>
            <a:ext cx="4073857" cy="2059781"/>
            <a:chOff x="2256" y="2496"/>
            <a:chExt cx="2976" cy="1293"/>
          </a:xfrm>
        </p:grpSpPr>
        <p:pic>
          <p:nvPicPr>
            <p:cNvPr id="6" name="Google Shape;597;p46">
              <a:extLst>
                <a:ext uri="{FF2B5EF4-FFF2-40B4-BE49-F238E27FC236}">
                  <a16:creationId xmlns:a16="http://schemas.microsoft.com/office/drawing/2014/main" id="{9CE93B85-9B5C-44A7-BFD2-66C0D117D9F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56" y="2832"/>
              <a:ext cx="2976" cy="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98;p46">
              <a:extLst>
                <a:ext uri="{FF2B5EF4-FFF2-40B4-BE49-F238E27FC236}">
                  <a16:creationId xmlns:a16="http://schemas.microsoft.com/office/drawing/2014/main" id="{7D7A40B7-48DC-4EF8-AE51-52A46598F658}"/>
                </a:ext>
              </a:extLst>
            </p:cNvPr>
            <p:cNvSpPr txBox="1"/>
            <p:nvPr/>
          </p:nvSpPr>
          <p:spPr>
            <a:xfrm>
              <a:off x="2880" y="2496"/>
              <a:ext cx="1728" cy="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37150" rIns="91425" bIns="1371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Default Operands: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28650" y="1602054"/>
            <a:ext cx="777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.code</a:t>
            </a:r>
          </a:p>
          <a:p>
            <a:r>
              <a:rPr lang="en-US" altLang="zh-TW" dirty="0"/>
              <a:t>main PROC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movsx</a:t>
            </a:r>
            <a:r>
              <a:rPr lang="en-US" altLang="zh-TW" dirty="0"/>
              <a:t> </a:t>
            </a:r>
            <a:r>
              <a:rPr lang="en-US" altLang="zh-TW" dirty="0" err="1"/>
              <a:t>eax</a:t>
            </a:r>
            <a:r>
              <a:rPr lang="en-US" altLang="zh-TW" dirty="0"/>
              <a:t>, dividend</a:t>
            </a:r>
          </a:p>
          <a:p>
            <a:r>
              <a:rPr lang="en-US" altLang="zh-TW" dirty="0"/>
              <a:t>	call </a:t>
            </a:r>
            <a:r>
              <a:rPr lang="en-US" altLang="zh-TW" dirty="0" err="1"/>
              <a:t>WriteDec</a:t>
            </a:r>
            <a:endParaRPr lang="en-US" altLang="zh-TW" dirty="0"/>
          </a:p>
          <a:p>
            <a:r>
              <a:rPr lang="en-US" altLang="zh-TW" dirty="0"/>
              <a:t>	call </a:t>
            </a:r>
            <a:r>
              <a:rPr lang="en-US" altLang="zh-TW" dirty="0" err="1"/>
              <a:t>Crlf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divide dividend, divisor, quotient, remainder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movsx</a:t>
            </a:r>
            <a:r>
              <a:rPr lang="en-US" altLang="zh-TW" dirty="0"/>
              <a:t> </a:t>
            </a:r>
            <a:r>
              <a:rPr lang="en-US" altLang="zh-TW" dirty="0" err="1"/>
              <a:t>eax</a:t>
            </a:r>
            <a:r>
              <a:rPr lang="en-US" altLang="zh-TW" dirty="0"/>
              <a:t>, quotient</a:t>
            </a:r>
          </a:p>
          <a:p>
            <a:r>
              <a:rPr lang="en-US" altLang="zh-TW" dirty="0"/>
              <a:t>	call </a:t>
            </a:r>
            <a:r>
              <a:rPr lang="en-US" altLang="zh-TW" dirty="0" err="1"/>
              <a:t>WriteDec</a:t>
            </a:r>
            <a:endParaRPr lang="en-US" altLang="zh-TW" dirty="0"/>
          </a:p>
          <a:p>
            <a:r>
              <a:rPr lang="en-US" altLang="zh-TW" dirty="0"/>
              <a:t>	call </a:t>
            </a:r>
            <a:r>
              <a:rPr lang="en-US" altLang="zh-TW" dirty="0" err="1"/>
              <a:t>Crlf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movsx</a:t>
            </a:r>
            <a:r>
              <a:rPr lang="en-US" altLang="zh-TW" dirty="0"/>
              <a:t> </a:t>
            </a:r>
            <a:r>
              <a:rPr lang="en-US" altLang="zh-TW" dirty="0" err="1"/>
              <a:t>eax</a:t>
            </a:r>
            <a:r>
              <a:rPr lang="en-US" altLang="zh-TW" dirty="0"/>
              <a:t>, remainder</a:t>
            </a:r>
          </a:p>
          <a:p>
            <a:r>
              <a:rPr lang="en-US" altLang="zh-TW" dirty="0"/>
              <a:t>	call </a:t>
            </a:r>
            <a:r>
              <a:rPr lang="en-US" altLang="zh-TW" dirty="0" err="1"/>
              <a:t>WriteDec</a:t>
            </a:r>
            <a:endParaRPr lang="en-US" altLang="zh-TW" dirty="0"/>
          </a:p>
          <a:p>
            <a:r>
              <a:rPr lang="en-US" altLang="zh-TW" dirty="0"/>
              <a:t>	call </a:t>
            </a:r>
            <a:r>
              <a:rPr lang="en-US" altLang="zh-TW" dirty="0" err="1"/>
              <a:t>Crlf</a:t>
            </a:r>
            <a:endParaRPr lang="en-US" altLang="zh-TW" dirty="0"/>
          </a:p>
          <a:p>
            <a:r>
              <a:rPr lang="en-US" altLang="zh-TW" dirty="0"/>
              <a:t>main ENDP</a:t>
            </a:r>
          </a:p>
          <a:p>
            <a:r>
              <a:rPr lang="en-US" altLang="zh-TW" dirty="0"/>
              <a:t>END main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25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CFBD3-27D4-4C52-B3C1-8E9568EA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74C459E-739D-41DC-A078-25DF39759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2039144"/>
            <a:ext cx="7115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4319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禮拜二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(2021/11/2)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將下列檔案打包成壓縮檔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，檔案名稱為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lab7_01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lab7_01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lab7_01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報報告標題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組別、姓名、學號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程式執行流程</a:t>
            </a:r>
            <a:r>
              <a:rPr lang="zh-TW" altLang="en-US" dirty="0"/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截圖說明、程式碼說明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202</Words>
  <Application>Microsoft Office PowerPoint</Application>
  <PresentationFormat>如螢幕大小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組合語言上機實習七</vt:lpstr>
      <vt:lpstr>目標</vt:lpstr>
      <vt:lpstr>目標</vt:lpstr>
      <vt:lpstr>程式結果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張淯淞</cp:lastModifiedBy>
  <cp:revision>82</cp:revision>
  <dcterms:created xsi:type="dcterms:W3CDTF">2015-03-02T11:51:22Z</dcterms:created>
  <dcterms:modified xsi:type="dcterms:W3CDTF">2021-11-01T06:23:44Z</dcterms:modified>
</cp:coreProperties>
</file>