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1" r:id="rId5"/>
    <p:sldId id="260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2021-11-14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2021/11/15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目標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找出陣列中最大的數字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任務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在程式中加入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PROCEDURE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，程式呼叫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之後傳入兩個參數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1.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aPtr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是指向傳入的陣列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2.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arraySize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是此陣列的大小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最後找出陣列中最大的數字，將結果存在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暫存器中。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3945"/>
            <a:ext cx="7886700" cy="52474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.stack 4096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_______ PROTO _____ , _______	;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宣告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prototype</a:t>
            </a:r>
          </a:p>
          <a:p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.data</a:t>
            </a:r>
            <a:b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Ex1Array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sdword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105522063 , ___________ ,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___________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陣列初始為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105522063,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組員學號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1 ,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組員學號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Ex2Array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sdword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-105522063 , ___________ , ____________ 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陣列初始為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-105522063,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組員學號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加負號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組員學號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加負號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.code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proc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_____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_____ Ex1Array, _________ Ex1Array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_____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_____ Ex2Array, _________ Ex2Array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call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WaitMsg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invoke ExitProcess,0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endp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 main</a:t>
            </a:r>
          </a:p>
          <a:p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9" y="1794509"/>
            <a:ext cx="7386031" cy="44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510080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繳交期限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2021/11/16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12:00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一組繳交一份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將下列檔案打包成壓縮檔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(.zip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rar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，檔案名稱為組別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(ex: lab8_group01.zip)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程式碼</a:t>
            </a:r>
            <a:r>
              <a:rPr lang="en-US" altLang="zh-TW" dirty="0"/>
              <a:t>(lab8_01.asm)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01</a:t>
            </a:r>
            <a:r>
              <a:rPr lang="zh-TW" altLang="en-US" dirty="0"/>
              <a:t>組</a:t>
            </a:r>
            <a:r>
              <a:rPr lang="en-US" altLang="zh-TW" dirty="0"/>
              <a:t>.doc </a:t>
            </a:r>
            <a:r>
              <a:rPr lang="zh-TW" altLang="en-US" dirty="0"/>
              <a:t>或 第</a:t>
            </a:r>
            <a:r>
              <a:rPr lang="en-US" altLang="zh-TW" dirty="0"/>
              <a:t>01</a:t>
            </a:r>
            <a:r>
              <a:rPr lang="zh-TW" altLang="en-US" dirty="0"/>
              <a:t>組</a:t>
            </a:r>
            <a:r>
              <a:rPr lang="en-US" altLang="zh-TW" dirty="0"/>
              <a:t>.pdf / group01.doc or group01.pdf)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報告標題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組別、學號、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姓名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結果截圖、程式碼截圖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報告內容必須能夠表達“了解此程式的運作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en-US" altLang="zh-TW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心得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注意檔名務必正確</a:t>
            </a: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EFA3D-2E3D-4E1C-BB37-0FEAD9F0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7F14C-ECD2-4DA6-8523-2718363A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李晨宇</a:t>
            </a:r>
            <a:r>
              <a:rPr lang="en-US" altLang="zh-TW" dirty="0" smtClean="0"/>
              <a:t>Email:</a:t>
            </a:r>
            <a:r>
              <a:rPr lang="zh-TW" altLang="en-US" dirty="0" smtClean="0"/>
              <a:t> </a:t>
            </a:r>
            <a:r>
              <a:rPr lang="en-US" altLang="zh-TW" dirty="0" smtClean="0"/>
              <a:t>alex23681@gmail.com</a:t>
            </a:r>
            <a:endParaRPr lang="en-US" altLang="zh-TW" dirty="0"/>
          </a:p>
          <a:p>
            <a:r>
              <a:rPr lang="zh-TW" altLang="en-US" dirty="0" smtClean="0"/>
              <a:t>楊少瑜</a:t>
            </a:r>
            <a:r>
              <a:rPr lang="en-US" altLang="zh-TW" dirty="0" smtClean="0"/>
              <a:t>Email:</a:t>
            </a:r>
            <a:r>
              <a:rPr lang="zh-TW" altLang="en-US" dirty="0" smtClean="0"/>
              <a:t> </a:t>
            </a:r>
            <a:r>
              <a:rPr lang="en-US" altLang="zh-TW" dirty="0" smtClean="0"/>
              <a:t>ssa567832@gmail.com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08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105</Words>
  <Application>Microsoft Office PowerPoint</Application>
  <PresentationFormat>如螢幕大小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組合語言上機實習 (第十週)</vt:lpstr>
      <vt:lpstr>目標</vt:lpstr>
      <vt:lpstr>程式架構</vt:lpstr>
      <vt:lpstr>程式結果</vt:lpstr>
      <vt:lpstr>報告</vt:lpstr>
      <vt:lpstr>助教聯絡方式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user</cp:lastModifiedBy>
  <cp:revision>122</cp:revision>
  <dcterms:created xsi:type="dcterms:W3CDTF">2015-03-02T11:51:22Z</dcterms:created>
  <dcterms:modified xsi:type="dcterms:W3CDTF">2021-11-14T11:00:26Z</dcterms:modified>
</cp:coreProperties>
</file>