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AB0F5-AA8A-4F60-BC09-6D3962C8AA3E}" v="37" dt="2022-01-08T04:35:19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a2873382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a2873382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a2873382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a2873382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4bbf9a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b4bbf9a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a2873382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a2873382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99B42-4CEE-44A5-8589-E96C05C7C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073111-A8AD-4B69-8C3F-4C34577E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D5682-DFEA-4566-90B2-C9E0C5F3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F90-4ECA-42EA-895A-960456A48CF2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4C2ED5-451C-40D1-A282-DD40E8E6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5CE90C-D8BC-4019-9037-5E15303F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7931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18280-CDC5-4BA3-85E0-4D6E519C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5CEE3-0960-4E74-900E-FCD06A1ED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DBC9EE-CD90-4427-AFE4-1F83C39F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F90-4ECA-42EA-895A-960456A48CF2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3CAA2B-AF00-43F8-9AF2-5BFF9FA5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2ABB4A-8FC3-44D6-AC2D-802BE69E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17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785A24-1A13-406D-A6FF-DA13D0EF3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70F783-68DD-48BE-897B-E24F6AFB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37CBE2-78CE-45F2-8F05-55D28D13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F90-4ECA-42EA-895A-960456A48CF2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AE0740-E345-4847-89D6-594ACF5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F65D8F-986A-4F76-B79C-68E66BAE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273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20F4E-2A6A-4AA8-876D-7425DF62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A6FD38-0990-44A2-B832-A148E8EF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0FC0AA-BEEB-4E0D-B9F5-329121A5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752473-1EFB-458D-AC76-291D5A9A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39EE32-0EF8-4CE3-9EBD-0215EBCD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64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BE5CD-7C77-4ADF-A503-97C62F8C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7386C4-E5C4-4675-8CD8-BA4211B8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C9A6AD-78AC-4DE7-9AE9-11027766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F90-4ECA-42EA-895A-960456A48CF2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049942-EAD4-4DDB-B4DB-A7D58D79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4EEBCE-5841-4291-9805-1DC046C6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3939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CF536-AED8-429B-9DB0-92F0B574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ADEBE-ADE7-4247-A0C9-2BBBBB93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58A55D-E54D-4D27-8767-DC97CAB74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05939D-C59B-4332-8CA3-39EFF7AB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F90-4ECA-42EA-895A-960456A48CF2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3E0083-36BD-4F40-9313-9F3DA4A9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9AB4E6-A43C-42C7-8091-59DC4A92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145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92E17-69EC-4F86-914B-E25001E7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CF10D5-FE69-442B-920E-7E58A5C80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4D75A4-E320-44DC-A2F0-F19B14A84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CF8211-19EE-42A4-BBA6-F07E53289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799D3D-F410-4ED3-8620-CBA333931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C1AFF44-0111-4D8E-A791-0B80540A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F90-4ECA-42EA-895A-960456A48CF2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DAB0CB-9A89-441D-B38A-9F7EDAA9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051E8B-AA5E-464B-A088-D660D6D9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423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F824-A95F-44D0-B321-5E119184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BD92D9-3FFC-4D3A-8B42-BF28905C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F90-4ECA-42EA-895A-960456A48CF2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CECE75-1319-434B-A06D-F822A843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185F52-390D-465A-A6DB-C3E61CC9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9916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BE2C72-E6F8-44D1-963A-8B1D27D5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F90-4ECA-42EA-895A-960456A48CF2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F58254-FDA3-4C6D-B56A-46CCF8B0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A4821-6885-42FF-8E91-9898E9B6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0589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38662-A4AF-4F15-B7ED-299EA617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EAAFF-1E7B-4B4C-9E53-E4032269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D7C184-32AA-4EB4-93C5-F32F35A3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741733-9C15-4F8A-8734-31A391F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F90-4ECA-42EA-895A-960456A48CF2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07E275-C927-4A4C-99F4-709DD3FD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19965A-CBEC-46E2-8833-59756A36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6241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1983A-76B7-4475-98FD-D5F1D85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3AA2A5-4755-4647-A437-480DEF745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CDDEB5-8B07-41E8-9FE5-B68946966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7CC9B8-151D-4F28-B455-F1ED040B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F90-4ECA-42EA-895A-960456A48CF2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EE2060-6350-4E41-93BB-959F7BC7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0F012C-7908-498A-BDAD-DF48FEC1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367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93E56FE-C42A-4D5E-97BA-49EF414C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DDAB34-03C2-480D-B058-1194B449A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708159-165C-4A0F-90C1-E34E4B3CA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7F90-4ECA-42EA-895A-960456A48CF2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AC2E18-5D45-4425-8291-E0B5F7E3C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D2165B-8F55-409C-BB72-A849EE3A6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3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://drive.google.com/file/d/1VQeh5rm3i6RlJQA_olN7enbOwdpgyJMA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5.wdp"/><Relationship Id="rId4" Type="http://schemas.microsoft.com/office/2007/relationships/hdphoto" Target="../media/hdphoto3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11" Type="http://schemas.microsoft.com/office/2007/relationships/hdphoto" Target="../media/hdphoto8.wdp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microsoft.com/office/2007/relationships/hdphoto" Target="../media/hdphoto4.wdp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墓地素材图片免费下载_PNG素材_编号vd9im5nqx_图精灵">
            <a:extLst>
              <a:ext uri="{FF2B5EF4-FFF2-40B4-BE49-F238E27FC236}">
                <a16:creationId xmlns:a16="http://schemas.microsoft.com/office/drawing/2014/main" id="{F5BF958B-0EDA-4AF1-9863-D648DD39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89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01781" y="3785560"/>
            <a:ext cx="45675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 dirty="0"/>
              <a:t>109502517 洪啟貿</a:t>
            </a:r>
            <a:endParaRPr sz="17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 dirty="0"/>
              <a:t>109502555 蔡明翰</a:t>
            </a:r>
            <a:endParaRPr sz="17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 dirty="0"/>
              <a:t>109502518 陳洛鈞</a:t>
            </a:r>
            <a:endParaRPr sz="1700" b="1"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957" y="3313850"/>
            <a:ext cx="159018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344650" y="3796021"/>
            <a:ext cx="130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E48283-EA44-45EF-A2C5-578CF4088AE4}"/>
              </a:ext>
            </a:extLst>
          </p:cNvPr>
          <p:cNvSpPr/>
          <p:nvPr/>
        </p:nvSpPr>
        <p:spPr>
          <a:xfrm>
            <a:off x="1623634" y="1255917"/>
            <a:ext cx="61670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 b="1" cap="none" spc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Final project</a:t>
            </a:r>
            <a:endParaRPr sz="5400" b="1" cap="none" spc="0" dirty="0">
              <a:ln/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 b="1" cap="none" spc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——Zombie Hunter</a:t>
            </a:r>
            <a:endParaRPr lang="zh-TW" altLang="en-US" sz="5400" b="1" cap="none" spc="0" dirty="0">
              <a:ln/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761387-9303-4D8E-AA74-8D69C841C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75" b="89286" l="5804" r="9330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1778" y="3574719"/>
            <a:ext cx="1266481" cy="12664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墓地素材图片免费下载_PNG素材_编号vd9im5nqx_图精灵">
            <a:extLst>
              <a:ext uri="{FF2B5EF4-FFF2-40B4-BE49-F238E27FC236}">
                <a16:creationId xmlns:a16="http://schemas.microsoft.com/office/drawing/2014/main" id="{A9134F80-7707-4362-BFF9-9EB73FAFE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" y="6824"/>
            <a:ext cx="9135553" cy="6156083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500" r="93500">
                        <a14:foregroundMark x1="25500" y1="7500" x2="25500" y2="7500"/>
                        <a14:foregroundMark x1="24000" y1="5000" x2="24000" y2="5000"/>
                        <a14:foregroundMark x1="21000" y1="4000" x2="21000" y2="4000"/>
                        <a14:foregroundMark x1="20500" y1="5500" x2="20500" y2="5500"/>
                        <a14:foregroundMark x1="23000" y1="20500" x2="23000" y2="20500"/>
                        <a14:foregroundMark x1="20000" y1="40500" x2="20000" y2="40500"/>
                        <a14:foregroundMark x1="17000" y1="73500" x2="17000" y2="73500"/>
                        <a14:foregroundMark x1="56000" y1="44500" x2="56000" y2="44500"/>
                        <a14:foregroundMark x1="21000" y1="3500" x2="21000" y2="3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6676" y="2236175"/>
            <a:ext cx="2907325" cy="29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B319150-669E-438F-A48C-8C8A02AE29EA}"/>
              </a:ext>
            </a:extLst>
          </p:cNvPr>
          <p:cNvSpPr/>
          <p:nvPr/>
        </p:nvSpPr>
        <p:spPr>
          <a:xfrm>
            <a:off x="495393" y="1352880"/>
            <a:ext cx="6186309" cy="32932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zh-TW" sz="2400" b="1" cap="none" dirty="0">
                <a:ln/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  <a:cs typeface="DFKai-SB"/>
                <a:sym typeface="DFKai-SB"/>
              </a:rPr>
              <a:t>蔡明翰：程式架構、倒數計時</a:t>
            </a:r>
            <a:endParaRPr sz="2400" b="1" cap="none" dirty="0">
              <a:ln/>
              <a:effectLst/>
              <a:latin typeface="王漢宗中行書繁" panose="02000500000000000000" pitchFamily="2" charset="-120"/>
              <a:ea typeface="王漢宗中行書繁" panose="02000500000000000000" pitchFamily="2" charset="-120"/>
              <a:cs typeface="DFKai-SB"/>
              <a:sym typeface="DFKai-SB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zh-TW" sz="2400" b="1" cap="none" dirty="0">
                <a:ln/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  <a:cs typeface="DFKai-SB"/>
                <a:sym typeface="DFKai-SB"/>
              </a:rPr>
              <a:t>洪啟貿：殭屍顏色變化、細節修改、</a:t>
            </a:r>
            <a:endParaRPr sz="2400" b="1" cap="none" dirty="0">
              <a:ln/>
              <a:effectLst/>
              <a:latin typeface="王漢宗中行書繁" panose="02000500000000000000" pitchFamily="2" charset="-120"/>
              <a:ea typeface="王漢宗中行書繁" panose="02000500000000000000" pitchFamily="2" charset="-120"/>
              <a:cs typeface="DFKai-SB"/>
              <a:sym typeface="DFKai-SB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zh-TW" sz="2400" b="1" cap="none" dirty="0">
                <a:ln/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  <a:cs typeface="DFKai-SB"/>
                <a:sym typeface="DFKai-SB"/>
              </a:rPr>
              <a:t>        彙整造型與程式碼、計算分數動畫</a:t>
            </a:r>
            <a:endParaRPr sz="2400" b="1" cap="none" dirty="0">
              <a:ln/>
              <a:effectLst/>
              <a:latin typeface="王漢宗中行書繁" panose="02000500000000000000" pitchFamily="2" charset="-120"/>
              <a:ea typeface="王漢宗中行書繁" panose="02000500000000000000" pitchFamily="2" charset="-120"/>
              <a:cs typeface="DFKai-SB"/>
              <a:sym typeface="DFKai-SB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zh-TW" sz="2400" b="1" cap="none" dirty="0">
                <a:ln/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  <a:cs typeface="DFKai-SB"/>
                <a:sym typeface="DFKai-SB"/>
              </a:rPr>
              <a:t>陳洛鈞：設計殭屍造型、開始、</a:t>
            </a:r>
            <a:endParaRPr sz="2400" b="1" cap="none" dirty="0">
              <a:ln/>
              <a:effectLst/>
              <a:latin typeface="王漢宗中行書繁" panose="02000500000000000000" pitchFamily="2" charset="-120"/>
              <a:ea typeface="王漢宗中行書繁" panose="02000500000000000000" pitchFamily="2" charset="-120"/>
              <a:cs typeface="DFKai-SB"/>
              <a:sym typeface="DFKai-SB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zh-TW" sz="2400" b="1" cap="none" dirty="0">
                <a:ln/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  <a:cs typeface="DFKai-SB"/>
                <a:sym typeface="DFKai-SB"/>
              </a:rPr>
              <a:t>        倒數計時、遊戲結束</a:t>
            </a:r>
            <a:r>
              <a:rPr lang="zh-TW" altLang="en-US" sz="2400" b="1" cap="none" dirty="0">
                <a:ln/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  <a:cs typeface="DFKai-SB"/>
                <a:sym typeface="DFKai-SB"/>
              </a:rPr>
              <a:t>的</a:t>
            </a:r>
            <a:r>
              <a:rPr lang="zh-TW" sz="2400" b="1" cap="none" dirty="0">
                <a:ln/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  <a:cs typeface="DFKai-SB"/>
                <a:sym typeface="DFKai-SB"/>
              </a:rPr>
              <a:t>畫面</a:t>
            </a:r>
            <a:r>
              <a:rPr lang="zh-TW" altLang="en-US" sz="2400" b="1" cap="none" dirty="0">
                <a:ln/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  <a:cs typeface="DFKai-SB"/>
                <a:sym typeface="DFKai-SB"/>
              </a:rPr>
              <a:t>原稿</a:t>
            </a:r>
            <a:endParaRPr lang="en-US" altLang="zh-TW" sz="2400" b="1" dirty="0">
              <a:ln/>
              <a:latin typeface="王漢宗中行書繁" panose="02000500000000000000" pitchFamily="2" charset="-120"/>
              <a:ea typeface="王漢宗中行書繁" panose="02000500000000000000" pitchFamily="2" charset="-120"/>
              <a:cs typeface="DFKai-SB"/>
              <a:sym typeface="DFKai-SB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SzPts val="770"/>
              <a:buNone/>
            </a:pPr>
            <a:endParaRPr sz="2400" b="1" cap="none" dirty="0">
              <a:ln/>
              <a:effectLst/>
              <a:latin typeface="王漢宗中行書繁" panose="02000500000000000000" pitchFamily="2" charset="-120"/>
              <a:ea typeface="王漢宗中行書繁" panose="02000500000000000000" pitchFamily="2" charset="-120"/>
              <a:cs typeface="DFKai-SB"/>
              <a:sym typeface="DFKai-SB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zh-TW" sz="2400" b="1" cap="none" dirty="0">
                <a:ln/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  <a:cs typeface="DFKai-SB"/>
                <a:sym typeface="DFKai-SB"/>
              </a:rPr>
              <a:t>共同部份：ppt與書面報告製作</a:t>
            </a:r>
            <a:endParaRPr lang="zh-TW" altLang="en-US" sz="2400" b="1" cap="none" dirty="0">
              <a:ln/>
              <a:effectLst/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</p:txBody>
      </p:sp>
      <p:sp>
        <p:nvSpPr>
          <p:cNvPr id="3" name="語音泡泡: 橢圓形 2">
            <a:extLst>
              <a:ext uri="{FF2B5EF4-FFF2-40B4-BE49-F238E27FC236}">
                <a16:creationId xmlns:a16="http://schemas.microsoft.com/office/drawing/2014/main" id="{72B032B5-91D5-4E32-9CD8-ECA01EFCB1CD}"/>
              </a:ext>
            </a:extLst>
          </p:cNvPr>
          <p:cNvSpPr/>
          <p:nvPr/>
        </p:nvSpPr>
        <p:spPr>
          <a:xfrm>
            <a:off x="6563407" y="1033346"/>
            <a:ext cx="1368827" cy="1004152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n/>
                <a:solidFill>
                  <a:schemeClr val="tx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打我啊</a:t>
            </a:r>
          </a:p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8D3E3D-F03D-4D8B-8B3D-020839EFD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-163938"/>
            <a:ext cx="7620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9B025E2-B499-4BD8-AAF0-6EF457FBC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74" b="94149" l="9738" r="898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2492" y="-76938"/>
            <a:ext cx="3361152" cy="2366654"/>
          </a:xfrm>
          <a:prstGeom prst="rect">
            <a:avLst/>
          </a:prstGeom>
        </p:spPr>
      </p:pic>
      <p:pic>
        <p:nvPicPr>
          <p:cNvPr id="1026" name="Picture 2" descr="h5卡通墓地png素材透明免抠图片-节日元素-三元素3png.com">
            <a:extLst>
              <a:ext uri="{FF2B5EF4-FFF2-40B4-BE49-F238E27FC236}">
                <a16:creationId xmlns:a16="http://schemas.microsoft.com/office/drawing/2014/main" id="{2DD97B8A-B6E9-4D9F-B6C3-D9EE0983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91837" l="3198" r="97384">
                        <a14:foregroundMark x1="21802" y1="44218" x2="21802" y2="44218"/>
                        <a14:foregroundMark x1="23547" y1="45578" x2="23547" y2="45578"/>
                        <a14:foregroundMark x1="26453" y1="42177" x2="26453" y2="42177"/>
                        <a14:foregroundMark x1="27907" y1="45578" x2="28198" y2="45578"/>
                        <a14:foregroundMark x1="28488" y1="43537" x2="28488" y2="43537"/>
                        <a14:foregroundMark x1="30814" y1="43537" x2="30814" y2="43537"/>
                        <a14:foregroundMark x1="30814" y1="43537" x2="30814" y2="43537"/>
                        <a14:foregroundMark x1="25581" y1="44898" x2="25581" y2="44898"/>
                        <a14:foregroundMark x1="23837" y1="42177" x2="23547" y2="42857"/>
                        <a14:foregroundMark x1="9593" y1="65306" x2="9593" y2="65306"/>
                        <a14:foregroundMark x1="11919" y1="64626" x2="11919" y2="64626"/>
                        <a14:foregroundMark x1="11919" y1="64626" x2="10756" y2="63946"/>
                        <a14:foregroundMark x1="6977" y1="60544" x2="6977" y2="60544"/>
                        <a14:foregroundMark x1="11919" y1="61224" x2="13663" y2="61224"/>
                        <a14:foregroundMark x1="16279" y1="60544" x2="16279" y2="60544"/>
                        <a14:foregroundMark x1="17442" y1="61224" x2="18314" y2="61905"/>
                        <a14:foregroundMark x1="19477" y1="62585" x2="19477" y2="62585"/>
                        <a14:foregroundMark x1="33721" y1="57143" x2="37791" y2="51701"/>
                        <a14:foregroundMark x1="44767" y1="48299" x2="44767" y2="48299"/>
                        <a14:foregroundMark x1="43895" y1="45578" x2="43314" y2="45578"/>
                        <a14:foregroundMark x1="41570" y1="41497" x2="41570" y2="41497"/>
                        <a14:foregroundMark x1="43895" y1="44898" x2="50581" y2="49660"/>
                        <a14:foregroundMark x1="52616" y1="48299" x2="52907" y2="48299"/>
                        <a14:foregroundMark x1="56105" y1="46259" x2="56395" y2="45578"/>
                        <a14:foregroundMark x1="60465" y1="43537" x2="65407" y2="41497"/>
                        <a14:foregroundMark x1="65698" y1="41497" x2="67733" y2="39456"/>
                        <a14:foregroundMark x1="69186" y1="38095" x2="69767" y2="37415"/>
                        <a14:foregroundMark x1="70349" y1="34014" x2="70058" y2="29932"/>
                        <a14:foregroundMark x1="70058" y1="19048" x2="71512" y2="21088"/>
                        <a14:foregroundMark x1="72965" y1="25170" x2="72965" y2="31293"/>
                        <a14:foregroundMark x1="71802" y1="38095" x2="72674" y2="44218"/>
                        <a14:foregroundMark x1="73256" y1="50340" x2="73837" y2="56463"/>
                        <a14:foregroundMark x1="75291" y1="61224" x2="78488" y2="63265"/>
                        <a14:foregroundMark x1="82558" y1="59184" x2="83430" y2="54422"/>
                        <a14:foregroundMark x1="85756" y1="46939" x2="86047" y2="45578"/>
                        <a14:foregroundMark x1="84593" y1="43537" x2="84302" y2="40816"/>
                        <a14:foregroundMark x1="85465" y1="35374" x2="87500" y2="39456"/>
                        <a14:foregroundMark x1="88663" y1="42857" x2="89535" y2="46259"/>
                        <a14:foregroundMark x1="89826" y1="47619" x2="93314" y2="48299"/>
                        <a14:foregroundMark x1="95930" y1="46939" x2="95930" y2="46939"/>
                        <a14:foregroundMark x1="84884" y1="38095" x2="84884" y2="38095"/>
                        <a14:foregroundMark x1="69767" y1="49660" x2="65116" y2="51020"/>
                        <a14:foregroundMark x1="61919" y1="41497" x2="61919" y2="41497"/>
                        <a14:foregroundMark x1="51744" y1="49660" x2="47965" y2="51020"/>
                        <a14:foregroundMark x1="6977" y1="63946" x2="6977" y2="63946"/>
                        <a14:foregroundMark x1="4942" y1="67347" x2="4360" y2="66667"/>
                        <a14:foregroundMark x1="3779" y1="62585" x2="3779" y2="62585"/>
                        <a14:foregroundMark x1="3779" y1="60544" x2="3779" y2="60544"/>
                        <a14:foregroundMark x1="3779" y1="55782" x2="4651" y2="59864"/>
                        <a14:foregroundMark x1="4651" y1="69388" x2="4651" y2="69388"/>
                        <a14:foregroundMark x1="3488" y1="65986" x2="11628" y2="64626"/>
                      </a14:backgroundRemoval>
                    </a14:imgEffect>
                    <a14:imgEffect>
                      <a14:artisticPaintStrokes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361" y="1598278"/>
            <a:ext cx="9793332" cy="388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Google Shape;78;p16"/>
          <p:cNvSpPr txBox="1">
            <a:spLocks noGrp="1"/>
          </p:cNvSpPr>
          <p:nvPr>
            <p:ph idx="1"/>
          </p:nvPr>
        </p:nvSpPr>
        <p:spPr>
          <a:xfrm>
            <a:off x="323010" y="920022"/>
            <a:ext cx="8474927" cy="326350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b="1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1.先按alt+enter進入全螢幕，按z進入遊戲畫面</a:t>
            </a:r>
            <a:endParaRPr b="1" dirty="0"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b="1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2.每次遊戲時間為30秒</a:t>
            </a:r>
            <a:endParaRPr lang="en-US" altLang="zh-TW" b="1" dirty="0"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3.</a:t>
            </a:r>
            <a:r>
              <a:rPr lang="zh-TW" b="1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遊戲過程中以a,s,d為左中右三個按鍵打擊由上往下掉的殭屍。</a:t>
            </a:r>
            <a:endParaRPr lang="en-US" altLang="zh-TW" b="1" dirty="0"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4.</a:t>
            </a:r>
            <a:r>
              <a:rPr lang="zh-TW" b="1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每個顏色的殭屍代表不同得分，打到越後面顏色的殭屍，單位得分越高。</a:t>
            </a:r>
            <a:endParaRPr b="1" dirty="0"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5</a:t>
            </a:r>
            <a:r>
              <a:rPr lang="zh-TW" b="1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.如果想要結束遊戲，請按e。</a:t>
            </a:r>
            <a:endParaRPr b="1" dirty="0"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6</a:t>
            </a:r>
            <a:r>
              <a:rPr lang="zh-TW" b="1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.如果想要重來，請按p。</a:t>
            </a:r>
            <a:endParaRPr b="1" dirty="0"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7</a:t>
            </a:r>
            <a:r>
              <a:rPr lang="zh-TW" b="1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.30秒過後遊戲結束，會自動計算得分</a:t>
            </a:r>
            <a:endParaRPr b="1" dirty="0"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8</a:t>
            </a:r>
            <a:r>
              <a:rPr lang="zh-TW" b="1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.按y可以重新開始遊戲，按n會關掉遊戲。</a:t>
            </a:r>
            <a:endParaRPr b="1" dirty="0"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9" name="Google Shape;79;p16" title="video4684926040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3979" y="2731674"/>
            <a:ext cx="3227975" cy="24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71F70A8-1889-42E4-A5D6-1560985ABE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" b="98667" l="769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634918">
            <a:off x="6840252" y="608110"/>
            <a:ext cx="2205633" cy="150773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A578134-6D1C-4030-88B0-86420282702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651" t="32494" r="13592" b="27404"/>
          <a:stretch/>
        </p:blipFill>
        <p:spPr>
          <a:xfrm>
            <a:off x="323010" y="227859"/>
            <a:ext cx="5214938" cy="728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墓地素材图片免费下载_PNG素材_编号vd9im5nqx_图精灵">
            <a:extLst>
              <a:ext uri="{FF2B5EF4-FFF2-40B4-BE49-F238E27FC236}">
                <a16:creationId xmlns:a16="http://schemas.microsoft.com/office/drawing/2014/main" id="{8C113502-7A61-421D-8FE8-8A0EB57C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2" y="258983"/>
            <a:ext cx="9135553" cy="6970471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A4044B42-BE13-46AA-8018-881F17C1EB57}"/>
              </a:ext>
            </a:extLst>
          </p:cNvPr>
          <p:cNvSpPr/>
          <p:nvPr/>
        </p:nvSpPr>
        <p:spPr>
          <a:xfrm>
            <a:off x="761920" y="812217"/>
            <a:ext cx="1435988" cy="747783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按</a:t>
            </a:r>
            <a:r>
              <a:rPr lang="en-US" altLang="zh-TW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alt enter</a:t>
            </a:r>
          </a:p>
          <a:p>
            <a:pPr mar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開啟全螢幕</a:t>
            </a:r>
            <a:endParaRPr lang="zh-TW" altLang="en-US" sz="1600" b="1" dirty="0">
              <a:solidFill>
                <a:schemeClr val="bg1"/>
              </a:solidFill>
              <a:effectLst/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8971AAD-4038-4206-A34F-1CB11B8BBA8A}"/>
              </a:ext>
            </a:extLst>
          </p:cNvPr>
          <p:cNvSpPr/>
          <p:nvPr/>
        </p:nvSpPr>
        <p:spPr>
          <a:xfrm>
            <a:off x="746810" y="1853545"/>
            <a:ext cx="1435988" cy="747783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按</a:t>
            </a:r>
            <a:r>
              <a:rPr lang="en-US" altLang="zh-TW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x</a:t>
            </a: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鍵進入</a:t>
            </a:r>
            <a:r>
              <a:rPr lang="en-US" altLang="zh-TW" sz="1600" b="1" dirty="0">
                <a:solidFill>
                  <a:schemeClr val="bg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 </a:t>
            </a: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開始畫面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E52CF44-0796-49DA-A452-61AD653082CC}"/>
              </a:ext>
            </a:extLst>
          </p:cNvPr>
          <p:cNvSpPr/>
          <p:nvPr/>
        </p:nvSpPr>
        <p:spPr>
          <a:xfrm>
            <a:off x="746810" y="2972847"/>
            <a:ext cx="1435988" cy="747783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按</a:t>
            </a:r>
            <a:r>
              <a:rPr lang="en-US" altLang="zh-TW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z</a:t>
            </a: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後</a:t>
            </a:r>
            <a:r>
              <a:rPr lang="en-US" altLang="zh-TW" sz="1600" b="1" dirty="0">
                <a:solidFill>
                  <a:schemeClr val="bg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     </a:t>
            </a: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開始遊戲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77AFFAD-7481-4B51-ABF5-6DA2CC4B7F92}"/>
              </a:ext>
            </a:extLst>
          </p:cNvPr>
          <p:cNvSpPr/>
          <p:nvPr/>
        </p:nvSpPr>
        <p:spPr>
          <a:xfrm>
            <a:off x="761920" y="4120536"/>
            <a:ext cx="1435988" cy="747783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進入倒數 </a:t>
            </a:r>
            <a:endParaRPr lang="en-US" altLang="zh-TW" sz="1600" b="1" i="0" u="none" strike="noStrike" dirty="0">
              <a:solidFill>
                <a:schemeClr val="bg1"/>
              </a:solidFill>
              <a:effectLst/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  <a:p>
            <a:pPr algn="ctr">
              <a:spcBef>
                <a:spcPts val="800"/>
              </a:spcBef>
            </a:pPr>
            <a:r>
              <a:rPr lang="en-US" altLang="zh-TW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321</a:t>
            </a: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畫面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23524EA-1248-4D25-94F5-C11A826CCF8E}"/>
              </a:ext>
            </a:extLst>
          </p:cNvPr>
          <p:cNvSpPr/>
          <p:nvPr/>
        </p:nvSpPr>
        <p:spPr>
          <a:xfrm>
            <a:off x="3048188" y="812217"/>
            <a:ext cx="1905838" cy="747783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進入遊戲主畫面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22B3C48-C6C4-406B-9F0A-D5EB871F55AC}"/>
              </a:ext>
            </a:extLst>
          </p:cNvPr>
          <p:cNvSpPr/>
          <p:nvPr/>
        </p:nvSpPr>
        <p:spPr>
          <a:xfrm>
            <a:off x="3048188" y="1853545"/>
            <a:ext cx="1905838" cy="747783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印出剩下的時間 以及</a:t>
            </a:r>
            <a:r>
              <a:rPr lang="en-US" altLang="zh-TW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6</a:t>
            </a: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隻殭屍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0E5C896-758A-4DC8-9211-F17828D38258}"/>
              </a:ext>
            </a:extLst>
          </p:cNvPr>
          <p:cNvSpPr/>
          <p:nvPr/>
        </p:nvSpPr>
        <p:spPr>
          <a:xfrm>
            <a:off x="3048188" y="2995139"/>
            <a:ext cx="1905838" cy="747783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打錯殭屍時     讓殭屍跳一下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4E4E480-A9A5-41F5-8AA1-A8DAA4878105}"/>
              </a:ext>
            </a:extLst>
          </p:cNvPr>
          <p:cNvSpPr/>
          <p:nvPr/>
        </p:nvSpPr>
        <p:spPr>
          <a:xfrm>
            <a:off x="3048187" y="4136734"/>
            <a:ext cx="1905839" cy="747783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打對殭屍時，讓所有殭屍往下一格並依照殭屍等級累積分數。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7AF4F1E-1B5D-4973-AB39-F22189B61C6F}"/>
              </a:ext>
            </a:extLst>
          </p:cNvPr>
          <p:cNvSpPr/>
          <p:nvPr/>
        </p:nvSpPr>
        <p:spPr>
          <a:xfrm>
            <a:off x="5923124" y="722069"/>
            <a:ext cx="2622388" cy="747783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按</a:t>
            </a:r>
            <a:r>
              <a:rPr lang="en-US" altLang="zh-TW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p</a:t>
            </a: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會跳回倒數</a:t>
            </a:r>
            <a:r>
              <a:rPr lang="en-US" altLang="zh-TW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3,2,1</a:t>
            </a:r>
            <a:r>
              <a:rPr lang="zh-TW" altLang="en-US" sz="16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畫面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87152E-EB79-44B7-B127-1691B952B005}"/>
              </a:ext>
            </a:extLst>
          </p:cNvPr>
          <p:cNvSpPr/>
          <p:nvPr/>
        </p:nvSpPr>
        <p:spPr>
          <a:xfrm>
            <a:off x="5923124" y="1534714"/>
            <a:ext cx="2622388" cy="730296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按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e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會結束此局並印出      分數動畫以及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play again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畫面。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A06B51C-292C-43C8-8862-504CFF8ED03F}"/>
              </a:ext>
            </a:extLst>
          </p:cNvPr>
          <p:cNvSpPr/>
          <p:nvPr/>
        </p:nvSpPr>
        <p:spPr>
          <a:xfrm>
            <a:off x="5923124" y="2329872"/>
            <a:ext cx="2622389" cy="866740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如果分數達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1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萬多、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4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萬多、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9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萬多時，會調整殭屍顏色 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(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越高級殭屍分數越高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)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E31CEE-8846-40C7-8DB9-518649FFC10C}"/>
              </a:ext>
            </a:extLst>
          </p:cNvPr>
          <p:cNvSpPr/>
          <p:nvPr/>
        </p:nvSpPr>
        <p:spPr>
          <a:xfrm>
            <a:off x="5923124" y="3240279"/>
            <a:ext cx="2622388" cy="866740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時間到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30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秒就結束此局，結算分數以及顯示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play again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畫面。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32AA6D3-7A1F-44F1-AB54-38B158650781}"/>
              </a:ext>
            </a:extLst>
          </p:cNvPr>
          <p:cNvSpPr/>
          <p:nvPr/>
        </p:nvSpPr>
        <p:spPr>
          <a:xfrm>
            <a:off x="5923124" y="4189921"/>
            <a:ext cx="2622388" cy="866740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按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y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就會跳回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3,2,1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畫面開始下一局遊戲，按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n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顯示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game over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畫面然後結束程式。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D9B6015-74CF-484D-B423-84F5EECFD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25" t="34436" r="32269" b="30067"/>
          <a:stretch/>
        </p:blipFill>
        <p:spPr>
          <a:xfrm>
            <a:off x="3134206" y="58846"/>
            <a:ext cx="2522700" cy="67622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571CEE9-EF09-4EA2-BB84-E8C07195D6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4271" l="8105" r="91113">
                        <a14:foregroundMark x1="17480" y1="18646" x2="20215" y2="25000"/>
                        <a14:foregroundMark x1="80566" y1="19167" x2="77246" y2="25104"/>
                        <a14:foregroundMark x1="77637" y1="13854" x2="70020" y2="16979"/>
                        <a14:foregroundMark x1="12598" y1="75729" x2="20020" y2="76354"/>
                        <a14:foregroundMark x1="28125" y1="87813" x2="70605" y2="88021"/>
                        <a14:foregroundMark x1="73828" y1="84896" x2="77734" y2="86563"/>
                        <a14:foregroundMark x1="77637" y1="75938" x2="80859" y2="82396"/>
                      </a14:backgroundRemoval>
                    </a14:imgEffect>
                  </a14:imgLayer>
                </a14:imgProps>
              </a:ext>
            </a:extLst>
          </a:blip>
          <a:srcRect l="11217" t="6547" r="12909" b="7010"/>
          <a:stretch/>
        </p:blipFill>
        <p:spPr>
          <a:xfrm>
            <a:off x="623145" y="722069"/>
            <a:ext cx="1740002" cy="899562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38BC1BE-392C-43C7-BE88-3581165351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4271" l="8105" r="91113">
                        <a14:foregroundMark x1="17480" y1="18646" x2="20215" y2="25000"/>
                        <a14:foregroundMark x1="80566" y1="19167" x2="77246" y2="25104"/>
                        <a14:foregroundMark x1="77637" y1="13854" x2="70020" y2="16979"/>
                        <a14:foregroundMark x1="12598" y1="75729" x2="20020" y2="76354"/>
                        <a14:foregroundMark x1="28125" y1="87813" x2="70605" y2="88021"/>
                        <a14:foregroundMark x1="73828" y1="84896" x2="77734" y2="86563"/>
                        <a14:foregroundMark x1="77637" y1="75938" x2="80859" y2="82396"/>
                      </a14:backgroundRemoval>
                    </a14:imgEffect>
                  </a14:imgLayer>
                </a14:imgProps>
              </a:ext>
            </a:extLst>
          </a:blip>
          <a:srcRect l="11217" t="6547" r="12909" b="7010"/>
          <a:stretch/>
        </p:blipFill>
        <p:spPr>
          <a:xfrm>
            <a:off x="606530" y="1773879"/>
            <a:ext cx="1740002" cy="899562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956336B-E769-4DDF-926D-5C26E04329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4271" l="8105" r="91113">
                        <a14:foregroundMark x1="17480" y1="18646" x2="20215" y2="25000"/>
                        <a14:foregroundMark x1="80566" y1="19167" x2="77246" y2="25104"/>
                        <a14:foregroundMark x1="77637" y1="13854" x2="70020" y2="16979"/>
                        <a14:foregroundMark x1="12598" y1="75729" x2="20020" y2="76354"/>
                        <a14:foregroundMark x1="28125" y1="87813" x2="70605" y2="88021"/>
                        <a14:foregroundMark x1="73828" y1="84896" x2="77734" y2="86563"/>
                        <a14:foregroundMark x1="77637" y1="75938" x2="80859" y2="82396"/>
                      </a14:backgroundRemoval>
                    </a14:imgEffect>
                  </a14:imgLayer>
                </a14:imgProps>
              </a:ext>
            </a:extLst>
          </a:blip>
          <a:srcRect l="11217" t="6547" r="12909" b="7010"/>
          <a:stretch/>
        </p:blipFill>
        <p:spPr>
          <a:xfrm>
            <a:off x="604837" y="2884098"/>
            <a:ext cx="1740002" cy="89956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2C4FC69D-6B74-48F5-8E16-7AD7D7C82F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4271" l="8105" r="91113">
                        <a14:foregroundMark x1="17480" y1="18646" x2="20215" y2="25000"/>
                        <a14:foregroundMark x1="80566" y1="19167" x2="77246" y2="25104"/>
                        <a14:foregroundMark x1="77637" y1="13854" x2="70020" y2="16979"/>
                        <a14:foregroundMark x1="12598" y1="75729" x2="20020" y2="76354"/>
                        <a14:foregroundMark x1="28125" y1="87813" x2="70605" y2="88021"/>
                        <a14:foregroundMark x1="73828" y1="84896" x2="77734" y2="86563"/>
                        <a14:foregroundMark x1="77637" y1="75938" x2="80859" y2="82396"/>
                      </a14:backgroundRemoval>
                    </a14:imgEffect>
                  </a14:imgLayer>
                </a14:imgProps>
              </a:ext>
            </a:extLst>
          </a:blip>
          <a:srcRect l="11217" t="6547" r="12909" b="7010"/>
          <a:stretch/>
        </p:blipFill>
        <p:spPr>
          <a:xfrm>
            <a:off x="598797" y="4044646"/>
            <a:ext cx="1740002" cy="89956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EE4BB490-0325-41C4-826B-69C47202E7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4271" l="8105" r="91113">
                        <a14:foregroundMark x1="17480" y1="18646" x2="20215" y2="25000"/>
                        <a14:foregroundMark x1="80566" y1="19167" x2="77246" y2="25104"/>
                        <a14:foregroundMark x1="77637" y1="13854" x2="70020" y2="16979"/>
                        <a14:foregroundMark x1="12598" y1="75729" x2="20020" y2="76354"/>
                        <a14:foregroundMark x1="28125" y1="87813" x2="70605" y2="88021"/>
                        <a14:foregroundMark x1="73828" y1="84896" x2="77734" y2="86563"/>
                        <a14:foregroundMark x1="77637" y1="75938" x2="80859" y2="82396"/>
                      </a14:backgroundRemoval>
                    </a14:imgEffect>
                  </a14:imgLayer>
                </a14:imgProps>
              </a:ext>
            </a:extLst>
          </a:blip>
          <a:srcRect l="11217" t="6547" r="12909" b="7010"/>
          <a:stretch/>
        </p:blipFill>
        <p:spPr>
          <a:xfrm>
            <a:off x="2914345" y="722069"/>
            <a:ext cx="2207724" cy="899562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E0E66720-D8A4-4A5D-BFD6-A2DE36F6F2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4271" l="8105" r="91113">
                        <a14:foregroundMark x1="17480" y1="18646" x2="20215" y2="25000"/>
                        <a14:foregroundMark x1="80566" y1="19167" x2="77246" y2="25104"/>
                        <a14:foregroundMark x1="77637" y1="13854" x2="70020" y2="16979"/>
                        <a14:foregroundMark x1="12598" y1="75729" x2="20020" y2="76354"/>
                        <a14:foregroundMark x1="28125" y1="87813" x2="70605" y2="88021"/>
                        <a14:foregroundMark x1="73828" y1="84896" x2="77734" y2="86563"/>
                        <a14:foregroundMark x1="77637" y1="75938" x2="80859" y2="82396"/>
                      </a14:backgroundRemoval>
                    </a14:imgEffect>
                  </a14:imgLayer>
                </a14:imgProps>
              </a:ext>
            </a:extLst>
          </a:blip>
          <a:srcRect l="11217" t="6547" r="12909" b="7010"/>
          <a:stretch/>
        </p:blipFill>
        <p:spPr>
          <a:xfrm>
            <a:off x="2832589" y="1773879"/>
            <a:ext cx="2326786" cy="899562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EF356E0F-2767-48C7-980A-87BA971EBA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4271" l="8105" r="91113">
                        <a14:foregroundMark x1="17480" y1="18646" x2="20215" y2="25000"/>
                        <a14:foregroundMark x1="80566" y1="19167" x2="77246" y2="25104"/>
                        <a14:foregroundMark x1="77637" y1="13854" x2="70020" y2="16979"/>
                        <a14:foregroundMark x1="12598" y1="75729" x2="20020" y2="76354"/>
                        <a14:foregroundMark x1="28125" y1="87813" x2="70605" y2="88021"/>
                        <a14:foregroundMark x1="73828" y1="84896" x2="77734" y2="86563"/>
                        <a14:foregroundMark x1="77637" y1="75938" x2="80859" y2="82396"/>
                      </a14:backgroundRemoval>
                    </a14:imgEffect>
                  </a14:imgLayer>
                </a14:imgProps>
              </a:ext>
            </a:extLst>
          </a:blip>
          <a:srcRect l="11217" t="6547" r="12909" b="7010"/>
          <a:stretch/>
        </p:blipFill>
        <p:spPr>
          <a:xfrm>
            <a:off x="2844063" y="2913171"/>
            <a:ext cx="2326786" cy="899562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DA1AF12-7E7E-4DC3-B7BA-5322DE126C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4271" l="8105" r="91113">
                        <a14:foregroundMark x1="17480" y1="18646" x2="20215" y2="25000"/>
                        <a14:foregroundMark x1="80566" y1="19167" x2="77246" y2="25104"/>
                        <a14:foregroundMark x1="77637" y1="13854" x2="70020" y2="16979"/>
                        <a14:foregroundMark x1="12598" y1="75729" x2="20020" y2="76354"/>
                        <a14:foregroundMark x1="28125" y1="87813" x2="70605" y2="88021"/>
                        <a14:foregroundMark x1="73828" y1="84896" x2="77734" y2="86563"/>
                        <a14:foregroundMark x1="77637" y1="75938" x2="80859" y2="82396"/>
                      </a14:backgroundRemoval>
                    </a14:imgEffect>
                  </a14:imgLayer>
                </a14:imgProps>
              </a:ext>
            </a:extLst>
          </a:blip>
          <a:srcRect l="11217" t="6547" r="12909" b="7010"/>
          <a:stretch/>
        </p:blipFill>
        <p:spPr>
          <a:xfrm>
            <a:off x="2837713" y="4060844"/>
            <a:ext cx="2334362" cy="899562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1160E5EA-1824-4CF8-B963-2274680D5F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4271" l="8105" r="91113">
                        <a14:foregroundMark x1="17480" y1="18646" x2="20215" y2="25000"/>
                        <a14:foregroundMark x1="80566" y1="19167" x2="77246" y2="25104"/>
                        <a14:foregroundMark x1="77637" y1="13854" x2="70020" y2="16979"/>
                        <a14:foregroundMark x1="12598" y1="75729" x2="20020" y2="76354"/>
                        <a14:foregroundMark x1="28125" y1="87813" x2="70605" y2="88021"/>
                        <a14:foregroundMark x1="73828" y1="84896" x2="77734" y2="86563"/>
                        <a14:foregroundMark x1="77637" y1="75938" x2="80859" y2="82396"/>
                      </a14:backgroundRemoval>
                    </a14:imgEffect>
                  </a14:imgLayer>
                </a14:imgProps>
              </a:ext>
            </a:extLst>
          </a:blip>
          <a:srcRect l="11217" t="6547" r="12909" b="7010"/>
          <a:stretch/>
        </p:blipFill>
        <p:spPr>
          <a:xfrm>
            <a:off x="5651768" y="646179"/>
            <a:ext cx="3139671" cy="899562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15D1E0F2-D32A-49E2-98B2-F11D29D936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4271" l="8105" r="91113">
                        <a14:foregroundMark x1="17480" y1="18646" x2="20215" y2="25000"/>
                        <a14:foregroundMark x1="80566" y1="19167" x2="77246" y2="25104"/>
                        <a14:foregroundMark x1="77637" y1="13854" x2="70020" y2="16979"/>
                        <a14:foregroundMark x1="12598" y1="75729" x2="20020" y2="76354"/>
                        <a14:foregroundMark x1="28125" y1="87813" x2="70605" y2="88021"/>
                        <a14:foregroundMark x1="73828" y1="84896" x2="77734" y2="86563"/>
                        <a14:foregroundMark x1="77637" y1="75938" x2="80859" y2="82396"/>
                      </a14:backgroundRemoval>
                    </a14:imgEffect>
                  </a14:imgLayer>
                </a14:imgProps>
              </a:ext>
            </a:extLst>
          </a:blip>
          <a:srcRect l="11217" t="6547" r="12909" b="7010"/>
          <a:stretch/>
        </p:blipFill>
        <p:spPr>
          <a:xfrm>
            <a:off x="5651782" y="1493448"/>
            <a:ext cx="3139671" cy="836424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8795D35-24AE-455C-B504-9B393D5DB4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4271" l="8105" r="91113">
                        <a14:foregroundMark x1="17480" y1="18646" x2="20215" y2="25000"/>
                        <a14:foregroundMark x1="80566" y1="19167" x2="77246" y2="25104"/>
                        <a14:foregroundMark x1="77637" y1="13854" x2="70020" y2="16979"/>
                        <a14:foregroundMark x1="12598" y1="75729" x2="20020" y2="76354"/>
                        <a14:foregroundMark x1="28125" y1="87813" x2="70605" y2="88021"/>
                        <a14:foregroundMark x1="73828" y1="84896" x2="77734" y2="86563"/>
                        <a14:foregroundMark x1="77637" y1="75938" x2="80859" y2="82396"/>
                      </a14:backgroundRemoval>
                    </a14:imgEffect>
                  </a14:imgLayer>
                </a14:imgProps>
              </a:ext>
            </a:extLst>
          </a:blip>
          <a:srcRect l="11217" t="6547" r="12909" b="7010"/>
          <a:stretch/>
        </p:blipFill>
        <p:spPr>
          <a:xfrm>
            <a:off x="5664482" y="2253983"/>
            <a:ext cx="3139671" cy="98629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125CC998-218F-402F-BC0E-0863CDD8D0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4271" l="8105" r="91113">
                        <a14:foregroundMark x1="17480" y1="18646" x2="20215" y2="25000"/>
                        <a14:foregroundMark x1="80566" y1="19167" x2="77246" y2="25104"/>
                        <a14:foregroundMark x1="77637" y1="13854" x2="70020" y2="16979"/>
                        <a14:foregroundMark x1="12598" y1="75729" x2="20020" y2="76354"/>
                        <a14:foregroundMark x1="28125" y1="87813" x2="70605" y2="88021"/>
                        <a14:foregroundMark x1="73828" y1="84896" x2="77734" y2="86563"/>
                        <a14:foregroundMark x1="77637" y1="75938" x2="80859" y2="82396"/>
                      </a14:backgroundRemoval>
                    </a14:imgEffect>
                  </a14:imgLayer>
                </a14:imgProps>
              </a:ext>
            </a:extLst>
          </a:blip>
          <a:srcRect l="11217" t="6547" r="12909" b="7010"/>
          <a:stretch/>
        </p:blipFill>
        <p:spPr>
          <a:xfrm>
            <a:off x="5650556" y="3134239"/>
            <a:ext cx="3147247" cy="1055681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E1138F77-BB1D-4956-94A4-D2F0F9E530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94271" l="8105" r="91113">
                        <a14:foregroundMark x1="17480" y1="18646" x2="20215" y2="25000"/>
                        <a14:foregroundMark x1="80566" y1="19167" x2="77246" y2="25104"/>
                        <a14:foregroundMark x1="77637" y1="13854" x2="70020" y2="16979"/>
                        <a14:foregroundMark x1="12598" y1="75729" x2="20020" y2="76354"/>
                        <a14:foregroundMark x1="28125" y1="87813" x2="70605" y2="88021"/>
                        <a14:foregroundMark x1="73828" y1="84896" x2="77734" y2="86563"/>
                        <a14:foregroundMark x1="77637" y1="75938" x2="80859" y2="82396"/>
                      </a14:backgroundRemoval>
                    </a14:imgEffect>
                  </a14:imgLayer>
                </a14:imgProps>
              </a:ext>
            </a:extLst>
          </a:blip>
          <a:srcRect l="11217" t="6547" r="12909" b="7010"/>
          <a:stretch/>
        </p:blipFill>
        <p:spPr>
          <a:xfrm>
            <a:off x="5654329" y="4087819"/>
            <a:ext cx="3147247" cy="1055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5卡通墓地png素材透明免抠图片-节日元素-三元素3png.com">
            <a:extLst>
              <a:ext uri="{FF2B5EF4-FFF2-40B4-BE49-F238E27FC236}">
                <a16:creationId xmlns:a16="http://schemas.microsoft.com/office/drawing/2014/main" id="{7F04FF96-621E-46ED-9C8A-F7B8F523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24" b="91837" l="3198" r="97384">
                        <a14:foregroundMark x1="21802" y1="44218" x2="21802" y2="44218"/>
                        <a14:foregroundMark x1="23547" y1="45578" x2="23547" y2="45578"/>
                        <a14:foregroundMark x1="26453" y1="42177" x2="26453" y2="42177"/>
                        <a14:foregroundMark x1="27907" y1="45578" x2="28198" y2="45578"/>
                        <a14:foregroundMark x1="28488" y1="43537" x2="28488" y2="43537"/>
                        <a14:foregroundMark x1="30814" y1="43537" x2="30814" y2="43537"/>
                        <a14:foregroundMark x1="30814" y1="43537" x2="30814" y2="43537"/>
                        <a14:foregroundMark x1="25581" y1="44898" x2="25581" y2="44898"/>
                        <a14:foregroundMark x1="23837" y1="42177" x2="23547" y2="42857"/>
                        <a14:foregroundMark x1="9593" y1="65306" x2="9593" y2="65306"/>
                        <a14:foregroundMark x1="11919" y1="64626" x2="11919" y2="64626"/>
                        <a14:foregroundMark x1="11919" y1="64626" x2="10756" y2="63946"/>
                        <a14:foregroundMark x1="6977" y1="60544" x2="6977" y2="60544"/>
                        <a14:foregroundMark x1="11919" y1="61224" x2="13663" y2="61224"/>
                        <a14:foregroundMark x1="16279" y1="60544" x2="16279" y2="60544"/>
                        <a14:foregroundMark x1="17442" y1="61224" x2="18314" y2="61905"/>
                        <a14:foregroundMark x1="19477" y1="62585" x2="19477" y2="62585"/>
                        <a14:foregroundMark x1="33721" y1="57143" x2="37791" y2="51701"/>
                        <a14:foregroundMark x1="44767" y1="48299" x2="44767" y2="48299"/>
                        <a14:foregroundMark x1="43895" y1="45578" x2="43314" y2="45578"/>
                        <a14:foregroundMark x1="41570" y1="41497" x2="41570" y2="41497"/>
                        <a14:foregroundMark x1="43895" y1="44898" x2="50581" y2="49660"/>
                        <a14:foregroundMark x1="52616" y1="48299" x2="52907" y2="48299"/>
                        <a14:foregroundMark x1="56105" y1="46259" x2="56395" y2="45578"/>
                        <a14:foregroundMark x1="60465" y1="43537" x2="65407" y2="41497"/>
                        <a14:foregroundMark x1="65698" y1="41497" x2="67733" y2="39456"/>
                        <a14:foregroundMark x1="69186" y1="38095" x2="69767" y2="37415"/>
                        <a14:foregroundMark x1="70349" y1="34014" x2="70058" y2="29932"/>
                        <a14:foregroundMark x1="70058" y1="19048" x2="71512" y2="21088"/>
                        <a14:foregroundMark x1="72965" y1="25170" x2="72965" y2="31293"/>
                        <a14:foregroundMark x1="71802" y1="38095" x2="72674" y2="44218"/>
                        <a14:foregroundMark x1="73256" y1="50340" x2="73837" y2="56463"/>
                        <a14:foregroundMark x1="75291" y1="61224" x2="78488" y2="63265"/>
                        <a14:foregroundMark x1="82558" y1="59184" x2="83430" y2="54422"/>
                        <a14:foregroundMark x1="85756" y1="46939" x2="86047" y2="45578"/>
                        <a14:foregroundMark x1="84593" y1="43537" x2="84302" y2="40816"/>
                        <a14:foregroundMark x1="85465" y1="35374" x2="87500" y2="39456"/>
                        <a14:foregroundMark x1="88663" y1="42857" x2="89535" y2="46259"/>
                        <a14:foregroundMark x1="89826" y1="47619" x2="93314" y2="48299"/>
                        <a14:foregroundMark x1="95930" y1="46939" x2="95930" y2="46939"/>
                        <a14:foregroundMark x1="84884" y1="38095" x2="84884" y2="38095"/>
                        <a14:foregroundMark x1="69767" y1="49660" x2="65116" y2="51020"/>
                        <a14:foregroundMark x1="61919" y1="41497" x2="61919" y2="41497"/>
                        <a14:foregroundMark x1="51744" y1="49660" x2="47965" y2="51020"/>
                        <a14:foregroundMark x1="6977" y1="63946" x2="6977" y2="63946"/>
                        <a14:foregroundMark x1="4942" y1="67347" x2="4360" y2="66667"/>
                        <a14:foregroundMark x1="3779" y1="62585" x2="3779" y2="62585"/>
                        <a14:foregroundMark x1="3779" y1="60544" x2="3779" y2="60544"/>
                        <a14:foregroundMark x1="3779" y1="55782" x2="4651" y2="59864"/>
                        <a14:foregroundMark x1="4651" y1="69388" x2="4651" y2="69388"/>
                        <a14:foregroundMark x1="3488" y1="65986" x2="11628" y2="64626"/>
                      </a14:backgroundRemoval>
                    </a14:imgEffect>
                    <a14:imgEffect>
                      <a14:artisticPaintStrokes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934" y="1591493"/>
            <a:ext cx="9787734" cy="388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EAD009F-DC74-4031-9BFD-42E2CCADE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45" b="89919" l="9804" r="89706">
                        <a14:foregroundMark x1="13725" y1="10887" x2="89216" y2="10887"/>
                        <a14:foregroundMark x1="13235" y1="10887" x2="13725" y2="84274"/>
                        <a14:foregroundMark x1="13725" y1="84274" x2="88725" y2="84274"/>
                        <a14:foregroundMark x1="88725" y1="83871" x2="88235" y2="10484"/>
                        <a14:foregroundMark x1="50490" y1="11694" x2="50980" y2="6855"/>
                        <a14:foregroundMark x1="51471" y1="6855" x2="50980" y2="12097"/>
                        <a14:foregroundMark x1="51471" y1="84274" x2="50980" y2="88306"/>
                        <a14:foregroundMark x1="48529" y1="85887" x2="53431" y2="85887"/>
                        <a14:foregroundMark x1="14706" y1="79435" x2="85294" y2="79032"/>
                        <a14:foregroundMark x1="21569" y1="79032" x2="21569" y2="17339"/>
                        <a14:foregroundMark x1="21569" y1="17339" x2="81863" y2="16532"/>
                        <a14:foregroundMark x1="81863" y1="16532" x2="83333" y2="78226"/>
                        <a14:foregroundMark x1="17647" y1="15323" x2="18137" y2="78629"/>
                        <a14:foregroundMark x1="17647" y1="81855" x2="86765" y2="80242"/>
                        <a14:foregroundMark x1="86765" y1="80242" x2="85294" y2="12500"/>
                        <a14:backgroundMark x1="78431" y1="19355" x2="77451" y2="18952"/>
                        <a14:backgroundMark x1="79902" y1="18145" x2="79902" y2="18145"/>
                        <a14:backgroundMark x1="25490" y1="20968" x2="25490" y2="20968"/>
                        <a14:backgroundMark x1="23529" y1="19758" x2="23529" y2="19758"/>
                        <a14:backgroundMark x1="24510" y1="77016" x2="24510" y2="77016"/>
                        <a14:backgroundMark x1="23529" y1="78226" x2="23529" y2="782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665" y="845342"/>
            <a:ext cx="3692272" cy="4277185"/>
          </a:xfrm>
          <a:prstGeom prst="rect">
            <a:avLst/>
          </a:prstGeom>
        </p:spPr>
      </p:pic>
      <p:sp>
        <p:nvSpPr>
          <p:cNvPr id="91" name="Google Shape;91;p18"/>
          <p:cNvSpPr txBox="1">
            <a:spLocks noGrp="1"/>
          </p:cNvSpPr>
          <p:nvPr>
            <p:ph idx="1"/>
          </p:nvPr>
        </p:nvSpPr>
        <p:spPr>
          <a:xfrm>
            <a:off x="1240988" y="1412639"/>
            <a:ext cx="2426958" cy="295579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altLang="zh-TW" dirty="0">
              <a:latin typeface="Algerian" panose="04020705040A02060702" pitchFamily="8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dirty="0">
                <a:latin typeface="Algerian" panose="04020705040A02060702" pitchFamily="82" charset="0"/>
              </a:rPr>
              <a:t>readchar</a:t>
            </a:r>
            <a:endParaRPr dirty="0">
              <a:latin typeface="Algerian" panose="04020705040A02060702" pitchFamily="8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dirty="0">
                <a:latin typeface="Algerian" panose="04020705040A02060702" pitchFamily="82" charset="0"/>
              </a:rPr>
              <a:t>settextcolor</a:t>
            </a:r>
            <a:endParaRPr dirty="0">
              <a:latin typeface="Algerian" panose="04020705040A02060702" pitchFamily="8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dirty="0">
                <a:latin typeface="Algerian" panose="04020705040A02060702" pitchFamily="82" charset="0"/>
              </a:rPr>
              <a:t>randomrange</a:t>
            </a:r>
            <a:endParaRPr dirty="0">
              <a:latin typeface="Algerian" panose="04020705040A02060702" pitchFamily="8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dirty="0">
                <a:latin typeface="Algerian" panose="04020705040A02060702" pitchFamily="82" charset="0"/>
              </a:rPr>
              <a:t>gettickcount</a:t>
            </a:r>
            <a:endParaRPr dirty="0">
              <a:latin typeface="Algerian" panose="04020705040A02060702" pitchFamily="8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dirty="0">
                <a:latin typeface="Algerian" panose="04020705040A02060702" pitchFamily="82" charset="0"/>
              </a:rPr>
              <a:t>gotoxy</a:t>
            </a:r>
            <a:endParaRPr dirty="0">
              <a:latin typeface="Algerian" panose="04020705040A02060702" pitchFamily="8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dirty="0">
                <a:latin typeface="Algerian" panose="04020705040A02060702" pitchFamily="82" charset="0"/>
              </a:rPr>
              <a:t>delay</a:t>
            </a:r>
            <a:endParaRPr dirty="0">
              <a:latin typeface="Algerian" panose="04020705040A02060702" pitchFamily="8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4294967295"/>
          </p:nvPr>
        </p:nvSpPr>
        <p:spPr>
          <a:xfrm>
            <a:off x="5285261" y="1591493"/>
            <a:ext cx="2651772" cy="1974547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gotoxy跟clrscr的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使用時機</a:t>
            </a:r>
            <a:endParaRPr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顏色call settextcolor的發現</a:t>
            </a:r>
            <a:endParaRPr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時間invoke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gettickcount的使用</a:t>
            </a:r>
            <a:endParaRPr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5DB3DB-10F0-4E26-BE30-88D323404C76}"/>
              </a:ext>
            </a:extLst>
          </p:cNvPr>
          <p:cNvSpPr/>
          <p:nvPr/>
        </p:nvSpPr>
        <p:spPr>
          <a:xfrm>
            <a:off x="297112" y="728645"/>
            <a:ext cx="380537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irvine32.inc</a:t>
            </a:r>
            <a:endParaRPr lang="zh-TW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8A2950-8A06-4EA8-B103-D4DD84248E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938" t="31250" r="28719" b="26983"/>
          <a:stretch/>
        </p:blipFill>
        <p:spPr>
          <a:xfrm>
            <a:off x="835818" y="134376"/>
            <a:ext cx="2950369" cy="7451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ACEBAD9-B0F6-475E-9D89-D90B3E4FD3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518" t="35003" r="33378" b="28980"/>
          <a:stretch/>
        </p:blipFill>
        <p:spPr>
          <a:xfrm>
            <a:off x="5200507" y="304130"/>
            <a:ext cx="2522516" cy="6861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9B89648-B405-48FA-A1FD-910ADF4BC37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719" t="34250" r="24218" b="28395"/>
          <a:stretch/>
        </p:blipFill>
        <p:spPr>
          <a:xfrm>
            <a:off x="1240988" y="1563772"/>
            <a:ext cx="1987987" cy="37084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3172A2D-7CFC-4FF7-A88A-DB8F210C3E6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8" b="89778" l="1786" r="96875">
                        <a14:foregroundMark x1="9375" y1="24889" x2="8929" y2="75556"/>
                        <a14:foregroundMark x1="8482" y1="76889" x2="92411" y2="74222"/>
                        <a14:foregroundMark x1="92857" y1="74222" x2="91964" y2="24444"/>
                        <a14:foregroundMark x1="92411" y1="24444" x2="8036" y2="24889"/>
                        <a14:foregroundMark x1="9375" y1="78667" x2="16518" y2="72444"/>
                        <a14:foregroundMark x1="8036" y1="25778" x2="16964" y2="28000"/>
                        <a14:foregroundMark x1="8036" y1="24889" x2="12054" y2="34222"/>
                        <a14:backgroundMark x1="12054" y1="29778" x2="15625" y2="31556"/>
                        <a14:backgroundMark x1="11161" y1="36889" x2="13839" y2="32444"/>
                        <a14:backgroundMark x1="13839" y1="29778" x2="21429" y2="26667"/>
                      </a14:backgroundRemoval>
                    </a14:imgEffect>
                  </a14:imgLayer>
                </a14:imgProps>
              </a:ext>
            </a:extLst>
          </a:blip>
          <a:srcRect l="4795" t="21825" r="6661" b="22312"/>
          <a:stretch/>
        </p:blipFill>
        <p:spPr>
          <a:xfrm>
            <a:off x="4989814" y="1281774"/>
            <a:ext cx="2907502" cy="33622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</TotalTime>
  <Words>420</Words>
  <Application>Microsoft Office PowerPoint</Application>
  <PresentationFormat>如螢幕大小 (16:9)</PresentationFormat>
  <Paragraphs>50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王漢宗中行書繁</vt:lpstr>
      <vt:lpstr>標楷體</vt:lpstr>
      <vt:lpstr>Algerian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Henry Chen</dc:creator>
  <cp:lastModifiedBy>啟貿 洪</cp:lastModifiedBy>
  <cp:revision>13</cp:revision>
  <dcterms:modified xsi:type="dcterms:W3CDTF">2022-01-08T04:38:02Z</dcterms:modified>
</cp:coreProperties>
</file>