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8090-FAF4-194E-BF2E-1313A6910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3A75-FD4B-A148-98E7-1FA4744B8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7295-B866-AF40-914A-F61154D3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6166-8E66-F244-93EB-F73BF390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187CC-8A06-5C4D-AB32-7B8ACCF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8EBC-B331-1D4E-BA86-23CB6BA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B0D20-9C52-9F4C-B297-707B6186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1153-3370-D341-B587-C47425A2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8A5C-B6B1-5645-AB86-FDFAAC41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D9D6-E6C4-CB43-964F-FC34F91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82118-01EF-C348-ADAC-D5ABE5F8D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19E7C-8B97-8945-A7E9-BB15EB6F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C9A0-70D4-7449-BDE3-FD33E694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0E86-8A3E-B146-8F1A-9C87009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8373-4385-4441-B6E7-77D0A7C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38FD-D8FE-7242-A7AB-56F7ED7C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DE80-9832-3A47-A8DC-911F8F3D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79A1-74B7-C242-9319-1D8BEE37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4145-F7A4-CA4A-BD14-D08CFC8C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E20F-C798-344E-A2AE-816B8DF1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72A-52F4-6E41-AB1D-5B35FC76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1CDC-1371-1C4D-B877-1B1489E3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9CCB-D372-E541-BAC5-EA9F01BE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ADDB-79D3-964D-B5B4-355CA485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9504-B5E0-E948-9FBC-92358BD0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34A-85CD-BA41-B4B1-A76DD761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8A9A-574D-D04E-975A-5672A2A5B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A7E5-567F-3B40-AA36-A4C04DF5F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9309-6330-D548-8E4E-3B9C4E5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98F14-642D-E149-8530-FF459F5B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343C7-AFA1-8E40-B6D4-3336A877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E98C-9F0F-7947-AF48-EEEB4015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78C6-AF77-BF4A-8AF6-23CBF8EF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82B3-661A-5F46-8913-2E7F423A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A313D-E6A3-874F-B09E-98FCD7E7B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2884C-7A1F-1B45-A5AA-1A2A47DBE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DB1F-6922-C24D-8D19-92268A6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7479B-C1AD-DB40-9D2A-6F8C000D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5ED4D-DB0A-E745-9682-3BD89E58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731-56BF-6746-A82E-B706036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5978A-7C25-BA43-8CA9-7F33D179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A88C8-EDC2-C84F-B3A4-8788B934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CFEB-D789-014D-BF9F-03A63B2F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83FA1-787D-D443-B0A1-1F48C034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BB161-005C-224B-96BD-4F7EE857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4FCE-CC6B-CA4B-BF7D-FEB8AB81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E11B-9D4F-7140-B10E-75F13876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D73D-2C0B-B342-85FA-396BB038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8AED-06DE-154C-B453-7E781E03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D4760-9B27-A54C-9557-B52D8BFC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35BB-5F0B-C045-8507-D164A317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5DA7-C99F-B74C-9FD2-1E43D449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D701-6A48-E14D-B0E8-3474FE0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FF768-D8F7-4747-ACB8-65837CB7F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7154-7EB9-E04B-A577-93356A48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CC168-7B0D-5F4F-98F2-E376626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5FCEA-0D69-7241-A47E-A1175C57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E26-D196-104B-A26A-244E79BA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1A4CC-6333-B547-B921-BD3EDC65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FB1-D417-8E46-8934-90CDC966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9575-B498-6649-A946-D2864245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9B7-AB51-E647-809A-973C70BFC1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D543-3B60-7148-B243-276FDFEF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3334-BF01-FF48-BE02-E8CB67FB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0A24-C058-4542-ACE8-A9D388071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0BABB-ABD9-734F-A9F5-AE3CD6A2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48" y="1898904"/>
            <a:ext cx="5615304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Haleeq Usman</dc:creator>
  <cp:lastModifiedBy>Haleeq Usman</cp:lastModifiedBy>
  <cp:revision>5</cp:revision>
  <dcterms:created xsi:type="dcterms:W3CDTF">2020-09-22T12:31:29Z</dcterms:created>
  <dcterms:modified xsi:type="dcterms:W3CDTF">2020-10-08T03:00:22Z</dcterms:modified>
</cp:coreProperties>
</file>