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7B5-809B-7547-983F-142D296B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B238-3E76-A845-B916-A0881D833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72FC-7859-554B-A11B-9D841790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16B2-EBA7-2041-8B19-A1E52092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1998-91D3-6644-AEE1-E5937F5F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6FF3-F21D-B341-B353-559B724F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E6F5-1A83-D347-944A-6933D655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5228-B58C-3A4E-960F-3A8DA750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0E80-968D-2C4A-BC59-C844CD73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9945-8BCB-0D4B-83BA-035CE3C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17795-24F3-8E42-BA9F-936018AA4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C785A-8F47-8D41-B3AD-FBFFA7DA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B3A0-339D-DA41-8442-F2A67B10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9EB2-4D18-3B4C-A516-032AF4A4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D5A4-CF51-AA45-8E6F-E7535627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F20A-A6BB-A84C-98F0-06BCB0BE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E16A-E6CD-2F42-A30B-BDE6CC69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5B6C-4E3C-8649-BDFD-DABF9127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33D3-AFC7-1841-B7AD-7073A5FB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E466-C796-AD45-86FC-4C5A1EF0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011D-9DBA-184A-A784-B9A601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327E-4394-A94D-9D79-D96FC661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821B-4147-A749-919D-A76C9292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5EE9-A73E-D843-8118-CB7EB489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C1EC-D59C-3742-A502-12D14BDC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FA0A-5863-5C43-9A07-E205A7B7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2F4F-AAB9-CB49-A2B9-FB040FBDB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2A1F4-E4E9-C740-8608-21421E9D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102B-BB9F-F94B-BCF7-D56162E6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3FE3-9816-144E-AF1F-D9A5430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B62C-224C-E34F-B292-7F6244B4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FC1-14E4-7246-9838-C7BABD3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1DFA-41D0-AD4A-BB7B-30E45F85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3847F-EDE2-3341-B77C-91160CD6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8E0F9-58A0-9F47-A49D-F459DEB36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E1109-ACF4-8541-B938-E18A3A13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8C53A-92FF-B649-BF5E-DA655E4A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CB612-1BDD-B346-AC7D-0ABB6A57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6D783-F6A6-834B-A748-DE4B5F2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BDC9-A96F-0C43-9A41-851A6D1A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C269-EA5F-D942-995A-BC9AF32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5809-DB5A-3E49-8920-E4D7A9C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A85D-7061-B846-AB70-14D571E0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BE93-0E6A-4B47-A53C-460742B9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E7C7-E553-504F-8AA2-6DF14DA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9DBA-74EC-E84D-9BA8-A6E10997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5A95-8412-D245-8F46-63F39157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5623-A16F-B74F-8E01-38549483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B84B-5D32-1641-833A-B02FC6EBA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61BF-AD61-C74E-96A6-7490BBE1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9640C-1452-2A44-9A00-0231D95E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C8FA-FF47-FB4E-9180-AF7D5EB3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427-BA48-C444-8E72-EC5B175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EC966-A451-9840-A5C7-3B28A1BF0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2C6C5-D370-9A45-88F3-4CC4BF67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9BBB-F77E-B74F-9277-DEF50EDC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5936-467D-6748-94F9-F74A0D6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6411-35C9-B146-8289-26C7CA86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7BB0C-CE49-A54C-B6C2-5C061A3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7F33-06A9-1B44-AF5C-C2FF830C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CF41-B067-4D40-8977-839A54A66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5F7C-5E10-FA4A-940E-482DB396050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C57F-2CD0-8349-833E-A36B3DCC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D9E2-ADF8-0B48-8BC9-6FFFDD16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1400-E43F-F441-9E7E-9E54E8CD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69AE-8527-214D-8D2F-176CBB3CE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052E-5E95-C548-9766-64D29E30B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Subtitle</a:t>
            </a:r>
          </a:p>
        </p:txBody>
      </p:sp>
    </p:spTree>
    <p:extLst>
      <p:ext uri="{BB962C8B-B14F-4D97-AF65-F5344CB8AC3E}">
        <p14:creationId xmlns:p14="http://schemas.microsoft.com/office/powerpoint/2010/main" val="11844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Haleeq Usman</dc:creator>
  <cp:lastModifiedBy>Haleeq Usman</cp:lastModifiedBy>
  <cp:revision>1</cp:revision>
  <dcterms:created xsi:type="dcterms:W3CDTF">2020-09-22T00:49:52Z</dcterms:created>
  <dcterms:modified xsi:type="dcterms:W3CDTF">2020-09-22T00:52:01Z</dcterms:modified>
</cp:coreProperties>
</file>