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25D2D-B1E6-41FF-8424-E5FD145881B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FDB31-7508-4BC1-BECA-EA2601D2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8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DB31-7508-4BC1-BECA-EA2601D25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6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DB31-7508-4BC1-BECA-EA2601D253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DB31-7508-4BC1-BECA-EA2601D253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5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DB31-7508-4BC1-BECA-EA2601D253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0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DB31-7508-4BC1-BECA-EA2601D253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DB31-7508-4BC1-BECA-EA2601D253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7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DB31-7508-4BC1-BECA-EA2601D253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6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325D-8546-48EA-AAA8-7BD2B58A0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ACFF1-9F02-4775-85A3-597DDB1D2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6B42-F487-48B2-8701-3EBDB25C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0F5A-3A50-428B-A173-63198E6E01E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3CD71-E4C7-4030-8C38-24D4338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53FC-7D33-4B2D-88D5-67F3657E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00D8-F54F-4059-83BB-DE179B25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DF6A-F3EB-4F6D-B185-02607683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F920E-3DB9-469B-801D-F8EE134A5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B6B1-1752-4726-9DF7-D33112C0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0F5A-3A50-428B-A173-63198E6E01E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D775-4ED6-4ABB-AED3-BE938E5C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171D2-171A-4EFF-933A-0F0D8AA5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00D8-F54F-4059-83BB-DE179B25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0E467-87CB-451F-8B7B-9B58094AE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9F7F1-1A7F-4629-8E07-D45D98510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2DD2-8240-4A93-9ECB-B29DA052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0F5A-3A50-428B-A173-63198E6E01E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93D2-E917-4672-B739-2ADDDB0F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59AE-45C3-47B2-9D14-85D2DC9B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00D8-F54F-4059-83BB-DE179B25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58DF-34E9-4F15-8D39-716D8E98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66CE-ECB0-4AAA-BB90-1CCE040C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0CB0-DAE7-41CE-AFB9-0B3AA2FA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0F5A-3A50-428B-A173-63198E6E01E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0B3E-064A-46CB-8E07-4F0273C3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96BD-B2B0-447A-9BB0-AE5ECF53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00D8-F54F-4059-83BB-DE179B25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5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08B6-F78C-4457-8260-34DB348C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73F34-2303-4752-ADBE-DF0762F1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59E11-D629-4217-ABD1-A03478B6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0F5A-3A50-428B-A173-63198E6E01E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24824-E595-4F87-88AA-C2BD9502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B41C-8BED-4EA3-82EE-C5D1966C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00D8-F54F-4059-83BB-DE179B25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F408-259F-439B-A7D4-76DE5959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B355-729F-46A3-8E47-177F759A4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E44D6-B2F3-43D0-9877-700BAF2F7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702C7-DBB0-484E-8172-74959493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0F5A-3A50-428B-A173-63198E6E01E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4DAEE-60EA-4E0A-8981-3630D96C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4F447-B76D-4599-A5BB-E5FD4CC7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00D8-F54F-4059-83BB-DE179B25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96D3-06B7-4D00-B62D-873E135B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F3A3A-A6A7-4FC0-8C64-4DCF28E4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530EA-A343-489D-A6B1-F0D159C35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9848E-48D9-4A4E-BC30-169A308CB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11024-24BB-4671-8369-5AF2AB8A8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C154B-C224-405C-8792-4D9D8A6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0F5A-3A50-428B-A173-63198E6E01E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B89AF-3843-474A-A8EA-AD4B97D4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8EF96-7441-4EDA-8C0E-3A067CCA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00D8-F54F-4059-83BB-DE179B25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1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4AB9-6766-459E-9DF5-C2239686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80911-03DA-43E5-A82A-C9698554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0F5A-3A50-428B-A173-63198E6E01E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61EA-E1DD-4A73-A229-AFF7DD05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721F9-2A90-4821-B292-D951055A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00D8-F54F-4059-83BB-DE179B25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2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71502-1876-4852-991A-FA7C8921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0F5A-3A50-428B-A173-63198E6E01E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A0213-7233-4F85-99E3-6CBD2E41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8B3EE-1513-457B-9820-928E153F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00D8-F54F-4059-83BB-DE179B25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2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2335-E8C1-4118-8444-58E8DBC3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CFD6-09C1-496C-9E4A-05A89C7E9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405AF-90DD-4D6B-AAE1-C3B0E518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E3D2A-DA5F-4024-B72C-67822348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0F5A-3A50-428B-A173-63198E6E01E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D47A1-9457-48C4-B599-5DCD42AD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0C77-4062-4C1E-92CE-88A228C8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00D8-F54F-4059-83BB-DE179B25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A9E4-1900-4BFD-962F-9F67DF57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2818E-3BCC-4FCC-8E7D-1F4D12738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4333F-F66B-431D-BBA9-98B713B8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FF597-D47D-437D-BC4E-9C1625DB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0F5A-3A50-428B-A173-63198E6E01E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36A11-A7DE-456D-B5AD-D8E6401C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7DF61-48D6-45AF-86C0-9B34FA17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00D8-F54F-4059-83BB-DE179B25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7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B1F58-8260-4305-8276-20CE7655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00B2-42DF-437C-9C7F-2E14282C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E035-2A2F-448B-8A59-6DAF724FF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50F5A-3A50-428B-A173-63198E6E01E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314C-C638-4842-898F-FA02BB3B6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36CD-84EC-425A-8FE2-DEFCDBC4B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100D8-F54F-4059-83BB-DE179B25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11888B8-7076-47CE-BC9F-EB5C033E0C60}"/>
              </a:ext>
            </a:extLst>
          </p:cNvPr>
          <p:cNvSpPr/>
          <p:nvPr/>
        </p:nvSpPr>
        <p:spPr>
          <a:xfrm flipH="1">
            <a:off x="9750287" y="0"/>
            <a:ext cx="2441713" cy="496957"/>
          </a:xfrm>
          <a:custGeom>
            <a:avLst/>
            <a:gdLst>
              <a:gd name="connsiteX0" fmla="*/ 0 w 2441713"/>
              <a:gd name="connsiteY0" fmla="*/ 0 h 496957"/>
              <a:gd name="connsiteX1" fmla="*/ 504444 w 2441713"/>
              <a:gd name="connsiteY1" fmla="*/ 0 h 496957"/>
              <a:gd name="connsiteX2" fmla="*/ 1074685 w 2441713"/>
              <a:gd name="connsiteY2" fmla="*/ 0 h 496957"/>
              <a:gd name="connsiteX3" fmla="*/ 1644926 w 2441713"/>
              <a:gd name="connsiteY3" fmla="*/ 0 h 496957"/>
              <a:gd name="connsiteX4" fmla="*/ 2193235 w 2441713"/>
              <a:gd name="connsiteY4" fmla="*/ 0 h 496957"/>
              <a:gd name="connsiteX5" fmla="*/ 2441713 w 2441713"/>
              <a:gd name="connsiteY5" fmla="*/ 248479 h 496957"/>
              <a:gd name="connsiteX6" fmla="*/ 2193235 w 2441713"/>
              <a:gd name="connsiteY6" fmla="*/ 496957 h 496957"/>
              <a:gd name="connsiteX7" fmla="*/ 1644926 w 2441713"/>
              <a:gd name="connsiteY7" fmla="*/ 496957 h 496957"/>
              <a:gd name="connsiteX8" fmla="*/ 1162415 w 2441713"/>
              <a:gd name="connsiteY8" fmla="*/ 496957 h 496957"/>
              <a:gd name="connsiteX9" fmla="*/ 592173 w 2441713"/>
              <a:gd name="connsiteY9" fmla="*/ 496957 h 496957"/>
              <a:gd name="connsiteX10" fmla="*/ 0 w 2441713"/>
              <a:gd name="connsiteY10" fmla="*/ 496957 h 496957"/>
              <a:gd name="connsiteX11" fmla="*/ 0 w 2441713"/>
              <a:gd name="connsiteY11" fmla="*/ 0 h 4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1713" h="496957" fill="none" extrusionOk="0">
                <a:moveTo>
                  <a:pt x="0" y="0"/>
                </a:moveTo>
                <a:cubicBezTo>
                  <a:pt x="143123" y="-24189"/>
                  <a:pt x="296886" y="24420"/>
                  <a:pt x="504444" y="0"/>
                </a:cubicBezTo>
                <a:cubicBezTo>
                  <a:pt x="712002" y="-24420"/>
                  <a:pt x="854090" y="-16946"/>
                  <a:pt x="1074685" y="0"/>
                </a:cubicBezTo>
                <a:cubicBezTo>
                  <a:pt x="1295280" y="16946"/>
                  <a:pt x="1494051" y="24783"/>
                  <a:pt x="1644926" y="0"/>
                </a:cubicBezTo>
                <a:cubicBezTo>
                  <a:pt x="1795801" y="-24783"/>
                  <a:pt x="2048218" y="19887"/>
                  <a:pt x="2193235" y="0"/>
                </a:cubicBezTo>
                <a:cubicBezTo>
                  <a:pt x="2254624" y="86134"/>
                  <a:pt x="2373149" y="200409"/>
                  <a:pt x="2441713" y="248479"/>
                </a:cubicBezTo>
                <a:cubicBezTo>
                  <a:pt x="2380565" y="318677"/>
                  <a:pt x="2307689" y="380161"/>
                  <a:pt x="2193235" y="496957"/>
                </a:cubicBezTo>
                <a:cubicBezTo>
                  <a:pt x="2028543" y="512344"/>
                  <a:pt x="1830277" y="489330"/>
                  <a:pt x="1644926" y="496957"/>
                </a:cubicBezTo>
                <a:cubicBezTo>
                  <a:pt x="1459575" y="504584"/>
                  <a:pt x="1372894" y="517370"/>
                  <a:pt x="1162415" y="496957"/>
                </a:cubicBezTo>
                <a:cubicBezTo>
                  <a:pt x="951936" y="476544"/>
                  <a:pt x="759678" y="509942"/>
                  <a:pt x="592173" y="496957"/>
                </a:cubicBezTo>
                <a:cubicBezTo>
                  <a:pt x="424668" y="483972"/>
                  <a:pt x="268022" y="510988"/>
                  <a:pt x="0" y="496957"/>
                </a:cubicBezTo>
                <a:cubicBezTo>
                  <a:pt x="14573" y="379869"/>
                  <a:pt x="-602" y="145592"/>
                  <a:pt x="0" y="0"/>
                </a:cubicBezTo>
                <a:close/>
              </a:path>
              <a:path w="2441713" h="496957" stroke="0" extrusionOk="0">
                <a:moveTo>
                  <a:pt x="0" y="0"/>
                </a:moveTo>
                <a:cubicBezTo>
                  <a:pt x="249822" y="-2131"/>
                  <a:pt x="348096" y="-461"/>
                  <a:pt x="526376" y="0"/>
                </a:cubicBezTo>
                <a:cubicBezTo>
                  <a:pt x="704656" y="461"/>
                  <a:pt x="799462" y="1007"/>
                  <a:pt x="1030820" y="0"/>
                </a:cubicBezTo>
                <a:cubicBezTo>
                  <a:pt x="1262178" y="-1007"/>
                  <a:pt x="1438716" y="-7292"/>
                  <a:pt x="1622994" y="0"/>
                </a:cubicBezTo>
                <a:cubicBezTo>
                  <a:pt x="1807272" y="7292"/>
                  <a:pt x="2046224" y="18344"/>
                  <a:pt x="2193235" y="0"/>
                </a:cubicBezTo>
                <a:cubicBezTo>
                  <a:pt x="2270599" y="52556"/>
                  <a:pt x="2364240" y="147644"/>
                  <a:pt x="2441713" y="248479"/>
                </a:cubicBezTo>
                <a:cubicBezTo>
                  <a:pt x="2330502" y="340251"/>
                  <a:pt x="2299899" y="402030"/>
                  <a:pt x="2193235" y="496957"/>
                </a:cubicBezTo>
                <a:cubicBezTo>
                  <a:pt x="1986800" y="488316"/>
                  <a:pt x="1819490" y="499245"/>
                  <a:pt x="1666859" y="496957"/>
                </a:cubicBezTo>
                <a:cubicBezTo>
                  <a:pt x="1514228" y="494669"/>
                  <a:pt x="1330086" y="471120"/>
                  <a:pt x="1118550" y="496957"/>
                </a:cubicBezTo>
                <a:cubicBezTo>
                  <a:pt x="907014" y="522794"/>
                  <a:pt x="788817" y="497141"/>
                  <a:pt x="526376" y="496957"/>
                </a:cubicBezTo>
                <a:cubicBezTo>
                  <a:pt x="263935" y="496773"/>
                  <a:pt x="252209" y="504388"/>
                  <a:pt x="0" y="496957"/>
                </a:cubicBezTo>
                <a:cubicBezTo>
                  <a:pt x="-17695" y="388628"/>
                  <a:pt x="-3354" y="206681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072983909">
                  <a:prstGeom prst="homePlat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A717F-DAF3-4F20-BB13-57C18A75EF7A}"/>
              </a:ext>
            </a:extLst>
          </p:cNvPr>
          <p:cNvSpPr/>
          <p:nvPr/>
        </p:nvSpPr>
        <p:spPr>
          <a:xfrm>
            <a:off x="168965" y="586409"/>
            <a:ext cx="11907078" cy="6142382"/>
          </a:xfrm>
          <a:custGeom>
            <a:avLst/>
            <a:gdLst>
              <a:gd name="connsiteX0" fmla="*/ 0 w 11907078"/>
              <a:gd name="connsiteY0" fmla="*/ 0 h 6142382"/>
              <a:gd name="connsiteX1" fmla="*/ 714425 w 11907078"/>
              <a:gd name="connsiteY1" fmla="*/ 0 h 6142382"/>
              <a:gd name="connsiteX2" fmla="*/ 1428849 w 11907078"/>
              <a:gd name="connsiteY2" fmla="*/ 0 h 6142382"/>
              <a:gd name="connsiteX3" fmla="*/ 2024203 w 11907078"/>
              <a:gd name="connsiteY3" fmla="*/ 0 h 6142382"/>
              <a:gd name="connsiteX4" fmla="*/ 2857699 w 11907078"/>
              <a:gd name="connsiteY4" fmla="*/ 0 h 6142382"/>
              <a:gd name="connsiteX5" fmla="*/ 3453053 w 11907078"/>
              <a:gd name="connsiteY5" fmla="*/ 0 h 6142382"/>
              <a:gd name="connsiteX6" fmla="*/ 3810265 w 11907078"/>
              <a:gd name="connsiteY6" fmla="*/ 0 h 6142382"/>
              <a:gd name="connsiteX7" fmla="*/ 4524690 w 11907078"/>
              <a:gd name="connsiteY7" fmla="*/ 0 h 6142382"/>
              <a:gd name="connsiteX8" fmla="*/ 4762831 w 11907078"/>
              <a:gd name="connsiteY8" fmla="*/ 0 h 6142382"/>
              <a:gd name="connsiteX9" fmla="*/ 5000973 w 11907078"/>
              <a:gd name="connsiteY9" fmla="*/ 0 h 6142382"/>
              <a:gd name="connsiteX10" fmla="*/ 5358185 w 11907078"/>
              <a:gd name="connsiteY10" fmla="*/ 0 h 6142382"/>
              <a:gd name="connsiteX11" fmla="*/ 6191681 w 11907078"/>
              <a:gd name="connsiteY11" fmla="*/ 0 h 6142382"/>
              <a:gd name="connsiteX12" fmla="*/ 6548893 w 11907078"/>
              <a:gd name="connsiteY12" fmla="*/ 0 h 6142382"/>
              <a:gd name="connsiteX13" fmla="*/ 7263318 w 11907078"/>
              <a:gd name="connsiteY13" fmla="*/ 0 h 6142382"/>
              <a:gd name="connsiteX14" fmla="*/ 7858671 w 11907078"/>
              <a:gd name="connsiteY14" fmla="*/ 0 h 6142382"/>
              <a:gd name="connsiteX15" fmla="*/ 8692167 w 11907078"/>
              <a:gd name="connsiteY15" fmla="*/ 0 h 6142382"/>
              <a:gd name="connsiteX16" fmla="*/ 9406592 w 11907078"/>
              <a:gd name="connsiteY16" fmla="*/ 0 h 6142382"/>
              <a:gd name="connsiteX17" fmla="*/ 9882875 w 11907078"/>
              <a:gd name="connsiteY17" fmla="*/ 0 h 6142382"/>
              <a:gd name="connsiteX18" fmla="*/ 10478229 w 11907078"/>
              <a:gd name="connsiteY18" fmla="*/ 0 h 6142382"/>
              <a:gd name="connsiteX19" fmla="*/ 10716370 w 11907078"/>
              <a:gd name="connsiteY19" fmla="*/ 0 h 6142382"/>
              <a:gd name="connsiteX20" fmla="*/ 11192653 w 11907078"/>
              <a:gd name="connsiteY20" fmla="*/ 0 h 6142382"/>
              <a:gd name="connsiteX21" fmla="*/ 11907078 w 11907078"/>
              <a:gd name="connsiteY21" fmla="*/ 0 h 6142382"/>
              <a:gd name="connsiteX22" fmla="*/ 11907078 w 11907078"/>
              <a:gd name="connsiteY22" fmla="*/ 681246 h 6142382"/>
              <a:gd name="connsiteX23" fmla="*/ 11907078 w 11907078"/>
              <a:gd name="connsiteY23" fmla="*/ 1178221 h 6142382"/>
              <a:gd name="connsiteX24" fmla="*/ 11907078 w 11907078"/>
              <a:gd name="connsiteY24" fmla="*/ 1613771 h 6142382"/>
              <a:gd name="connsiteX25" fmla="*/ 11907078 w 11907078"/>
              <a:gd name="connsiteY25" fmla="*/ 2233593 h 6142382"/>
              <a:gd name="connsiteX26" fmla="*/ 11907078 w 11907078"/>
              <a:gd name="connsiteY26" fmla="*/ 2791992 h 6142382"/>
              <a:gd name="connsiteX27" fmla="*/ 11907078 w 11907078"/>
              <a:gd name="connsiteY27" fmla="*/ 3227543 h 6142382"/>
              <a:gd name="connsiteX28" fmla="*/ 11907078 w 11907078"/>
              <a:gd name="connsiteY28" fmla="*/ 3785941 h 6142382"/>
              <a:gd name="connsiteX29" fmla="*/ 11907078 w 11907078"/>
              <a:gd name="connsiteY29" fmla="*/ 4405763 h 6142382"/>
              <a:gd name="connsiteX30" fmla="*/ 11907078 w 11907078"/>
              <a:gd name="connsiteY30" fmla="*/ 4964161 h 6142382"/>
              <a:gd name="connsiteX31" fmla="*/ 11907078 w 11907078"/>
              <a:gd name="connsiteY31" fmla="*/ 5399712 h 6142382"/>
              <a:gd name="connsiteX32" fmla="*/ 11907078 w 11907078"/>
              <a:gd name="connsiteY32" fmla="*/ 6142382 h 6142382"/>
              <a:gd name="connsiteX33" fmla="*/ 11668936 w 11907078"/>
              <a:gd name="connsiteY33" fmla="*/ 6142382 h 6142382"/>
              <a:gd name="connsiteX34" fmla="*/ 11311724 w 11907078"/>
              <a:gd name="connsiteY34" fmla="*/ 6142382 h 6142382"/>
              <a:gd name="connsiteX35" fmla="*/ 11073583 w 11907078"/>
              <a:gd name="connsiteY35" fmla="*/ 6142382 h 6142382"/>
              <a:gd name="connsiteX36" fmla="*/ 10359158 w 11907078"/>
              <a:gd name="connsiteY36" fmla="*/ 6142382 h 6142382"/>
              <a:gd name="connsiteX37" fmla="*/ 9644733 w 11907078"/>
              <a:gd name="connsiteY37" fmla="*/ 6142382 h 6142382"/>
              <a:gd name="connsiteX38" fmla="*/ 9168450 w 11907078"/>
              <a:gd name="connsiteY38" fmla="*/ 6142382 h 6142382"/>
              <a:gd name="connsiteX39" fmla="*/ 8454025 w 11907078"/>
              <a:gd name="connsiteY39" fmla="*/ 6142382 h 6142382"/>
              <a:gd name="connsiteX40" fmla="*/ 7620530 w 11907078"/>
              <a:gd name="connsiteY40" fmla="*/ 6142382 h 6142382"/>
              <a:gd name="connsiteX41" fmla="*/ 6906105 w 11907078"/>
              <a:gd name="connsiteY41" fmla="*/ 6142382 h 6142382"/>
              <a:gd name="connsiteX42" fmla="*/ 6310751 w 11907078"/>
              <a:gd name="connsiteY42" fmla="*/ 6142382 h 6142382"/>
              <a:gd name="connsiteX43" fmla="*/ 5477256 w 11907078"/>
              <a:gd name="connsiteY43" fmla="*/ 6142382 h 6142382"/>
              <a:gd name="connsiteX44" fmla="*/ 4762831 w 11907078"/>
              <a:gd name="connsiteY44" fmla="*/ 6142382 h 6142382"/>
              <a:gd name="connsiteX45" fmla="*/ 3929336 w 11907078"/>
              <a:gd name="connsiteY45" fmla="*/ 6142382 h 6142382"/>
              <a:gd name="connsiteX46" fmla="*/ 3214911 w 11907078"/>
              <a:gd name="connsiteY46" fmla="*/ 6142382 h 6142382"/>
              <a:gd name="connsiteX47" fmla="*/ 2857699 w 11907078"/>
              <a:gd name="connsiteY47" fmla="*/ 6142382 h 6142382"/>
              <a:gd name="connsiteX48" fmla="*/ 2381416 w 11907078"/>
              <a:gd name="connsiteY48" fmla="*/ 6142382 h 6142382"/>
              <a:gd name="connsiteX49" fmla="*/ 1547920 w 11907078"/>
              <a:gd name="connsiteY49" fmla="*/ 6142382 h 6142382"/>
              <a:gd name="connsiteX50" fmla="*/ 714425 w 11907078"/>
              <a:gd name="connsiteY50" fmla="*/ 6142382 h 6142382"/>
              <a:gd name="connsiteX51" fmla="*/ 0 w 11907078"/>
              <a:gd name="connsiteY51" fmla="*/ 6142382 h 6142382"/>
              <a:gd name="connsiteX52" fmla="*/ 0 w 11907078"/>
              <a:gd name="connsiteY52" fmla="*/ 5522560 h 6142382"/>
              <a:gd name="connsiteX53" fmla="*/ 0 w 11907078"/>
              <a:gd name="connsiteY53" fmla="*/ 5087009 h 6142382"/>
              <a:gd name="connsiteX54" fmla="*/ 0 w 11907078"/>
              <a:gd name="connsiteY54" fmla="*/ 4405763 h 6142382"/>
              <a:gd name="connsiteX55" fmla="*/ 0 w 11907078"/>
              <a:gd name="connsiteY55" fmla="*/ 3847365 h 6142382"/>
              <a:gd name="connsiteX56" fmla="*/ 0 w 11907078"/>
              <a:gd name="connsiteY56" fmla="*/ 3473238 h 6142382"/>
              <a:gd name="connsiteX57" fmla="*/ 0 w 11907078"/>
              <a:gd name="connsiteY57" fmla="*/ 2914839 h 6142382"/>
              <a:gd name="connsiteX58" fmla="*/ 0 w 11907078"/>
              <a:gd name="connsiteY58" fmla="*/ 2540713 h 6142382"/>
              <a:gd name="connsiteX59" fmla="*/ 0 w 11907078"/>
              <a:gd name="connsiteY59" fmla="*/ 2166586 h 6142382"/>
              <a:gd name="connsiteX60" fmla="*/ 0 w 11907078"/>
              <a:gd name="connsiteY60" fmla="*/ 1792459 h 6142382"/>
              <a:gd name="connsiteX61" fmla="*/ 0 w 11907078"/>
              <a:gd name="connsiteY61" fmla="*/ 1111213 h 6142382"/>
              <a:gd name="connsiteX62" fmla="*/ 0 w 11907078"/>
              <a:gd name="connsiteY62" fmla="*/ 675662 h 6142382"/>
              <a:gd name="connsiteX63" fmla="*/ 0 w 11907078"/>
              <a:gd name="connsiteY63" fmla="*/ 0 h 61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1907078" h="6142382" fill="none" extrusionOk="0">
                <a:moveTo>
                  <a:pt x="0" y="0"/>
                </a:moveTo>
                <a:cubicBezTo>
                  <a:pt x="227853" y="-49128"/>
                  <a:pt x="478740" y="59509"/>
                  <a:pt x="714425" y="0"/>
                </a:cubicBezTo>
                <a:cubicBezTo>
                  <a:pt x="950111" y="-59509"/>
                  <a:pt x="1272598" y="69087"/>
                  <a:pt x="1428849" y="0"/>
                </a:cubicBezTo>
                <a:cubicBezTo>
                  <a:pt x="1585100" y="-69087"/>
                  <a:pt x="1883315" y="45017"/>
                  <a:pt x="2024203" y="0"/>
                </a:cubicBezTo>
                <a:cubicBezTo>
                  <a:pt x="2165091" y="-45017"/>
                  <a:pt x="2496414" y="7056"/>
                  <a:pt x="2857699" y="0"/>
                </a:cubicBezTo>
                <a:cubicBezTo>
                  <a:pt x="3218984" y="-7056"/>
                  <a:pt x="3211407" y="25037"/>
                  <a:pt x="3453053" y="0"/>
                </a:cubicBezTo>
                <a:cubicBezTo>
                  <a:pt x="3694699" y="-25037"/>
                  <a:pt x="3636646" y="33979"/>
                  <a:pt x="3810265" y="0"/>
                </a:cubicBezTo>
                <a:cubicBezTo>
                  <a:pt x="3983884" y="-33979"/>
                  <a:pt x="4221585" y="9803"/>
                  <a:pt x="4524690" y="0"/>
                </a:cubicBezTo>
                <a:cubicBezTo>
                  <a:pt x="4827796" y="-9803"/>
                  <a:pt x="4705040" y="19784"/>
                  <a:pt x="4762831" y="0"/>
                </a:cubicBezTo>
                <a:cubicBezTo>
                  <a:pt x="4820622" y="-19784"/>
                  <a:pt x="4948440" y="11224"/>
                  <a:pt x="5000973" y="0"/>
                </a:cubicBezTo>
                <a:cubicBezTo>
                  <a:pt x="5053506" y="-11224"/>
                  <a:pt x="5281558" y="3889"/>
                  <a:pt x="5358185" y="0"/>
                </a:cubicBezTo>
                <a:cubicBezTo>
                  <a:pt x="5434812" y="-3889"/>
                  <a:pt x="5810460" y="2842"/>
                  <a:pt x="6191681" y="0"/>
                </a:cubicBezTo>
                <a:cubicBezTo>
                  <a:pt x="6572902" y="-2842"/>
                  <a:pt x="6466146" y="13954"/>
                  <a:pt x="6548893" y="0"/>
                </a:cubicBezTo>
                <a:cubicBezTo>
                  <a:pt x="6631640" y="-13954"/>
                  <a:pt x="7045652" y="17204"/>
                  <a:pt x="7263318" y="0"/>
                </a:cubicBezTo>
                <a:cubicBezTo>
                  <a:pt x="7480984" y="-17204"/>
                  <a:pt x="7707765" y="67340"/>
                  <a:pt x="7858671" y="0"/>
                </a:cubicBezTo>
                <a:cubicBezTo>
                  <a:pt x="8009577" y="-67340"/>
                  <a:pt x="8473555" y="31418"/>
                  <a:pt x="8692167" y="0"/>
                </a:cubicBezTo>
                <a:cubicBezTo>
                  <a:pt x="8910779" y="-31418"/>
                  <a:pt x="9149588" y="7723"/>
                  <a:pt x="9406592" y="0"/>
                </a:cubicBezTo>
                <a:cubicBezTo>
                  <a:pt x="9663596" y="-7723"/>
                  <a:pt x="9779829" y="30141"/>
                  <a:pt x="9882875" y="0"/>
                </a:cubicBezTo>
                <a:cubicBezTo>
                  <a:pt x="9985921" y="-30141"/>
                  <a:pt x="10273437" y="10903"/>
                  <a:pt x="10478229" y="0"/>
                </a:cubicBezTo>
                <a:cubicBezTo>
                  <a:pt x="10683021" y="-10903"/>
                  <a:pt x="10599914" y="1363"/>
                  <a:pt x="10716370" y="0"/>
                </a:cubicBezTo>
                <a:cubicBezTo>
                  <a:pt x="10832826" y="-1363"/>
                  <a:pt x="11089647" y="12442"/>
                  <a:pt x="11192653" y="0"/>
                </a:cubicBezTo>
                <a:cubicBezTo>
                  <a:pt x="11295659" y="-12442"/>
                  <a:pt x="11592495" y="49685"/>
                  <a:pt x="11907078" y="0"/>
                </a:cubicBezTo>
                <a:cubicBezTo>
                  <a:pt x="11940799" y="298086"/>
                  <a:pt x="11892603" y="343785"/>
                  <a:pt x="11907078" y="681246"/>
                </a:cubicBezTo>
                <a:cubicBezTo>
                  <a:pt x="11921553" y="1018707"/>
                  <a:pt x="11872291" y="943742"/>
                  <a:pt x="11907078" y="1178221"/>
                </a:cubicBezTo>
                <a:cubicBezTo>
                  <a:pt x="11941865" y="1412701"/>
                  <a:pt x="11871462" y="1414529"/>
                  <a:pt x="11907078" y="1613771"/>
                </a:cubicBezTo>
                <a:cubicBezTo>
                  <a:pt x="11942694" y="1813013"/>
                  <a:pt x="11896402" y="2090220"/>
                  <a:pt x="11907078" y="2233593"/>
                </a:cubicBezTo>
                <a:cubicBezTo>
                  <a:pt x="11917754" y="2376966"/>
                  <a:pt x="11841481" y="2538522"/>
                  <a:pt x="11907078" y="2791992"/>
                </a:cubicBezTo>
                <a:cubicBezTo>
                  <a:pt x="11972675" y="3045462"/>
                  <a:pt x="11901278" y="3067985"/>
                  <a:pt x="11907078" y="3227543"/>
                </a:cubicBezTo>
                <a:cubicBezTo>
                  <a:pt x="11912878" y="3387101"/>
                  <a:pt x="11875762" y="3672866"/>
                  <a:pt x="11907078" y="3785941"/>
                </a:cubicBezTo>
                <a:cubicBezTo>
                  <a:pt x="11938394" y="3899016"/>
                  <a:pt x="11864982" y="4277809"/>
                  <a:pt x="11907078" y="4405763"/>
                </a:cubicBezTo>
                <a:cubicBezTo>
                  <a:pt x="11949174" y="4533717"/>
                  <a:pt x="11873588" y="4755278"/>
                  <a:pt x="11907078" y="4964161"/>
                </a:cubicBezTo>
                <a:cubicBezTo>
                  <a:pt x="11940568" y="5173044"/>
                  <a:pt x="11888923" y="5277313"/>
                  <a:pt x="11907078" y="5399712"/>
                </a:cubicBezTo>
                <a:cubicBezTo>
                  <a:pt x="11925233" y="5522111"/>
                  <a:pt x="11906020" y="5847087"/>
                  <a:pt x="11907078" y="6142382"/>
                </a:cubicBezTo>
                <a:cubicBezTo>
                  <a:pt x="11845971" y="6144627"/>
                  <a:pt x="11746912" y="6141423"/>
                  <a:pt x="11668936" y="6142382"/>
                </a:cubicBezTo>
                <a:cubicBezTo>
                  <a:pt x="11590960" y="6143341"/>
                  <a:pt x="11434721" y="6109635"/>
                  <a:pt x="11311724" y="6142382"/>
                </a:cubicBezTo>
                <a:cubicBezTo>
                  <a:pt x="11188727" y="6175129"/>
                  <a:pt x="11158536" y="6123107"/>
                  <a:pt x="11073583" y="6142382"/>
                </a:cubicBezTo>
                <a:cubicBezTo>
                  <a:pt x="10988630" y="6161657"/>
                  <a:pt x="10654823" y="6091753"/>
                  <a:pt x="10359158" y="6142382"/>
                </a:cubicBezTo>
                <a:cubicBezTo>
                  <a:pt x="10063493" y="6193011"/>
                  <a:pt x="9851006" y="6086503"/>
                  <a:pt x="9644733" y="6142382"/>
                </a:cubicBezTo>
                <a:cubicBezTo>
                  <a:pt x="9438461" y="6198261"/>
                  <a:pt x="9344943" y="6099630"/>
                  <a:pt x="9168450" y="6142382"/>
                </a:cubicBezTo>
                <a:cubicBezTo>
                  <a:pt x="8991957" y="6185134"/>
                  <a:pt x="8663661" y="6105415"/>
                  <a:pt x="8454025" y="6142382"/>
                </a:cubicBezTo>
                <a:cubicBezTo>
                  <a:pt x="8244390" y="6179349"/>
                  <a:pt x="7892361" y="6094107"/>
                  <a:pt x="7620530" y="6142382"/>
                </a:cubicBezTo>
                <a:cubicBezTo>
                  <a:pt x="7348700" y="6190657"/>
                  <a:pt x="7082877" y="6094124"/>
                  <a:pt x="6906105" y="6142382"/>
                </a:cubicBezTo>
                <a:cubicBezTo>
                  <a:pt x="6729334" y="6190640"/>
                  <a:pt x="6561131" y="6123736"/>
                  <a:pt x="6310751" y="6142382"/>
                </a:cubicBezTo>
                <a:cubicBezTo>
                  <a:pt x="6060371" y="6161028"/>
                  <a:pt x="5892044" y="6139335"/>
                  <a:pt x="5477256" y="6142382"/>
                </a:cubicBezTo>
                <a:cubicBezTo>
                  <a:pt x="5062468" y="6145429"/>
                  <a:pt x="5117518" y="6127702"/>
                  <a:pt x="4762831" y="6142382"/>
                </a:cubicBezTo>
                <a:cubicBezTo>
                  <a:pt x="4408145" y="6157062"/>
                  <a:pt x="4196342" y="6134829"/>
                  <a:pt x="3929336" y="6142382"/>
                </a:cubicBezTo>
                <a:cubicBezTo>
                  <a:pt x="3662330" y="6149935"/>
                  <a:pt x="3479280" y="6061415"/>
                  <a:pt x="3214911" y="6142382"/>
                </a:cubicBezTo>
                <a:cubicBezTo>
                  <a:pt x="2950542" y="6223349"/>
                  <a:pt x="2987047" y="6104564"/>
                  <a:pt x="2857699" y="6142382"/>
                </a:cubicBezTo>
                <a:cubicBezTo>
                  <a:pt x="2728351" y="6180200"/>
                  <a:pt x="2580469" y="6085931"/>
                  <a:pt x="2381416" y="6142382"/>
                </a:cubicBezTo>
                <a:cubicBezTo>
                  <a:pt x="2182363" y="6198833"/>
                  <a:pt x="1807855" y="6076794"/>
                  <a:pt x="1547920" y="6142382"/>
                </a:cubicBezTo>
                <a:cubicBezTo>
                  <a:pt x="1287985" y="6207970"/>
                  <a:pt x="1100851" y="6054660"/>
                  <a:pt x="714425" y="6142382"/>
                </a:cubicBezTo>
                <a:cubicBezTo>
                  <a:pt x="328000" y="6230104"/>
                  <a:pt x="184476" y="6100064"/>
                  <a:pt x="0" y="6142382"/>
                </a:cubicBezTo>
                <a:cubicBezTo>
                  <a:pt x="-45899" y="5929663"/>
                  <a:pt x="31937" y="5663470"/>
                  <a:pt x="0" y="5522560"/>
                </a:cubicBezTo>
                <a:cubicBezTo>
                  <a:pt x="-31937" y="5381650"/>
                  <a:pt x="7295" y="5277695"/>
                  <a:pt x="0" y="5087009"/>
                </a:cubicBezTo>
                <a:cubicBezTo>
                  <a:pt x="-7295" y="4896323"/>
                  <a:pt x="81292" y="4549629"/>
                  <a:pt x="0" y="4405763"/>
                </a:cubicBezTo>
                <a:cubicBezTo>
                  <a:pt x="-81292" y="4261897"/>
                  <a:pt x="962" y="4068690"/>
                  <a:pt x="0" y="3847365"/>
                </a:cubicBezTo>
                <a:cubicBezTo>
                  <a:pt x="-962" y="3626040"/>
                  <a:pt x="10213" y="3605185"/>
                  <a:pt x="0" y="3473238"/>
                </a:cubicBezTo>
                <a:cubicBezTo>
                  <a:pt x="-10213" y="3341291"/>
                  <a:pt x="3676" y="3103343"/>
                  <a:pt x="0" y="2914839"/>
                </a:cubicBezTo>
                <a:cubicBezTo>
                  <a:pt x="-3676" y="2726335"/>
                  <a:pt x="1970" y="2704907"/>
                  <a:pt x="0" y="2540713"/>
                </a:cubicBezTo>
                <a:cubicBezTo>
                  <a:pt x="-1970" y="2376519"/>
                  <a:pt x="23147" y="2284574"/>
                  <a:pt x="0" y="2166586"/>
                </a:cubicBezTo>
                <a:cubicBezTo>
                  <a:pt x="-23147" y="2048598"/>
                  <a:pt x="22007" y="1874364"/>
                  <a:pt x="0" y="1792459"/>
                </a:cubicBezTo>
                <a:cubicBezTo>
                  <a:pt x="-22007" y="1710554"/>
                  <a:pt x="64305" y="1253042"/>
                  <a:pt x="0" y="1111213"/>
                </a:cubicBezTo>
                <a:cubicBezTo>
                  <a:pt x="-64305" y="969384"/>
                  <a:pt x="14925" y="868211"/>
                  <a:pt x="0" y="675662"/>
                </a:cubicBezTo>
                <a:cubicBezTo>
                  <a:pt x="-14925" y="483113"/>
                  <a:pt x="41203" y="279875"/>
                  <a:pt x="0" y="0"/>
                </a:cubicBezTo>
                <a:close/>
              </a:path>
              <a:path w="11907078" h="6142382" stroke="0" extrusionOk="0">
                <a:moveTo>
                  <a:pt x="0" y="0"/>
                </a:moveTo>
                <a:cubicBezTo>
                  <a:pt x="103092" y="-11846"/>
                  <a:pt x="170862" y="9036"/>
                  <a:pt x="238142" y="0"/>
                </a:cubicBezTo>
                <a:cubicBezTo>
                  <a:pt x="305422" y="-9036"/>
                  <a:pt x="695375" y="84781"/>
                  <a:pt x="1071637" y="0"/>
                </a:cubicBezTo>
                <a:cubicBezTo>
                  <a:pt x="1447899" y="-84781"/>
                  <a:pt x="1477229" y="6954"/>
                  <a:pt x="1666991" y="0"/>
                </a:cubicBezTo>
                <a:cubicBezTo>
                  <a:pt x="1856753" y="-6954"/>
                  <a:pt x="1930743" y="20571"/>
                  <a:pt x="2143274" y="0"/>
                </a:cubicBezTo>
                <a:cubicBezTo>
                  <a:pt x="2355805" y="-20571"/>
                  <a:pt x="2709055" y="48923"/>
                  <a:pt x="2857699" y="0"/>
                </a:cubicBezTo>
                <a:cubicBezTo>
                  <a:pt x="3006344" y="-48923"/>
                  <a:pt x="3046462" y="24133"/>
                  <a:pt x="3095840" y="0"/>
                </a:cubicBezTo>
                <a:cubicBezTo>
                  <a:pt x="3145218" y="-24133"/>
                  <a:pt x="3370928" y="2652"/>
                  <a:pt x="3572123" y="0"/>
                </a:cubicBezTo>
                <a:cubicBezTo>
                  <a:pt x="3773318" y="-2652"/>
                  <a:pt x="4078145" y="9052"/>
                  <a:pt x="4405619" y="0"/>
                </a:cubicBezTo>
                <a:cubicBezTo>
                  <a:pt x="4733093" y="-9052"/>
                  <a:pt x="4654151" y="21703"/>
                  <a:pt x="4762831" y="0"/>
                </a:cubicBezTo>
                <a:cubicBezTo>
                  <a:pt x="4871511" y="-21703"/>
                  <a:pt x="5122582" y="36669"/>
                  <a:pt x="5239114" y="0"/>
                </a:cubicBezTo>
                <a:cubicBezTo>
                  <a:pt x="5355646" y="-36669"/>
                  <a:pt x="5791045" y="2253"/>
                  <a:pt x="6072610" y="0"/>
                </a:cubicBezTo>
                <a:cubicBezTo>
                  <a:pt x="6354175" y="-2253"/>
                  <a:pt x="6431272" y="3294"/>
                  <a:pt x="6787034" y="0"/>
                </a:cubicBezTo>
                <a:cubicBezTo>
                  <a:pt x="7142796" y="-3294"/>
                  <a:pt x="7215820" y="27897"/>
                  <a:pt x="7501459" y="0"/>
                </a:cubicBezTo>
                <a:cubicBezTo>
                  <a:pt x="7787098" y="-27897"/>
                  <a:pt x="7682354" y="14750"/>
                  <a:pt x="7739601" y="0"/>
                </a:cubicBezTo>
                <a:cubicBezTo>
                  <a:pt x="7796848" y="-14750"/>
                  <a:pt x="8301703" y="7403"/>
                  <a:pt x="8454025" y="0"/>
                </a:cubicBezTo>
                <a:cubicBezTo>
                  <a:pt x="8606347" y="-7403"/>
                  <a:pt x="8618462" y="4840"/>
                  <a:pt x="8692167" y="0"/>
                </a:cubicBezTo>
                <a:cubicBezTo>
                  <a:pt x="8765872" y="-4840"/>
                  <a:pt x="9067358" y="1191"/>
                  <a:pt x="9168450" y="0"/>
                </a:cubicBezTo>
                <a:cubicBezTo>
                  <a:pt x="9269542" y="-1191"/>
                  <a:pt x="9690924" y="72248"/>
                  <a:pt x="9882875" y="0"/>
                </a:cubicBezTo>
                <a:cubicBezTo>
                  <a:pt x="10074826" y="-72248"/>
                  <a:pt x="10122443" y="33569"/>
                  <a:pt x="10240087" y="0"/>
                </a:cubicBezTo>
                <a:cubicBezTo>
                  <a:pt x="10357731" y="-33569"/>
                  <a:pt x="10616237" y="4276"/>
                  <a:pt x="10954512" y="0"/>
                </a:cubicBezTo>
                <a:cubicBezTo>
                  <a:pt x="11292787" y="-4276"/>
                  <a:pt x="11217559" y="15575"/>
                  <a:pt x="11311724" y="0"/>
                </a:cubicBezTo>
                <a:cubicBezTo>
                  <a:pt x="11405889" y="-15575"/>
                  <a:pt x="11678367" y="39142"/>
                  <a:pt x="11907078" y="0"/>
                </a:cubicBezTo>
                <a:cubicBezTo>
                  <a:pt x="11979962" y="246662"/>
                  <a:pt x="11877613" y="467154"/>
                  <a:pt x="11907078" y="619822"/>
                </a:cubicBezTo>
                <a:cubicBezTo>
                  <a:pt x="11936543" y="772490"/>
                  <a:pt x="11859165" y="846860"/>
                  <a:pt x="11907078" y="1055373"/>
                </a:cubicBezTo>
                <a:cubicBezTo>
                  <a:pt x="11954991" y="1263886"/>
                  <a:pt x="11855166" y="1348383"/>
                  <a:pt x="11907078" y="1490924"/>
                </a:cubicBezTo>
                <a:cubicBezTo>
                  <a:pt x="11958990" y="1633465"/>
                  <a:pt x="11878923" y="1771576"/>
                  <a:pt x="11907078" y="1865051"/>
                </a:cubicBezTo>
                <a:cubicBezTo>
                  <a:pt x="11935233" y="1958526"/>
                  <a:pt x="11879391" y="2183256"/>
                  <a:pt x="11907078" y="2362025"/>
                </a:cubicBezTo>
                <a:cubicBezTo>
                  <a:pt x="11934765" y="2540794"/>
                  <a:pt x="11885284" y="2611576"/>
                  <a:pt x="11907078" y="2736152"/>
                </a:cubicBezTo>
                <a:cubicBezTo>
                  <a:pt x="11928872" y="2860728"/>
                  <a:pt x="11862365" y="3066528"/>
                  <a:pt x="11907078" y="3171703"/>
                </a:cubicBezTo>
                <a:cubicBezTo>
                  <a:pt x="11951791" y="3276878"/>
                  <a:pt x="11901454" y="3489702"/>
                  <a:pt x="11907078" y="3791525"/>
                </a:cubicBezTo>
                <a:cubicBezTo>
                  <a:pt x="11912702" y="4093348"/>
                  <a:pt x="11858093" y="4098754"/>
                  <a:pt x="11907078" y="4227076"/>
                </a:cubicBezTo>
                <a:cubicBezTo>
                  <a:pt x="11956063" y="4355398"/>
                  <a:pt x="11885731" y="4429257"/>
                  <a:pt x="11907078" y="4601203"/>
                </a:cubicBezTo>
                <a:cubicBezTo>
                  <a:pt x="11928425" y="4773149"/>
                  <a:pt x="11885688" y="4997921"/>
                  <a:pt x="11907078" y="5098177"/>
                </a:cubicBezTo>
                <a:cubicBezTo>
                  <a:pt x="11928468" y="5198433"/>
                  <a:pt x="11902380" y="5853972"/>
                  <a:pt x="11907078" y="6142382"/>
                </a:cubicBezTo>
                <a:cubicBezTo>
                  <a:pt x="11593261" y="6191636"/>
                  <a:pt x="11468628" y="6098575"/>
                  <a:pt x="11192653" y="6142382"/>
                </a:cubicBezTo>
                <a:cubicBezTo>
                  <a:pt x="10916678" y="6186189"/>
                  <a:pt x="10962402" y="6120213"/>
                  <a:pt x="10835441" y="6142382"/>
                </a:cubicBezTo>
                <a:cubicBezTo>
                  <a:pt x="10708480" y="6164551"/>
                  <a:pt x="10709944" y="6121458"/>
                  <a:pt x="10597299" y="6142382"/>
                </a:cubicBezTo>
                <a:cubicBezTo>
                  <a:pt x="10484654" y="6163306"/>
                  <a:pt x="10151585" y="6130489"/>
                  <a:pt x="9763804" y="6142382"/>
                </a:cubicBezTo>
                <a:cubicBezTo>
                  <a:pt x="9376024" y="6154275"/>
                  <a:pt x="9393289" y="6105094"/>
                  <a:pt x="9287521" y="6142382"/>
                </a:cubicBezTo>
                <a:cubicBezTo>
                  <a:pt x="9181753" y="6179670"/>
                  <a:pt x="9140064" y="6132545"/>
                  <a:pt x="9049379" y="6142382"/>
                </a:cubicBezTo>
                <a:cubicBezTo>
                  <a:pt x="8958694" y="6152219"/>
                  <a:pt x="8511842" y="6124932"/>
                  <a:pt x="8334955" y="6142382"/>
                </a:cubicBezTo>
                <a:cubicBezTo>
                  <a:pt x="8158068" y="6159832"/>
                  <a:pt x="7690502" y="6115128"/>
                  <a:pt x="7501459" y="6142382"/>
                </a:cubicBezTo>
                <a:cubicBezTo>
                  <a:pt x="7312416" y="6169636"/>
                  <a:pt x="7023868" y="6103217"/>
                  <a:pt x="6787034" y="6142382"/>
                </a:cubicBezTo>
                <a:cubicBezTo>
                  <a:pt x="6550201" y="6181547"/>
                  <a:pt x="6607847" y="6138095"/>
                  <a:pt x="6548893" y="6142382"/>
                </a:cubicBezTo>
                <a:cubicBezTo>
                  <a:pt x="6489939" y="6146669"/>
                  <a:pt x="6362586" y="6138171"/>
                  <a:pt x="6310751" y="6142382"/>
                </a:cubicBezTo>
                <a:cubicBezTo>
                  <a:pt x="6258916" y="6146593"/>
                  <a:pt x="5749268" y="6127520"/>
                  <a:pt x="5596327" y="6142382"/>
                </a:cubicBezTo>
                <a:cubicBezTo>
                  <a:pt x="5443386" y="6157244"/>
                  <a:pt x="5027027" y="6135862"/>
                  <a:pt x="4762831" y="6142382"/>
                </a:cubicBezTo>
                <a:cubicBezTo>
                  <a:pt x="4498635" y="6148902"/>
                  <a:pt x="4098667" y="6118017"/>
                  <a:pt x="3929336" y="6142382"/>
                </a:cubicBezTo>
                <a:cubicBezTo>
                  <a:pt x="3760005" y="6166747"/>
                  <a:pt x="3358998" y="6056514"/>
                  <a:pt x="3095840" y="6142382"/>
                </a:cubicBezTo>
                <a:cubicBezTo>
                  <a:pt x="2832682" y="6228250"/>
                  <a:pt x="2788381" y="6119921"/>
                  <a:pt x="2619557" y="6142382"/>
                </a:cubicBezTo>
                <a:cubicBezTo>
                  <a:pt x="2450733" y="6164843"/>
                  <a:pt x="2233965" y="6097687"/>
                  <a:pt x="2024203" y="6142382"/>
                </a:cubicBezTo>
                <a:cubicBezTo>
                  <a:pt x="1814441" y="6187077"/>
                  <a:pt x="1904150" y="6117466"/>
                  <a:pt x="1786062" y="6142382"/>
                </a:cubicBezTo>
                <a:cubicBezTo>
                  <a:pt x="1667974" y="6167298"/>
                  <a:pt x="1316209" y="6086214"/>
                  <a:pt x="1071637" y="6142382"/>
                </a:cubicBezTo>
                <a:cubicBezTo>
                  <a:pt x="827065" y="6198550"/>
                  <a:pt x="374750" y="6030713"/>
                  <a:pt x="0" y="6142382"/>
                </a:cubicBezTo>
                <a:cubicBezTo>
                  <a:pt x="-12843" y="5895287"/>
                  <a:pt x="25810" y="5699025"/>
                  <a:pt x="0" y="5461136"/>
                </a:cubicBezTo>
                <a:cubicBezTo>
                  <a:pt x="-25810" y="5223247"/>
                  <a:pt x="4703" y="5125005"/>
                  <a:pt x="0" y="4964161"/>
                </a:cubicBezTo>
                <a:cubicBezTo>
                  <a:pt x="-4703" y="4803318"/>
                  <a:pt x="2006" y="4602580"/>
                  <a:pt x="0" y="4467187"/>
                </a:cubicBezTo>
                <a:cubicBezTo>
                  <a:pt x="-2006" y="4331794"/>
                  <a:pt x="53306" y="4157087"/>
                  <a:pt x="0" y="3908789"/>
                </a:cubicBezTo>
                <a:cubicBezTo>
                  <a:pt x="-53306" y="3660491"/>
                  <a:pt x="39227" y="3653570"/>
                  <a:pt x="0" y="3534662"/>
                </a:cubicBezTo>
                <a:cubicBezTo>
                  <a:pt x="-39227" y="3415754"/>
                  <a:pt x="16913" y="3255586"/>
                  <a:pt x="0" y="3160535"/>
                </a:cubicBezTo>
                <a:cubicBezTo>
                  <a:pt x="-16913" y="3065484"/>
                  <a:pt x="8335" y="2788521"/>
                  <a:pt x="0" y="2663560"/>
                </a:cubicBezTo>
                <a:cubicBezTo>
                  <a:pt x="-8335" y="2538599"/>
                  <a:pt x="2734" y="2362140"/>
                  <a:pt x="0" y="2166586"/>
                </a:cubicBezTo>
                <a:cubicBezTo>
                  <a:pt x="-2734" y="1971032"/>
                  <a:pt x="38369" y="1863884"/>
                  <a:pt x="0" y="1669611"/>
                </a:cubicBezTo>
                <a:cubicBezTo>
                  <a:pt x="-38369" y="1475338"/>
                  <a:pt x="38949" y="1402647"/>
                  <a:pt x="0" y="1234060"/>
                </a:cubicBezTo>
                <a:cubicBezTo>
                  <a:pt x="-38949" y="1065473"/>
                  <a:pt x="10409" y="989946"/>
                  <a:pt x="0" y="859933"/>
                </a:cubicBezTo>
                <a:cubicBezTo>
                  <a:pt x="-10409" y="729920"/>
                  <a:pt x="23067" y="21765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2497375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0BDF5-8DDE-4FAE-B250-763DC9E26145}"/>
              </a:ext>
            </a:extLst>
          </p:cNvPr>
          <p:cNvSpPr/>
          <p:nvPr/>
        </p:nvSpPr>
        <p:spPr>
          <a:xfrm>
            <a:off x="2431069" y="3975650"/>
            <a:ext cx="7409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ซื้อตั๋วรถไฟสายตะวันออกออนไลน์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36B429-56D0-4CB0-9984-83E290F75237}"/>
              </a:ext>
            </a:extLst>
          </p:cNvPr>
          <p:cNvSpPr/>
          <p:nvPr/>
        </p:nvSpPr>
        <p:spPr>
          <a:xfrm>
            <a:off x="4560409" y="1063485"/>
            <a:ext cx="2852530" cy="2852530"/>
          </a:xfrm>
          <a:custGeom>
            <a:avLst/>
            <a:gdLst>
              <a:gd name="connsiteX0" fmla="*/ 0 w 2852530"/>
              <a:gd name="connsiteY0" fmla="*/ 1426265 h 2852530"/>
              <a:gd name="connsiteX1" fmla="*/ 1426265 w 2852530"/>
              <a:gd name="connsiteY1" fmla="*/ 0 h 2852530"/>
              <a:gd name="connsiteX2" fmla="*/ 2852530 w 2852530"/>
              <a:gd name="connsiteY2" fmla="*/ 1426265 h 2852530"/>
              <a:gd name="connsiteX3" fmla="*/ 1426265 w 2852530"/>
              <a:gd name="connsiteY3" fmla="*/ 2852530 h 2852530"/>
              <a:gd name="connsiteX4" fmla="*/ 0 w 2852530"/>
              <a:gd name="connsiteY4" fmla="*/ 1426265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530" h="2852530" fill="none" extrusionOk="0">
                <a:moveTo>
                  <a:pt x="0" y="1426265"/>
                </a:moveTo>
                <a:cubicBezTo>
                  <a:pt x="-93653" y="578217"/>
                  <a:pt x="609157" y="-119795"/>
                  <a:pt x="1426265" y="0"/>
                </a:cubicBezTo>
                <a:cubicBezTo>
                  <a:pt x="2220714" y="31772"/>
                  <a:pt x="2850650" y="525149"/>
                  <a:pt x="2852530" y="1426265"/>
                </a:cubicBezTo>
                <a:cubicBezTo>
                  <a:pt x="2815682" y="2261110"/>
                  <a:pt x="2283721" y="2926116"/>
                  <a:pt x="1426265" y="2852530"/>
                </a:cubicBezTo>
                <a:cubicBezTo>
                  <a:pt x="589803" y="2878707"/>
                  <a:pt x="-86735" y="2129362"/>
                  <a:pt x="0" y="1426265"/>
                </a:cubicBezTo>
                <a:close/>
              </a:path>
              <a:path w="2852530" h="2852530" stroke="0" extrusionOk="0">
                <a:moveTo>
                  <a:pt x="0" y="1426265"/>
                </a:moveTo>
                <a:cubicBezTo>
                  <a:pt x="-37310" y="807945"/>
                  <a:pt x="699483" y="127990"/>
                  <a:pt x="1426265" y="0"/>
                </a:cubicBezTo>
                <a:cubicBezTo>
                  <a:pt x="2215969" y="-94038"/>
                  <a:pt x="2855094" y="779918"/>
                  <a:pt x="2852530" y="1426265"/>
                </a:cubicBezTo>
                <a:cubicBezTo>
                  <a:pt x="2952749" y="2172526"/>
                  <a:pt x="2136681" y="2984519"/>
                  <a:pt x="1426265" y="2852530"/>
                </a:cubicBezTo>
                <a:cubicBezTo>
                  <a:pt x="601239" y="2773491"/>
                  <a:pt x="-12080" y="2226822"/>
                  <a:pt x="0" y="142626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332683498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Logo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D40972-9268-460D-BFFF-50B3BF11BD3F}"/>
              </a:ext>
            </a:extLst>
          </p:cNvPr>
          <p:cNvSpPr/>
          <p:nvPr/>
        </p:nvSpPr>
        <p:spPr>
          <a:xfrm>
            <a:off x="4770785" y="5257800"/>
            <a:ext cx="2663687" cy="944217"/>
          </a:xfrm>
          <a:custGeom>
            <a:avLst/>
            <a:gdLst>
              <a:gd name="connsiteX0" fmla="*/ 0 w 2663687"/>
              <a:gd name="connsiteY0" fmla="*/ 157373 h 944217"/>
              <a:gd name="connsiteX1" fmla="*/ 157373 w 2663687"/>
              <a:gd name="connsiteY1" fmla="*/ 0 h 944217"/>
              <a:gd name="connsiteX2" fmla="*/ 791587 w 2663687"/>
              <a:gd name="connsiteY2" fmla="*/ 0 h 944217"/>
              <a:gd name="connsiteX3" fmla="*/ 1425801 w 2663687"/>
              <a:gd name="connsiteY3" fmla="*/ 0 h 944217"/>
              <a:gd name="connsiteX4" fmla="*/ 2506314 w 2663687"/>
              <a:gd name="connsiteY4" fmla="*/ 0 h 944217"/>
              <a:gd name="connsiteX5" fmla="*/ 2663687 w 2663687"/>
              <a:gd name="connsiteY5" fmla="*/ 157373 h 944217"/>
              <a:gd name="connsiteX6" fmla="*/ 2663687 w 2663687"/>
              <a:gd name="connsiteY6" fmla="*/ 786844 h 944217"/>
              <a:gd name="connsiteX7" fmla="*/ 2506314 w 2663687"/>
              <a:gd name="connsiteY7" fmla="*/ 944217 h 944217"/>
              <a:gd name="connsiteX8" fmla="*/ 1872100 w 2663687"/>
              <a:gd name="connsiteY8" fmla="*/ 944217 h 944217"/>
              <a:gd name="connsiteX9" fmla="*/ 1331844 w 2663687"/>
              <a:gd name="connsiteY9" fmla="*/ 944217 h 944217"/>
              <a:gd name="connsiteX10" fmla="*/ 697629 w 2663687"/>
              <a:gd name="connsiteY10" fmla="*/ 944217 h 944217"/>
              <a:gd name="connsiteX11" fmla="*/ 157373 w 2663687"/>
              <a:gd name="connsiteY11" fmla="*/ 944217 h 944217"/>
              <a:gd name="connsiteX12" fmla="*/ 0 w 2663687"/>
              <a:gd name="connsiteY12" fmla="*/ 786844 h 944217"/>
              <a:gd name="connsiteX13" fmla="*/ 0 w 2663687"/>
              <a:gd name="connsiteY13" fmla="*/ 157373 h 94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3687" h="944217" fill="none" extrusionOk="0">
                <a:moveTo>
                  <a:pt x="0" y="157373"/>
                </a:moveTo>
                <a:cubicBezTo>
                  <a:pt x="3473" y="67396"/>
                  <a:pt x="84987" y="3117"/>
                  <a:pt x="157373" y="0"/>
                </a:cubicBezTo>
                <a:cubicBezTo>
                  <a:pt x="288894" y="170"/>
                  <a:pt x="577480" y="16857"/>
                  <a:pt x="791587" y="0"/>
                </a:cubicBezTo>
                <a:cubicBezTo>
                  <a:pt x="1005694" y="-16857"/>
                  <a:pt x="1286386" y="4288"/>
                  <a:pt x="1425801" y="0"/>
                </a:cubicBezTo>
                <a:cubicBezTo>
                  <a:pt x="1565216" y="-4288"/>
                  <a:pt x="1969488" y="-40695"/>
                  <a:pt x="2506314" y="0"/>
                </a:cubicBezTo>
                <a:cubicBezTo>
                  <a:pt x="2594669" y="-2076"/>
                  <a:pt x="2661428" y="74671"/>
                  <a:pt x="2663687" y="157373"/>
                </a:cubicBezTo>
                <a:cubicBezTo>
                  <a:pt x="2694596" y="380863"/>
                  <a:pt x="2693878" y="513825"/>
                  <a:pt x="2663687" y="786844"/>
                </a:cubicBezTo>
                <a:cubicBezTo>
                  <a:pt x="2660829" y="883231"/>
                  <a:pt x="2586845" y="926002"/>
                  <a:pt x="2506314" y="944217"/>
                </a:cubicBezTo>
                <a:cubicBezTo>
                  <a:pt x="2358320" y="952867"/>
                  <a:pt x="2091955" y="927351"/>
                  <a:pt x="1872100" y="944217"/>
                </a:cubicBezTo>
                <a:cubicBezTo>
                  <a:pt x="1652245" y="961083"/>
                  <a:pt x="1507606" y="924106"/>
                  <a:pt x="1331844" y="944217"/>
                </a:cubicBezTo>
                <a:cubicBezTo>
                  <a:pt x="1156082" y="964328"/>
                  <a:pt x="954469" y="956115"/>
                  <a:pt x="697629" y="944217"/>
                </a:cubicBezTo>
                <a:cubicBezTo>
                  <a:pt x="440790" y="932319"/>
                  <a:pt x="323238" y="959906"/>
                  <a:pt x="157373" y="944217"/>
                </a:cubicBezTo>
                <a:cubicBezTo>
                  <a:pt x="75654" y="943115"/>
                  <a:pt x="7961" y="878959"/>
                  <a:pt x="0" y="786844"/>
                </a:cubicBezTo>
                <a:cubicBezTo>
                  <a:pt x="18412" y="589429"/>
                  <a:pt x="-22972" y="322008"/>
                  <a:pt x="0" y="157373"/>
                </a:cubicBezTo>
                <a:close/>
              </a:path>
              <a:path w="2663687" h="944217" stroke="0" extrusionOk="0">
                <a:moveTo>
                  <a:pt x="0" y="157373"/>
                </a:moveTo>
                <a:cubicBezTo>
                  <a:pt x="-5855" y="77582"/>
                  <a:pt x="77649" y="10282"/>
                  <a:pt x="157373" y="0"/>
                </a:cubicBezTo>
                <a:cubicBezTo>
                  <a:pt x="327858" y="26647"/>
                  <a:pt x="479425" y="5495"/>
                  <a:pt x="744608" y="0"/>
                </a:cubicBezTo>
                <a:cubicBezTo>
                  <a:pt x="1009791" y="-5495"/>
                  <a:pt x="1120645" y="11980"/>
                  <a:pt x="1284865" y="0"/>
                </a:cubicBezTo>
                <a:cubicBezTo>
                  <a:pt x="1449085" y="-11980"/>
                  <a:pt x="1648105" y="8154"/>
                  <a:pt x="1825121" y="0"/>
                </a:cubicBezTo>
                <a:cubicBezTo>
                  <a:pt x="2002137" y="-8154"/>
                  <a:pt x="2182763" y="-31147"/>
                  <a:pt x="2506314" y="0"/>
                </a:cubicBezTo>
                <a:cubicBezTo>
                  <a:pt x="2607148" y="15791"/>
                  <a:pt x="2653942" y="89810"/>
                  <a:pt x="2663687" y="157373"/>
                </a:cubicBezTo>
                <a:cubicBezTo>
                  <a:pt x="2651103" y="434919"/>
                  <a:pt x="2679881" y="581217"/>
                  <a:pt x="2663687" y="786844"/>
                </a:cubicBezTo>
                <a:cubicBezTo>
                  <a:pt x="2653966" y="887882"/>
                  <a:pt x="2584159" y="945834"/>
                  <a:pt x="2506314" y="944217"/>
                </a:cubicBezTo>
                <a:cubicBezTo>
                  <a:pt x="2235968" y="918405"/>
                  <a:pt x="2024140" y="931717"/>
                  <a:pt x="1872100" y="944217"/>
                </a:cubicBezTo>
                <a:cubicBezTo>
                  <a:pt x="1720060" y="956717"/>
                  <a:pt x="1496874" y="950666"/>
                  <a:pt x="1331844" y="944217"/>
                </a:cubicBezTo>
                <a:cubicBezTo>
                  <a:pt x="1166814" y="937768"/>
                  <a:pt x="1000993" y="967690"/>
                  <a:pt x="744608" y="944217"/>
                </a:cubicBezTo>
                <a:cubicBezTo>
                  <a:pt x="488223" y="920744"/>
                  <a:pt x="345057" y="924601"/>
                  <a:pt x="157373" y="944217"/>
                </a:cubicBezTo>
                <a:cubicBezTo>
                  <a:pt x="68982" y="953437"/>
                  <a:pt x="11653" y="862208"/>
                  <a:pt x="0" y="786844"/>
                </a:cubicBezTo>
                <a:cubicBezTo>
                  <a:pt x="614" y="655622"/>
                  <a:pt x="-22391" y="413833"/>
                  <a:pt x="0" y="157373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8747281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GO!</a:t>
            </a:r>
          </a:p>
        </p:txBody>
      </p:sp>
    </p:spTree>
    <p:extLst>
      <p:ext uri="{BB962C8B-B14F-4D97-AF65-F5344CB8AC3E}">
        <p14:creationId xmlns:p14="http://schemas.microsoft.com/office/powerpoint/2010/main" val="297092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11888B8-7076-47CE-BC9F-EB5C033E0C60}"/>
              </a:ext>
            </a:extLst>
          </p:cNvPr>
          <p:cNvSpPr/>
          <p:nvPr/>
        </p:nvSpPr>
        <p:spPr>
          <a:xfrm flipH="1">
            <a:off x="9750287" y="0"/>
            <a:ext cx="2441713" cy="496957"/>
          </a:xfrm>
          <a:custGeom>
            <a:avLst/>
            <a:gdLst>
              <a:gd name="connsiteX0" fmla="*/ 0 w 2441713"/>
              <a:gd name="connsiteY0" fmla="*/ 0 h 496957"/>
              <a:gd name="connsiteX1" fmla="*/ 504444 w 2441713"/>
              <a:gd name="connsiteY1" fmla="*/ 0 h 496957"/>
              <a:gd name="connsiteX2" fmla="*/ 1074685 w 2441713"/>
              <a:gd name="connsiteY2" fmla="*/ 0 h 496957"/>
              <a:gd name="connsiteX3" fmla="*/ 1644926 w 2441713"/>
              <a:gd name="connsiteY3" fmla="*/ 0 h 496957"/>
              <a:gd name="connsiteX4" fmla="*/ 2193235 w 2441713"/>
              <a:gd name="connsiteY4" fmla="*/ 0 h 496957"/>
              <a:gd name="connsiteX5" fmla="*/ 2441713 w 2441713"/>
              <a:gd name="connsiteY5" fmla="*/ 248479 h 496957"/>
              <a:gd name="connsiteX6" fmla="*/ 2193235 w 2441713"/>
              <a:gd name="connsiteY6" fmla="*/ 496957 h 496957"/>
              <a:gd name="connsiteX7" fmla="*/ 1644926 w 2441713"/>
              <a:gd name="connsiteY7" fmla="*/ 496957 h 496957"/>
              <a:gd name="connsiteX8" fmla="*/ 1162415 w 2441713"/>
              <a:gd name="connsiteY8" fmla="*/ 496957 h 496957"/>
              <a:gd name="connsiteX9" fmla="*/ 592173 w 2441713"/>
              <a:gd name="connsiteY9" fmla="*/ 496957 h 496957"/>
              <a:gd name="connsiteX10" fmla="*/ 0 w 2441713"/>
              <a:gd name="connsiteY10" fmla="*/ 496957 h 496957"/>
              <a:gd name="connsiteX11" fmla="*/ 0 w 2441713"/>
              <a:gd name="connsiteY11" fmla="*/ 0 h 4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1713" h="496957" fill="none" extrusionOk="0">
                <a:moveTo>
                  <a:pt x="0" y="0"/>
                </a:moveTo>
                <a:cubicBezTo>
                  <a:pt x="143123" y="-24189"/>
                  <a:pt x="296886" y="24420"/>
                  <a:pt x="504444" y="0"/>
                </a:cubicBezTo>
                <a:cubicBezTo>
                  <a:pt x="712002" y="-24420"/>
                  <a:pt x="854090" y="-16946"/>
                  <a:pt x="1074685" y="0"/>
                </a:cubicBezTo>
                <a:cubicBezTo>
                  <a:pt x="1295280" y="16946"/>
                  <a:pt x="1494051" y="24783"/>
                  <a:pt x="1644926" y="0"/>
                </a:cubicBezTo>
                <a:cubicBezTo>
                  <a:pt x="1795801" y="-24783"/>
                  <a:pt x="2048218" y="19887"/>
                  <a:pt x="2193235" y="0"/>
                </a:cubicBezTo>
                <a:cubicBezTo>
                  <a:pt x="2254624" y="86134"/>
                  <a:pt x="2373149" y="200409"/>
                  <a:pt x="2441713" y="248479"/>
                </a:cubicBezTo>
                <a:cubicBezTo>
                  <a:pt x="2380565" y="318677"/>
                  <a:pt x="2307689" y="380161"/>
                  <a:pt x="2193235" y="496957"/>
                </a:cubicBezTo>
                <a:cubicBezTo>
                  <a:pt x="2028543" y="512344"/>
                  <a:pt x="1830277" y="489330"/>
                  <a:pt x="1644926" y="496957"/>
                </a:cubicBezTo>
                <a:cubicBezTo>
                  <a:pt x="1459575" y="504584"/>
                  <a:pt x="1372894" y="517370"/>
                  <a:pt x="1162415" y="496957"/>
                </a:cubicBezTo>
                <a:cubicBezTo>
                  <a:pt x="951936" y="476544"/>
                  <a:pt x="759678" y="509942"/>
                  <a:pt x="592173" y="496957"/>
                </a:cubicBezTo>
                <a:cubicBezTo>
                  <a:pt x="424668" y="483972"/>
                  <a:pt x="268022" y="510988"/>
                  <a:pt x="0" y="496957"/>
                </a:cubicBezTo>
                <a:cubicBezTo>
                  <a:pt x="14573" y="379869"/>
                  <a:pt x="-602" y="145592"/>
                  <a:pt x="0" y="0"/>
                </a:cubicBezTo>
                <a:close/>
              </a:path>
              <a:path w="2441713" h="496957" stroke="0" extrusionOk="0">
                <a:moveTo>
                  <a:pt x="0" y="0"/>
                </a:moveTo>
                <a:cubicBezTo>
                  <a:pt x="249822" y="-2131"/>
                  <a:pt x="348096" y="-461"/>
                  <a:pt x="526376" y="0"/>
                </a:cubicBezTo>
                <a:cubicBezTo>
                  <a:pt x="704656" y="461"/>
                  <a:pt x="799462" y="1007"/>
                  <a:pt x="1030820" y="0"/>
                </a:cubicBezTo>
                <a:cubicBezTo>
                  <a:pt x="1262178" y="-1007"/>
                  <a:pt x="1438716" y="-7292"/>
                  <a:pt x="1622994" y="0"/>
                </a:cubicBezTo>
                <a:cubicBezTo>
                  <a:pt x="1807272" y="7292"/>
                  <a:pt x="2046224" y="18344"/>
                  <a:pt x="2193235" y="0"/>
                </a:cubicBezTo>
                <a:cubicBezTo>
                  <a:pt x="2270599" y="52556"/>
                  <a:pt x="2364240" y="147644"/>
                  <a:pt x="2441713" y="248479"/>
                </a:cubicBezTo>
                <a:cubicBezTo>
                  <a:pt x="2330502" y="340251"/>
                  <a:pt x="2299899" y="402030"/>
                  <a:pt x="2193235" y="496957"/>
                </a:cubicBezTo>
                <a:cubicBezTo>
                  <a:pt x="1986800" y="488316"/>
                  <a:pt x="1819490" y="499245"/>
                  <a:pt x="1666859" y="496957"/>
                </a:cubicBezTo>
                <a:cubicBezTo>
                  <a:pt x="1514228" y="494669"/>
                  <a:pt x="1330086" y="471120"/>
                  <a:pt x="1118550" y="496957"/>
                </a:cubicBezTo>
                <a:cubicBezTo>
                  <a:pt x="907014" y="522794"/>
                  <a:pt x="788817" y="497141"/>
                  <a:pt x="526376" y="496957"/>
                </a:cubicBezTo>
                <a:cubicBezTo>
                  <a:pt x="263935" y="496773"/>
                  <a:pt x="252209" y="504388"/>
                  <a:pt x="0" y="496957"/>
                </a:cubicBezTo>
                <a:cubicBezTo>
                  <a:pt x="-17695" y="388628"/>
                  <a:pt x="-3354" y="206681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072983909">
                  <a:prstGeom prst="homePlat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หน้าเลือกประเภทตั๋ว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A717F-DAF3-4F20-BB13-57C18A75EF7A}"/>
              </a:ext>
            </a:extLst>
          </p:cNvPr>
          <p:cNvSpPr/>
          <p:nvPr/>
        </p:nvSpPr>
        <p:spPr>
          <a:xfrm>
            <a:off x="168965" y="586409"/>
            <a:ext cx="11907078" cy="6142382"/>
          </a:xfrm>
          <a:custGeom>
            <a:avLst/>
            <a:gdLst>
              <a:gd name="connsiteX0" fmla="*/ 0 w 11907078"/>
              <a:gd name="connsiteY0" fmla="*/ 0 h 6142382"/>
              <a:gd name="connsiteX1" fmla="*/ 714425 w 11907078"/>
              <a:gd name="connsiteY1" fmla="*/ 0 h 6142382"/>
              <a:gd name="connsiteX2" fmla="*/ 1428849 w 11907078"/>
              <a:gd name="connsiteY2" fmla="*/ 0 h 6142382"/>
              <a:gd name="connsiteX3" fmla="*/ 2024203 w 11907078"/>
              <a:gd name="connsiteY3" fmla="*/ 0 h 6142382"/>
              <a:gd name="connsiteX4" fmla="*/ 2857699 w 11907078"/>
              <a:gd name="connsiteY4" fmla="*/ 0 h 6142382"/>
              <a:gd name="connsiteX5" fmla="*/ 3453053 w 11907078"/>
              <a:gd name="connsiteY5" fmla="*/ 0 h 6142382"/>
              <a:gd name="connsiteX6" fmla="*/ 3810265 w 11907078"/>
              <a:gd name="connsiteY6" fmla="*/ 0 h 6142382"/>
              <a:gd name="connsiteX7" fmla="*/ 4524690 w 11907078"/>
              <a:gd name="connsiteY7" fmla="*/ 0 h 6142382"/>
              <a:gd name="connsiteX8" fmla="*/ 4762831 w 11907078"/>
              <a:gd name="connsiteY8" fmla="*/ 0 h 6142382"/>
              <a:gd name="connsiteX9" fmla="*/ 5000973 w 11907078"/>
              <a:gd name="connsiteY9" fmla="*/ 0 h 6142382"/>
              <a:gd name="connsiteX10" fmla="*/ 5358185 w 11907078"/>
              <a:gd name="connsiteY10" fmla="*/ 0 h 6142382"/>
              <a:gd name="connsiteX11" fmla="*/ 6191681 w 11907078"/>
              <a:gd name="connsiteY11" fmla="*/ 0 h 6142382"/>
              <a:gd name="connsiteX12" fmla="*/ 6548893 w 11907078"/>
              <a:gd name="connsiteY12" fmla="*/ 0 h 6142382"/>
              <a:gd name="connsiteX13" fmla="*/ 7263318 w 11907078"/>
              <a:gd name="connsiteY13" fmla="*/ 0 h 6142382"/>
              <a:gd name="connsiteX14" fmla="*/ 7858671 w 11907078"/>
              <a:gd name="connsiteY14" fmla="*/ 0 h 6142382"/>
              <a:gd name="connsiteX15" fmla="*/ 8692167 w 11907078"/>
              <a:gd name="connsiteY15" fmla="*/ 0 h 6142382"/>
              <a:gd name="connsiteX16" fmla="*/ 9406592 w 11907078"/>
              <a:gd name="connsiteY16" fmla="*/ 0 h 6142382"/>
              <a:gd name="connsiteX17" fmla="*/ 9882875 w 11907078"/>
              <a:gd name="connsiteY17" fmla="*/ 0 h 6142382"/>
              <a:gd name="connsiteX18" fmla="*/ 10478229 w 11907078"/>
              <a:gd name="connsiteY18" fmla="*/ 0 h 6142382"/>
              <a:gd name="connsiteX19" fmla="*/ 10716370 w 11907078"/>
              <a:gd name="connsiteY19" fmla="*/ 0 h 6142382"/>
              <a:gd name="connsiteX20" fmla="*/ 11192653 w 11907078"/>
              <a:gd name="connsiteY20" fmla="*/ 0 h 6142382"/>
              <a:gd name="connsiteX21" fmla="*/ 11907078 w 11907078"/>
              <a:gd name="connsiteY21" fmla="*/ 0 h 6142382"/>
              <a:gd name="connsiteX22" fmla="*/ 11907078 w 11907078"/>
              <a:gd name="connsiteY22" fmla="*/ 681246 h 6142382"/>
              <a:gd name="connsiteX23" fmla="*/ 11907078 w 11907078"/>
              <a:gd name="connsiteY23" fmla="*/ 1178221 h 6142382"/>
              <a:gd name="connsiteX24" fmla="*/ 11907078 w 11907078"/>
              <a:gd name="connsiteY24" fmla="*/ 1613771 h 6142382"/>
              <a:gd name="connsiteX25" fmla="*/ 11907078 w 11907078"/>
              <a:gd name="connsiteY25" fmla="*/ 2233593 h 6142382"/>
              <a:gd name="connsiteX26" fmla="*/ 11907078 w 11907078"/>
              <a:gd name="connsiteY26" fmla="*/ 2791992 h 6142382"/>
              <a:gd name="connsiteX27" fmla="*/ 11907078 w 11907078"/>
              <a:gd name="connsiteY27" fmla="*/ 3227543 h 6142382"/>
              <a:gd name="connsiteX28" fmla="*/ 11907078 w 11907078"/>
              <a:gd name="connsiteY28" fmla="*/ 3785941 h 6142382"/>
              <a:gd name="connsiteX29" fmla="*/ 11907078 w 11907078"/>
              <a:gd name="connsiteY29" fmla="*/ 4405763 h 6142382"/>
              <a:gd name="connsiteX30" fmla="*/ 11907078 w 11907078"/>
              <a:gd name="connsiteY30" fmla="*/ 4964161 h 6142382"/>
              <a:gd name="connsiteX31" fmla="*/ 11907078 w 11907078"/>
              <a:gd name="connsiteY31" fmla="*/ 5399712 h 6142382"/>
              <a:gd name="connsiteX32" fmla="*/ 11907078 w 11907078"/>
              <a:gd name="connsiteY32" fmla="*/ 6142382 h 6142382"/>
              <a:gd name="connsiteX33" fmla="*/ 11668936 w 11907078"/>
              <a:gd name="connsiteY33" fmla="*/ 6142382 h 6142382"/>
              <a:gd name="connsiteX34" fmla="*/ 11311724 w 11907078"/>
              <a:gd name="connsiteY34" fmla="*/ 6142382 h 6142382"/>
              <a:gd name="connsiteX35" fmla="*/ 11073583 w 11907078"/>
              <a:gd name="connsiteY35" fmla="*/ 6142382 h 6142382"/>
              <a:gd name="connsiteX36" fmla="*/ 10359158 w 11907078"/>
              <a:gd name="connsiteY36" fmla="*/ 6142382 h 6142382"/>
              <a:gd name="connsiteX37" fmla="*/ 9644733 w 11907078"/>
              <a:gd name="connsiteY37" fmla="*/ 6142382 h 6142382"/>
              <a:gd name="connsiteX38" fmla="*/ 9168450 w 11907078"/>
              <a:gd name="connsiteY38" fmla="*/ 6142382 h 6142382"/>
              <a:gd name="connsiteX39" fmla="*/ 8454025 w 11907078"/>
              <a:gd name="connsiteY39" fmla="*/ 6142382 h 6142382"/>
              <a:gd name="connsiteX40" fmla="*/ 7620530 w 11907078"/>
              <a:gd name="connsiteY40" fmla="*/ 6142382 h 6142382"/>
              <a:gd name="connsiteX41" fmla="*/ 6906105 w 11907078"/>
              <a:gd name="connsiteY41" fmla="*/ 6142382 h 6142382"/>
              <a:gd name="connsiteX42" fmla="*/ 6310751 w 11907078"/>
              <a:gd name="connsiteY42" fmla="*/ 6142382 h 6142382"/>
              <a:gd name="connsiteX43" fmla="*/ 5477256 w 11907078"/>
              <a:gd name="connsiteY43" fmla="*/ 6142382 h 6142382"/>
              <a:gd name="connsiteX44" fmla="*/ 4762831 w 11907078"/>
              <a:gd name="connsiteY44" fmla="*/ 6142382 h 6142382"/>
              <a:gd name="connsiteX45" fmla="*/ 3929336 w 11907078"/>
              <a:gd name="connsiteY45" fmla="*/ 6142382 h 6142382"/>
              <a:gd name="connsiteX46" fmla="*/ 3214911 w 11907078"/>
              <a:gd name="connsiteY46" fmla="*/ 6142382 h 6142382"/>
              <a:gd name="connsiteX47" fmla="*/ 2857699 w 11907078"/>
              <a:gd name="connsiteY47" fmla="*/ 6142382 h 6142382"/>
              <a:gd name="connsiteX48" fmla="*/ 2381416 w 11907078"/>
              <a:gd name="connsiteY48" fmla="*/ 6142382 h 6142382"/>
              <a:gd name="connsiteX49" fmla="*/ 1547920 w 11907078"/>
              <a:gd name="connsiteY49" fmla="*/ 6142382 h 6142382"/>
              <a:gd name="connsiteX50" fmla="*/ 714425 w 11907078"/>
              <a:gd name="connsiteY50" fmla="*/ 6142382 h 6142382"/>
              <a:gd name="connsiteX51" fmla="*/ 0 w 11907078"/>
              <a:gd name="connsiteY51" fmla="*/ 6142382 h 6142382"/>
              <a:gd name="connsiteX52" fmla="*/ 0 w 11907078"/>
              <a:gd name="connsiteY52" fmla="*/ 5522560 h 6142382"/>
              <a:gd name="connsiteX53" fmla="*/ 0 w 11907078"/>
              <a:gd name="connsiteY53" fmla="*/ 5087009 h 6142382"/>
              <a:gd name="connsiteX54" fmla="*/ 0 w 11907078"/>
              <a:gd name="connsiteY54" fmla="*/ 4405763 h 6142382"/>
              <a:gd name="connsiteX55" fmla="*/ 0 w 11907078"/>
              <a:gd name="connsiteY55" fmla="*/ 3847365 h 6142382"/>
              <a:gd name="connsiteX56" fmla="*/ 0 w 11907078"/>
              <a:gd name="connsiteY56" fmla="*/ 3473238 h 6142382"/>
              <a:gd name="connsiteX57" fmla="*/ 0 w 11907078"/>
              <a:gd name="connsiteY57" fmla="*/ 2914839 h 6142382"/>
              <a:gd name="connsiteX58" fmla="*/ 0 w 11907078"/>
              <a:gd name="connsiteY58" fmla="*/ 2540713 h 6142382"/>
              <a:gd name="connsiteX59" fmla="*/ 0 w 11907078"/>
              <a:gd name="connsiteY59" fmla="*/ 2166586 h 6142382"/>
              <a:gd name="connsiteX60" fmla="*/ 0 w 11907078"/>
              <a:gd name="connsiteY60" fmla="*/ 1792459 h 6142382"/>
              <a:gd name="connsiteX61" fmla="*/ 0 w 11907078"/>
              <a:gd name="connsiteY61" fmla="*/ 1111213 h 6142382"/>
              <a:gd name="connsiteX62" fmla="*/ 0 w 11907078"/>
              <a:gd name="connsiteY62" fmla="*/ 675662 h 6142382"/>
              <a:gd name="connsiteX63" fmla="*/ 0 w 11907078"/>
              <a:gd name="connsiteY63" fmla="*/ 0 h 61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1907078" h="6142382" fill="none" extrusionOk="0">
                <a:moveTo>
                  <a:pt x="0" y="0"/>
                </a:moveTo>
                <a:cubicBezTo>
                  <a:pt x="227853" y="-49128"/>
                  <a:pt x="478740" y="59509"/>
                  <a:pt x="714425" y="0"/>
                </a:cubicBezTo>
                <a:cubicBezTo>
                  <a:pt x="950111" y="-59509"/>
                  <a:pt x="1272598" y="69087"/>
                  <a:pt x="1428849" y="0"/>
                </a:cubicBezTo>
                <a:cubicBezTo>
                  <a:pt x="1585100" y="-69087"/>
                  <a:pt x="1883315" y="45017"/>
                  <a:pt x="2024203" y="0"/>
                </a:cubicBezTo>
                <a:cubicBezTo>
                  <a:pt x="2165091" y="-45017"/>
                  <a:pt x="2496414" y="7056"/>
                  <a:pt x="2857699" y="0"/>
                </a:cubicBezTo>
                <a:cubicBezTo>
                  <a:pt x="3218984" y="-7056"/>
                  <a:pt x="3211407" y="25037"/>
                  <a:pt x="3453053" y="0"/>
                </a:cubicBezTo>
                <a:cubicBezTo>
                  <a:pt x="3694699" y="-25037"/>
                  <a:pt x="3636646" y="33979"/>
                  <a:pt x="3810265" y="0"/>
                </a:cubicBezTo>
                <a:cubicBezTo>
                  <a:pt x="3983884" y="-33979"/>
                  <a:pt x="4221585" y="9803"/>
                  <a:pt x="4524690" y="0"/>
                </a:cubicBezTo>
                <a:cubicBezTo>
                  <a:pt x="4827796" y="-9803"/>
                  <a:pt x="4705040" y="19784"/>
                  <a:pt x="4762831" y="0"/>
                </a:cubicBezTo>
                <a:cubicBezTo>
                  <a:pt x="4820622" y="-19784"/>
                  <a:pt x="4948440" y="11224"/>
                  <a:pt x="5000973" y="0"/>
                </a:cubicBezTo>
                <a:cubicBezTo>
                  <a:pt x="5053506" y="-11224"/>
                  <a:pt x="5281558" y="3889"/>
                  <a:pt x="5358185" y="0"/>
                </a:cubicBezTo>
                <a:cubicBezTo>
                  <a:pt x="5434812" y="-3889"/>
                  <a:pt x="5810460" y="2842"/>
                  <a:pt x="6191681" y="0"/>
                </a:cubicBezTo>
                <a:cubicBezTo>
                  <a:pt x="6572902" y="-2842"/>
                  <a:pt x="6466146" y="13954"/>
                  <a:pt x="6548893" y="0"/>
                </a:cubicBezTo>
                <a:cubicBezTo>
                  <a:pt x="6631640" y="-13954"/>
                  <a:pt x="7045652" y="17204"/>
                  <a:pt x="7263318" y="0"/>
                </a:cubicBezTo>
                <a:cubicBezTo>
                  <a:pt x="7480984" y="-17204"/>
                  <a:pt x="7707765" y="67340"/>
                  <a:pt x="7858671" y="0"/>
                </a:cubicBezTo>
                <a:cubicBezTo>
                  <a:pt x="8009577" y="-67340"/>
                  <a:pt x="8473555" y="31418"/>
                  <a:pt x="8692167" y="0"/>
                </a:cubicBezTo>
                <a:cubicBezTo>
                  <a:pt x="8910779" y="-31418"/>
                  <a:pt x="9149588" y="7723"/>
                  <a:pt x="9406592" y="0"/>
                </a:cubicBezTo>
                <a:cubicBezTo>
                  <a:pt x="9663596" y="-7723"/>
                  <a:pt x="9779829" y="30141"/>
                  <a:pt x="9882875" y="0"/>
                </a:cubicBezTo>
                <a:cubicBezTo>
                  <a:pt x="9985921" y="-30141"/>
                  <a:pt x="10273437" y="10903"/>
                  <a:pt x="10478229" y="0"/>
                </a:cubicBezTo>
                <a:cubicBezTo>
                  <a:pt x="10683021" y="-10903"/>
                  <a:pt x="10599914" y="1363"/>
                  <a:pt x="10716370" y="0"/>
                </a:cubicBezTo>
                <a:cubicBezTo>
                  <a:pt x="10832826" y="-1363"/>
                  <a:pt x="11089647" y="12442"/>
                  <a:pt x="11192653" y="0"/>
                </a:cubicBezTo>
                <a:cubicBezTo>
                  <a:pt x="11295659" y="-12442"/>
                  <a:pt x="11592495" y="49685"/>
                  <a:pt x="11907078" y="0"/>
                </a:cubicBezTo>
                <a:cubicBezTo>
                  <a:pt x="11940799" y="298086"/>
                  <a:pt x="11892603" y="343785"/>
                  <a:pt x="11907078" y="681246"/>
                </a:cubicBezTo>
                <a:cubicBezTo>
                  <a:pt x="11921553" y="1018707"/>
                  <a:pt x="11872291" y="943742"/>
                  <a:pt x="11907078" y="1178221"/>
                </a:cubicBezTo>
                <a:cubicBezTo>
                  <a:pt x="11941865" y="1412701"/>
                  <a:pt x="11871462" y="1414529"/>
                  <a:pt x="11907078" y="1613771"/>
                </a:cubicBezTo>
                <a:cubicBezTo>
                  <a:pt x="11942694" y="1813013"/>
                  <a:pt x="11896402" y="2090220"/>
                  <a:pt x="11907078" y="2233593"/>
                </a:cubicBezTo>
                <a:cubicBezTo>
                  <a:pt x="11917754" y="2376966"/>
                  <a:pt x="11841481" y="2538522"/>
                  <a:pt x="11907078" y="2791992"/>
                </a:cubicBezTo>
                <a:cubicBezTo>
                  <a:pt x="11972675" y="3045462"/>
                  <a:pt x="11901278" y="3067985"/>
                  <a:pt x="11907078" y="3227543"/>
                </a:cubicBezTo>
                <a:cubicBezTo>
                  <a:pt x="11912878" y="3387101"/>
                  <a:pt x="11875762" y="3672866"/>
                  <a:pt x="11907078" y="3785941"/>
                </a:cubicBezTo>
                <a:cubicBezTo>
                  <a:pt x="11938394" y="3899016"/>
                  <a:pt x="11864982" y="4277809"/>
                  <a:pt x="11907078" y="4405763"/>
                </a:cubicBezTo>
                <a:cubicBezTo>
                  <a:pt x="11949174" y="4533717"/>
                  <a:pt x="11873588" y="4755278"/>
                  <a:pt x="11907078" y="4964161"/>
                </a:cubicBezTo>
                <a:cubicBezTo>
                  <a:pt x="11940568" y="5173044"/>
                  <a:pt x="11888923" y="5277313"/>
                  <a:pt x="11907078" y="5399712"/>
                </a:cubicBezTo>
                <a:cubicBezTo>
                  <a:pt x="11925233" y="5522111"/>
                  <a:pt x="11906020" y="5847087"/>
                  <a:pt x="11907078" y="6142382"/>
                </a:cubicBezTo>
                <a:cubicBezTo>
                  <a:pt x="11845971" y="6144627"/>
                  <a:pt x="11746912" y="6141423"/>
                  <a:pt x="11668936" y="6142382"/>
                </a:cubicBezTo>
                <a:cubicBezTo>
                  <a:pt x="11590960" y="6143341"/>
                  <a:pt x="11434721" y="6109635"/>
                  <a:pt x="11311724" y="6142382"/>
                </a:cubicBezTo>
                <a:cubicBezTo>
                  <a:pt x="11188727" y="6175129"/>
                  <a:pt x="11158536" y="6123107"/>
                  <a:pt x="11073583" y="6142382"/>
                </a:cubicBezTo>
                <a:cubicBezTo>
                  <a:pt x="10988630" y="6161657"/>
                  <a:pt x="10654823" y="6091753"/>
                  <a:pt x="10359158" y="6142382"/>
                </a:cubicBezTo>
                <a:cubicBezTo>
                  <a:pt x="10063493" y="6193011"/>
                  <a:pt x="9851006" y="6086503"/>
                  <a:pt x="9644733" y="6142382"/>
                </a:cubicBezTo>
                <a:cubicBezTo>
                  <a:pt x="9438461" y="6198261"/>
                  <a:pt x="9344943" y="6099630"/>
                  <a:pt x="9168450" y="6142382"/>
                </a:cubicBezTo>
                <a:cubicBezTo>
                  <a:pt x="8991957" y="6185134"/>
                  <a:pt x="8663661" y="6105415"/>
                  <a:pt x="8454025" y="6142382"/>
                </a:cubicBezTo>
                <a:cubicBezTo>
                  <a:pt x="8244390" y="6179349"/>
                  <a:pt x="7892361" y="6094107"/>
                  <a:pt x="7620530" y="6142382"/>
                </a:cubicBezTo>
                <a:cubicBezTo>
                  <a:pt x="7348700" y="6190657"/>
                  <a:pt x="7082877" y="6094124"/>
                  <a:pt x="6906105" y="6142382"/>
                </a:cubicBezTo>
                <a:cubicBezTo>
                  <a:pt x="6729334" y="6190640"/>
                  <a:pt x="6561131" y="6123736"/>
                  <a:pt x="6310751" y="6142382"/>
                </a:cubicBezTo>
                <a:cubicBezTo>
                  <a:pt x="6060371" y="6161028"/>
                  <a:pt x="5892044" y="6139335"/>
                  <a:pt x="5477256" y="6142382"/>
                </a:cubicBezTo>
                <a:cubicBezTo>
                  <a:pt x="5062468" y="6145429"/>
                  <a:pt x="5117518" y="6127702"/>
                  <a:pt x="4762831" y="6142382"/>
                </a:cubicBezTo>
                <a:cubicBezTo>
                  <a:pt x="4408145" y="6157062"/>
                  <a:pt x="4196342" y="6134829"/>
                  <a:pt x="3929336" y="6142382"/>
                </a:cubicBezTo>
                <a:cubicBezTo>
                  <a:pt x="3662330" y="6149935"/>
                  <a:pt x="3479280" y="6061415"/>
                  <a:pt x="3214911" y="6142382"/>
                </a:cubicBezTo>
                <a:cubicBezTo>
                  <a:pt x="2950542" y="6223349"/>
                  <a:pt x="2987047" y="6104564"/>
                  <a:pt x="2857699" y="6142382"/>
                </a:cubicBezTo>
                <a:cubicBezTo>
                  <a:pt x="2728351" y="6180200"/>
                  <a:pt x="2580469" y="6085931"/>
                  <a:pt x="2381416" y="6142382"/>
                </a:cubicBezTo>
                <a:cubicBezTo>
                  <a:pt x="2182363" y="6198833"/>
                  <a:pt x="1807855" y="6076794"/>
                  <a:pt x="1547920" y="6142382"/>
                </a:cubicBezTo>
                <a:cubicBezTo>
                  <a:pt x="1287985" y="6207970"/>
                  <a:pt x="1100851" y="6054660"/>
                  <a:pt x="714425" y="6142382"/>
                </a:cubicBezTo>
                <a:cubicBezTo>
                  <a:pt x="328000" y="6230104"/>
                  <a:pt x="184476" y="6100064"/>
                  <a:pt x="0" y="6142382"/>
                </a:cubicBezTo>
                <a:cubicBezTo>
                  <a:pt x="-45899" y="5929663"/>
                  <a:pt x="31937" y="5663470"/>
                  <a:pt x="0" y="5522560"/>
                </a:cubicBezTo>
                <a:cubicBezTo>
                  <a:pt x="-31937" y="5381650"/>
                  <a:pt x="7295" y="5277695"/>
                  <a:pt x="0" y="5087009"/>
                </a:cubicBezTo>
                <a:cubicBezTo>
                  <a:pt x="-7295" y="4896323"/>
                  <a:pt x="81292" y="4549629"/>
                  <a:pt x="0" y="4405763"/>
                </a:cubicBezTo>
                <a:cubicBezTo>
                  <a:pt x="-81292" y="4261897"/>
                  <a:pt x="962" y="4068690"/>
                  <a:pt x="0" y="3847365"/>
                </a:cubicBezTo>
                <a:cubicBezTo>
                  <a:pt x="-962" y="3626040"/>
                  <a:pt x="10213" y="3605185"/>
                  <a:pt x="0" y="3473238"/>
                </a:cubicBezTo>
                <a:cubicBezTo>
                  <a:pt x="-10213" y="3341291"/>
                  <a:pt x="3676" y="3103343"/>
                  <a:pt x="0" y="2914839"/>
                </a:cubicBezTo>
                <a:cubicBezTo>
                  <a:pt x="-3676" y="2726335"/>
                  <a:pt x="1970" y="2704907"/>
                  <a:pt x="0" y="2540713"/>
                </a:cubicBezTo>
                <a:cubicBezTo>
                  <a:pt x="-1970" y="2376519"/>
                  <a:pt x="23147" y="2284574"/>
                  <a:pt x="0" y="2166586"/>
                </a:cubicBezTo>
                <a:cubicBezTo>
                  <a:pt x="-23147" y="2048598"/>
                  <a:pt x="22007" y="1874364"/>
                  <a:pt x="0" y="1792459"/>
                </a:cubicBezTo>
                <a:cubicBezTo>
                  <a:pt x="-22007" y="1710554"/>
                  <a:pt x="64305" y="1253042"/>
                  <a:pt x="0" y="1111213"/>
                </a:cubicBezTo>
                <a:cubicBezTo>
                  <a:pt x="-64305" y="969384"/>
                  <a:pt x="14925" y="868211"/>
                  <a:pt x="0" y="675662"/>
                </a:cubicBezTo>
                <a:cubicBezTo>
                  <a:pt x="-14925" y="483113"/>
                  <a:pt x="41203" y="279875"/>
                  <a:pt x="0" y="0"/>
                </a:cubicBezTo>
                <a:close/>
              </a:path>
              <a:path w="11907078" h="6142382" stroke="0" extrusionOk="0">
                <a:moveTo>
                  <a:pt x="0" y="0"/>
                </a:moveTo>
                <a:cubicBezTo>
                  <a:pt x="103092" y="-11846"/>
                  <a:pt x="170862" y="9036"/>
                  <a:pt x="238142" y="0"/>
                </a:cubicBezTo>
                <a:cubicBezTo>
                  <a:pt x="305422" y="-9036"/>
                  <a:pt x="695375" y="84781"/>
                  <a:pt x="1071637" y="0"/>
                </a:cubicBezTo>
                <a:cubicBezTo>
                  <a:pt x="1447899" y="-84781"/>
                  <a:pt x="1477229" y="6954"/>
                  <a:pt x="1666991" y="0"/>
                </a:cubicBezTo>
                <a:cubicBezTo>
                  <a:pt x="1856753" y="-6954"/>
                  <a:pt x="1930743" y="20571"/>
                  <a:pt x="2143274" y="0"/>
                </a:cubicBezTo>
                <a:cubicBezTo>
                  <a:pt x="2355805" y="-20571"/>
                  <a:pt x="2709055" y="48923"/>
                  <a:pt x="2857699" y="0"/>
                </a:cubicBezTo>
                <a:cubicBezTo>
                  <a:pt x="3006344" y="-48923"/>
                  <a:pt x="3046462" y="24133"/>
                  <a:pt x="3095840" y="0"/>
                </a:cubicBezTo>
                <a:cubicBezTo>
                  <a:pt x="3145218" y="-24133"/>
                  <a:pt x="3370928" y="2652"/>
                  <a:pt x="3572123" y="0"/>
                </a:cubicBezTo>
                <a:cubicBezTo>
                  <a:pt x="3773318" y="-2652"/>
                  <a:pt x="4078145" y="9052"/>
                  <a:pt x="4405619" y="0"/>
                </a:cubicBezTo>
                <a:cubicBezTo>
                  <a:pt x="4733093" y="-9052"/>
                  <a:pt x="4654151" y="21703"/>
                  <a:pt x="4762831" y="0"/>
                </a:cubicBezTo>
                <a:cubicBezTo>
                  <a:pt x="4871511" y="-21703"/>
                  <a:pt x="5122582" y="36669"/>
                  <a:pt x="5239114" y="0"/>
                </a:cubicBezTo>
                <a:cubicBezTo>
                  <a:pt x="5355646" y="-36669"/>
                  <a:pt x="5791045" y="2253"/>
                  <a:pt x="6072610" y="0"/>
                </a:cubicBezTo>
                <a:cubicBezTo>
                  <a:pt x="6354175" y="-2253"/>
                  <a:pt x="6431272" y="3294"/>
                  <a:pt x="6787034" y="0"/>
                </a:cubicBezTo>
                <a:cubicBezTo>
                  <a:pt x="7142796" y="-3294"/>
                  <a:pt x="7215820" y="27897"/>
                  <a:pt x="7501459" y="0"/>
                </a:cubicBezTo>
                <a:cubicBezTo>
                  <a:pt x="7787098" y="-27897"/>
                  <a:pt x="7682354" y="14750"/>
                  <a:pt x="7739601" y="0"/>
                </a:cubicBezTo>
                <a:cubicBezTo>
                  <a:pt x="7796848" y="-14750"/>
                  <a:pt x="8301703" y="7403"/>
                  <a:pt x="8454025" y="0"/>
                </a:cubicBezTo>
                <a:cubicBezTo>
                  <a:pt x="8606347" y="-7403"/>
                  <a:pt x="8618462" y="4840"/>
                  <a:pt x="8692167" y="0"/>
                </a:cubicBezTo>
                <a:cubicBezTo>
                  <a:pt x="8765872" y="-4840"/>
                  <a:pt x="9067358" y="1191"/>
                  <a:pt x="9168450" y="0"/>
                </a:cubicBezTo>
                <a:cubicBezTo>
                  <a:pt x="9269542" y="-1191"/>
                  <a:pt x="9690924" y="72248"/>
                  <a:pt x="9882875" y="0"/>
                </a:cubicBezTo>
                <a:cubicBezTo>
                  <a:pt x="10074826" y="-72248"/>
                  <a:pt x="10122443" y="33569"/>
                  <a:pt x="10240087" y="0"/>
                </a:cubicBezTo>
                <a:cubicBezTo>
                  <a:pt x="10357731" y="-33569"/>
                  <a:pt x="10616237" y="4276"/>
                  <a:pt x="10954512" y="0"/>
                </a:cubicBezTo>
                <a:cubicBezTo>
                  <a:pt x="11292787" y="-4276"/>
                  <a:pt x="11217559" y="15575"/>
                  <a:pt x="11311724" y="0"/>
                </a:cubicBezTo>
                <a:cubicBezTo>
                  <a:pt x="11405889" y="-15575"/>
                  <a:pt x="11678367" y="39142"/>
                  <a:pt x="11907078" y="0"/>
                </a:cubicBezTo>
                <a:cubicBezTo>
                  <a:pt x="11979962" y="246662"/>
                  <a:pt x="11877613" y="467154"/>
                  <a:pt x="11907078" y="619822"/>
                </a:cubicBezTo>
                <a:cubicBezTo>
                  <a:pt x="11936543" y="772490"/>
                  <a:pt x="11859165" y="846860"/>
                  <a:pt x="11907078" y="1055373"/>
                </a:cubicBezTo>
                <a:cubicBezTo>
                  <a:pt x="11954991" y="1263886"/>
                  <a:pt x="11855166" y="1348383"/>
                  <a:pt x="11907078" y="1490924"/>
                </a:cubicBezTo>
                <a:cubicBezTo>
                  <a:pt x="11958990" y="1633465"/>
                  <a:pt x="11878923" y="1771576"/>
                  <a:pt x="11907078" y="1865051"/>
                </a:cubicBezTo>
                <a:cubicBezTo>
                  <a:pt x="11935233" y="1958526"/>
                  <a:pt x="11879391" y="2183256"/>
                  <a:pt x="11907078" y="2362025"/>
                </a:cubicBezTo>
                <a:cubicBezTo>
                  <a:pt x="11934765" y="2540794"/>
                  <a:pt x="11885284" y="2611576"/>
                  <a:pt x="11907078" y="2736152"/>
                </a:cubicBezTo>
                <a:cubicBezTo>
                  <a:pt x="11928872" y="2860728"/>
                  <a:pt x="11862365" y="3066528"/>
                  <a:pt x="11907078" y="3171703"/>
                </a:cubicBezTo>
                <a:cubicBezTo>
                  <a:pt x="11951791" y="3276878"/>
                  <a:pt x="11901454" y="3489702"/>
                  <a:pt x="11907078" y="3791525"/>
                </a:cubicBezTo>
                <a:cubicBezTo>
                  <a:pt x="11912702" y="4093348"/>
                  <a:pt x="11858093" y="4098754"/>
                  <a:pt x="11907078" y="4227076"/>
                </a:cubicBezTo>
                <a:cubicBezTo>
                  <a:pt x="11956063" y="4355398"/>
                  <a:pt x="11885731" y="4429257"/>
                  <a:pt x="11907078" y="4601203"/>
                </a:cubicBezTo>
                <a:cubicBezTo>
                  <a:pt x="11928425" y="4773149"/>
                  <a:pt x="11885688" y="4997921"/>
                  <a:pt x="11907078" y="5098177"/>
                </a:cubicBezTo>
                <a:cubicBezTo>
                  <a:pt x="11928468" y="5198433"/>
                  <a:pt x="11902380" y="5853972"/>
                  <a:pt x="11907078" y="6142382"/>
                </a:cubicBezTo>
                <a:cubicBezTo>
                  <a:pt x="11593261" y="6191636"/>
                  <a:pt x="11468628" y="6098575"/>
                  <a:pt x="11192653" y="6142382"/>
                </a:cubicBezTo>
                <a:cubicBezTo>
                  <a:pt x="10916678" y="6186189"/>
                  <a:pt x="10962402" y="6120213"/>
                  <a:pt x="10835441" y="6142382"/>
                </a:cubicBezTo>
                <a:cubicBezTo>
                  <a:pt x="10708480" y="6164551"/>
                  <a:pt x="10709944" y="6121458"/>
                  <a:pt x="10597299" y="6142382"/>
                </a:cubicBezTo>
                <a:cubicBezTo>
                  <a:pt x="10484654" y="6163306"/>
                  <a:pt x="10151585" y="6130489"/>
                  <a:pt x="9763804" y="6142382"/>
                </a:cubicBezTo>
                <a:cubicBezTo>
                  <a:pt x="9376024" y="6154275"/>
                  <a:pt x="9393289" y="6105094"/>
                  <a:pt x="9287521" y="6142382"/>
                </a:cubicBezTo>
                <a:cubicBezTo>
                  <a:pt x="9181753" y="6179670"/>
                  <a:pt x="9140064" y="6132545"/>
                  <a:pt x="9049379" y="6142382"/>
                </a:cubicBezTo>
                <a:cubicBezTo>
                  <a:pt x="8958694" y="6152219"/>
                  <a:pt x="8511842" y="6124932"/>
                  <a:pt x="8334955" y="6142382"/>
                </a:cubicBezTo>
                <a:cubicBezTo>
                  <a:pt x="8158068" y="6159832"/>
                  <a:pt x="7690502" y="6115128"/>
                  <a:pt x="7501459" y="6142382"/>
                </a:cubicBezTo>
                <a:cubicBezTo>
                  <a:pt x="7312416" y="6169636"/>
                  <a:pt x="7023868" y="6103217"/>
                  <a:pt x="6787034" y="6142382"/>
                </a:cubicBezTo>
                <a:cubicBezTo>
                  <a:pt x="6550201" y="6181547"/>
                  <a:pt x="6607847" y="6138095"/>
                  <a:pt x="6548893" y="6142382"/>
                </a:cubicBezTo>
                <a:cubicBezTo>
                  <a:pt x="6489939" y="6146669"/>
                  <a:pt x="6362586" y="6138171"/>
                  <a:pt x="6310751" y="6142382"/>
                </a:cubicBezTo>
                <a:cubicBezTo>
                  <a:pt x="6258916" y="6146593"/>
                  <a:pt x="5749268" y="6127520"/>
                  <a:pt x="5596327" y="6142382"/>
                </a:cubicBezTo>
                <a:cubicBezTo>
                  <a:pt x="5443386" y="6157244"/>
                  <a:pt x="5027027" y="6135862"/>
                  <a:pt x="4762831" y="6142382"/>
                </a:cubicBezTo>
                <a:cubicBezTo>
                  <a:pt x="4498635" y="6148902"/>
                  <a:pt x="4098667" y="6118017"/>
                  <a:pt x="3929336" y="6142382"/>
                </a:cubicBezTo>
                <a:cubicBezTo>
                  <a:pt x="3760005" y="6166747"/>
                  <a:pt x="3358998" y="6056514"/>
                  <a:pt x="3095840" y="6142382"/>
                </a:cubicBezTo>
                <a:cubicBezTo>
                  <a:pt x="2832682" y="6228250"/>
                  <a:pt x="2788381" y="6119921"/>
                  <a:pt x="2619557" y="6142382"/>
                </a:cubicBezTo>
                <a:cubicBezTo>
                  <a:pt x="2450733" y="6164843"/>
                  <a:pt x="2233965" y="6097687"/>
                  <a:pt x="2024203" y="6142382"/>
                </a:cubicBezTo>
                <a:cubicBezTo>
                  <a:pt x="1814441" y="6187077"/>
                  <a:pt x="1904150" y="6117466"/>
                  <a:pt x="1786062" y="6142382"/>
                </a:cubicBezTo>
                <a:cubicBezTo>
                  <a:pt x="1667974" y="6167298"/>
                  <a:pt x="1316209" y="6086214"/>
                  <a:pt x="1071637" y="6142382"/>
                </a:cubicBezTo>
                <a:cubicBezTo>
                  <a:pt x="827065" y="6198550"/>
                  <a:pt x="374750" y="6030713"/>
                  <a:pt x="0" y="6142382"/>
                </a:cubicBezTo>
                <a:cubicBezTo>
                  <a:pt x="-12843" y="5895287"/>
                  <a:pt x="25810" y="5699025"/>
                  <a:pt x="0" y="5461136"/>
                </a:cubicBezTo>
                <a:cubicBezTo>
                  <a:pt x="-25810" y="5223247"/>
                  <a:pt x="4703" y="5125005"/>
                  <a:pt x="0" y="4964161"/>
                </a:cubicBezTo>
                <a:cubicBezTo>
                  <a:pt x="-4703" y="4803318"/>
                  <a:pt x="2006" y="4602580"/>
                  <a:pt x="0" y="4467187"/>
                </a:cubicBezTo>
                <a:cubicBezTo>
                  <a:pt x="-2006" y="4331794"/>
                  <a:pt x="53306" y="4157087"/>
                  <a:pt x="0" y="3908789"/>
                </a:cubicBezTo>
                <a:cubicBezTo>
                  <a:pt x="-53306" y="3660491"/>
                  <a:pt x="39227" y="3653570"/>
                  <a:pt x="0" y="3534662"/>
                </a:cubicBezTo>
                <a:cubicBezTo>
                  <a:pt x="-39227" y="3415754"/>
                  <a:pt x="16913" y="3255586"/>
                  <a:pt x="0" y="3160535"/>
                </a:cubicBezTo>
                <a:cubicBezTo>
                  <a:pt x="-16913" y="3065484"/>
                  <a:pt x="8335" y="2788521"/>
                  <a:pt x="0" y="2663560"/>
                </a:cubicBezTo>
                <a:cubicBezTo>
                  <a:pt x="-8335" y="2538599"/>
                  <a:pt x="2734" y="2362140"/>
                  <a:pt x="0" y="2166586"/>
                </a:cubicBezTo>
                <a:cubicBezTo>
                  <a:pt x="-2734" y="1971032"/>
                  <a:pt x="38369" y="1863884"/>
                  <a:pt x="0" y="1669611"/>
                </a:cubicBezTo>
                <a:cubicBezTo>
                  <a:pt x="-38369" y="1475338"/>
                  <a:pt x="38949" y="1402647"/>
                  <a:pt x="0" y="1234060"/>
                </a:cubicBezTo>
                <a:cubicBezTo>
                  <a:pt x="-38949" y="1065473"/>
                  <a:pt x="10409" y="989946"/>
                  <a:pt x="0" y="859933"/>
                </a:cubicBezTo>
                <a:cubicBezTo>
                  <a:pt x="-10409" y="729920"/>
                  <a:pt x="23067" y="21765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2497375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0BDF5-8DDE-4FAE-B250-763DC9E26145}"/>
              </a:ext>
            </a:extLst>
          </p:cNvPr>
          <p:cNvSpPr/>
          <p:nvPr/>
        </p:nvSpPr>
        <p:spPr>
          <a:xfrm>
            <a:off x="3751939" y="735499"/>
            <a:ext cx="4767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เลือกประเภทตั๋วรถไฟ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D40972-9268-460D-BFFF-50B3BF11BD3F}"/>
              </a:ext>
            </a:extLst>
          </p:cNvPr>
          <p:cNvSpPr/>
          <p:nvPr/>
        </p:nvSpPr>
        <p:spPr>
          <a:xfrm>
            <a:off x="2082166" y="1844212"/>
            <a:ext cx="3339546" cy="3289852"/>
          </a:xfrm>
          <a:custGeom>
            <a:avLst/>
            <a:gdLst>
              <a:gd name="connsiteX0" fmla="*/ 0 w 3339546"/>
              <a:gd name="connsiteY0" fmla="*/ 548320 h 3289852"/>
              <a:gd name="connsiteX1" fmla="*/ 548320 w 3339546"/>
              <a:gd name="connsiteY1" fmla="*/ 0 h 3289852"/>
              <a:gd name="connsiteX2" fmla="*/ 1041759 w 3339546"/>
              <a:gd name="connsiteY2" fmla="*/ 0 h 3289852"/>
              <a:gd name="connsiteX3" fmla="*/ 1624915 w 3339546"/>
              <a:gd name="connsiteY3" fmla="*/ 0 h 3289852"/>
              <a:gd name="connsiteX4" fmla="*/ 2163212 w 3339546"/>
              <a:gd name="connsiteY4" fmla="*/ 0 h 3289852"/>
              <a:gd name="connsiteX5" fmla="*/ 2791226 w 3339546"/>
              <a:gd name="connsiteY5" fmla="*/ 0 h 3289852"/>
              <a:gd name="connsiteX6" fmla="*/ 3339546 w 3339546"/>
              <a:gd name="connsiteY6" fmla="*/ 548320 h 3289852"/>
              <a:gd name="connsiteX7" fmla="*/ 3339546 w 3339546"/>
              <a:gd name="connsiteY7" fmla="*/ 1096623 h 3289852"/>
              <a:gd name="connsiteX8" fmla="*/ 3339546 w 3339546"/>
              <a:gd name="connsiteY8" fmla="*/ 1666858 h 3289852"/>
              <a:gd name="connsiteX9" fmla="*/ 3339546 w 3339546"/>
              <a:gd name="connsiteY9" fmla="*/ 2193229 h 3289852"/>
              <a:gd name="connsiteX10" fmla="*/ 3339546 w 3339546"/>
              <a:gd name="connsiteY10" fmla="*/ 2741532 h 3289852"/>
              <a:gd name="connsiteX11" fmla="*/ 2791226 w 3339546"/>
              <a:gd name="connsiteY11" fmla="*/ 3289852 h 3289852"/>
              <a:gd name="connsiteX12" fmla="*/ 2230500 w 3339546"/>
              <a:gd name="connsiteY12" fmla="*/ 3289852 h 3289852"/>
              <a:gd name="connsiteX13" fmla="*/ 1669773 w 3339546"/>
              <a:gd name="connsiteY13" fmla="*/ 3289852 h 3289852"/>
              <a:gd name="connsiteX14" fmla="*/ 1086617 w 3339546"/>
              <a:gd name="connsiteY14" fmla="*/ 3289852 h 3289852"/>
              <a:gd name="connsiteX15" fmla="*/ 548320 w 3339546"/>
              <a:gd name="connsiteY15" fmla="*/ 3289852 h 3289852"/>
              <a:gd name="connsiteX16" fmla="*/ 0 w 3339546"/>
              <a:gd name="connsiteY16" fmla="*/ 2741532 h 3289852"/>
              <a:gd name="connsiteX17" fmla="*/ 0 w 3339546"/>
              <a:gd name="connsiteY17" fmla="*/ 2215161 h 3289852"/>
              <a:gd name="connsiteX18" fmla="*/ 0 w 3339546"/>
              <a:gd name="connsiteY18" fmla="*/ 1666858 h 3289852"/>
              <a:gd name="connsiteX19" fmla="*/ 0 w 3339546"/>
              <a:gd name="connsiteY19" fmla="*/ 1184351 h 3289852"/>
              <a:gd name="connsiteX20" fmla="*/ 0 w 3339546"/>
              <a:gd name="connsiteY20" fmla="*/ 548320 h 328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39546" h="3289852" fill="none" extrusionOk="0">
                <a:moveTo>
                  <a:pt x="0" y="548320"/>
                </a:moveTo>
                <a:cubicBezTo>
                  <a:pt x="10731" y="230022"/>
                  <a:pt x="237468" y="14965"/>
                  <a:pt x="548320" y="0"/>
                </a:cubicBezTo>
                <a:cubicBezTo>
                  <a:pt x="782854" y="-393"/>
                  <a:pt x="907476" y="-19778"/>
                  <a:pt x="1041759" y="0"/>
                </a:cubicBezTo>
                <a:cubicBezTo>
                  <a:pt x="1176042" y="19778"/>
                  <a:pt x="1452273" y="15908"/>
                  <a:pt x="1624915" y="0"/>
                </a:cubicBezTo>
                <a:cubicBezTo>
                  <a:pt x="1797557" y="-15908"/>
                  <a:pt x="1952663" y="-23519"/>
                  <a:pt x="2163212" y="0"/>
                </a:cubicBezTo>
                <a:cubicBezTo>
                  <a:pt x="2373761" y="23519"/>
                  <a:pt x="2535569" y="-6150"/>
                  <a:pt x="2791226" y="0"/>
                </a:cubicBezTo>
                <a:cubicBezTo>
                  <a:pt x="3121498" y="466"/>
                  <a:pt x="3329072" y="299819"/>
                  <a:pt x="3339546" y="548320"/>
                </a:cubicBezTo>
                <a:cubicBezTo>
                  <a:pt x="3323610" y="813621"/>
                  <a:pt x="3320699" y="948640"/>
                  <a:pt x="3339546" y="1096623"/>
                </a:cubicBezTo>
                <a:cubicBezTo>
                  <a:pt x="3358393" y="1244606"/>
                  <a:pt x="3355162" y="1477230"/>
                  <a:pt x="3339546" y="1666858"/>
                </a:cubicBezTo>
                <a:cubicBezTo>
                  <a:pt x="3323930" y="1856487"/>
                  <a:pt x="3340805" y="2071579"/>
                  <a:pt x="3339546" y="2193229"/>
                </a:cubicBezTo>
                <a:cubicBezTo>
                  <a:pt x="3338287" y="2314879"/>
                  <a:pt x="3362838" y="2626625"/>
                  <a:pt x="3339546" y="2741532"/>
                </a:cubicBezTo>
                <a:cubicBezTo>
                  <a:pt x="3367986" y="3012873"/>
                  <a:pt x="3084956" y="3299873"/>
                  <a:pt x="2791226" y="3289852"/>
                </a:cubicBezTo>
                <a:cubicBezTo>
                  <a:pt x="2668804" y="3286190"/>
                  <a:pt x="2424709" y="3265433"/>
                  <a:pt x="2230500" y="3289852"/>
                </a:cubicBezTo>
                <a:cubicBezTo>
                  <a:pt x="2036291" y="3314271"/>
                  <a:pt x="1845216" y="3300170"/>
                  <a:pt x="1669773" y="3289852"/>
                </a:cubicBezTo>
                <a:cubicBezTo>
                  <a:pt x="1494330" y="3279534"/>
                  <a:pt x="1312296" y="3279611"/>
                  <a:pt x="1086617" y="3289852"/>
                </a:cubicBezTo>
                <a:cubicBezTo>
                  <a:pt x="860938" y="3300093"/>
                  <a:pt x="665885" y="3278994"/>
                  <a:pt x="548320" y="3289852"/>
                </a:cubicBezTo>
                <a:cubicBezTo>
                  <a:pt x="295246" y="3328495"/>
                  <a:pt x="-33681" y="3001938"/>
                  <a:pt x="0" y="2741532"/>
                </a:cubicBezTo>
                <a:cubicBezTo>
                  <a:pt x="-19082" y="2568080"/>
                  <a:pt x="17484" y="2442553"/>
                  <a:pt x="0" y="2215161"/>
                </a:cubicBezTo>
                <a:cubicBezTo>
                  <a:pt x="-17484" y="1987769"/>
                  <a:pt x="15749" y="1810316"/>
                  <a:pt x="0" y="1666858"/>
                </a:cubicBezTo>
                <a:cubicBezTo>
                  <a:pt x="-15749" y="1523400"/>
                  <a:pt x="3884" y="1423789"/>
                  <a:pt x="0" y="1184351"/>
                </a:cubicBezTo>
                <a:cubicBezTo>
                  <a:pt x="-3884" y="944913"/>
                  <a:pt x="-8136" y="700637"/>
                  <a:pt x="0" y="548320"/>
                </a:cubicBezTo>
                <a:close/>
              </a:path>
              <a:path w="3339546" h="3289852" stroke="0" extrusionOk="0">
                <a:moveTo>
                  <a:pt x="0" y="548320"/>
                </a:moveTo>
                <a:cubicBezTo>
                  <a:pt x="-24353" y="275126"/>
                  <a:pt x="256951" y="16387"/>
                  <a:pt x="548320" y="0"/>
                </a:cubicBezTo>
                <a:cubicBezTo>
                  <a:pt x="689067" y="6178"/>
                  <a:pt x="848942" y="-19355"/>
                  <a:pt x="1109047" y="0"/>
                </a:cubicBezTo>
                <a:cubicBezTo>
                  <a:pt x="1369152" y="19355"/>
                  <a:pt x="1410800" y="-17604"/>
                  <a:pt x="1624915" y="0"/>
                </a:cubicBezTo>
                <a:cubicBezTo>
                  <a:pt x="1839030" y="17604"/>
                  <a:pt x="1987024" y="5356"/>
                  <a:pt x="2140783" y="0"/>
                </a:cubicBezTo>
                <a:cubicBezTo>
                  <a:pt x="2294542" y="-5356"/>
                  <a:pt x="2581844" y="30092"/>
                  <a:pt x="2791226" y="0"/>
                </a:cubicBezTo>
                <a:cubicBezTo>
                  <a:pt x="3101902" y="8902"/>
                  <a:pt x="3314812" y="294605"/>
                  <a:pt x="3339546" y="548320"/>
                </a:cubicBezTo>
                <a:cubicBezTo>
                  <a:pt x="3333915" y="762620"/>
                  <a:pt x="3331105" y="983030"/>
                  <a:pt x="3339546" y="1096623"/>
                </a:cubicBezTo>
                <a:cubicBezTo>
                  <a:pt x="3347987" y="1210216"/>
                  <a:pt x="3316432" y="1492907"/>
                  <a:pt x="3339546" y="1666858"/>
                </a:cubicBezTo>
                <a:cubicBezTo>
                  <a:pt x="3362660" y="1840809"/>
                  <a:pt x="3335430" y="1995774"/>
                  <a:pt x="3339546" y="2237093"/>
                </a:cubicBezTo>
                <a:cubicBezTo>
                  <a:pt x="3343662" y="2478413"/>
                  <a:pt x="3330711" y="2521835"/>
                  <a:pt x="3339546" y="2741532"/>
                </a:cubicBezTo>
                <a:cubicBezTo>
                  <a:pt x="3337384" y="3023629"/>
                  <a:pt x="3036190" y="3284242"/>
                  <a:pt x="2791226" y="3289852"/>
                </a:cubicBezTo>
                <a:cubicBezTo>
                  <a:pt x="2665065" y="3303309"/>
                  <a:pt x="2481133" y="3290882"/>
                  <a:pt x="2297787" y="3289852"/>
                </a:cubicBezTo>
                <a:cubicBezTo>
                  <a:pt x="2114441" y="3288822"/>
                  <a:pt x="1999156" y="3313352"/>
                  <a:pt x="1737060" y="3289852"/>
                </a:cubicBezTo>
                <a:cubicBezTo>
                  <a:pt x="1474964" y="3266352"/>
                  <a:pt x="1406835" y="3263101"/>
                  <a:pt x="1176334" y="3289852"/>
                </a:cubicBezTo>
                <a:cubicBezTo>
                  <a:pt x="945833" y="3316603"/>
                  <a:pt x="826223" y="3313350"/>
                  <a:pt x="548320" y="3289852"/>
                </a:cubicBezTo>
                <a:cubicBezTo>
                  <a:pt x="271831" y="3266630"/>
                  <a:pt x="55736" y="3056320"/>
                  <a:pt x="0" y="2741532"/>
                </a:cubicBezTo>
                <a:cubicBezTo>
                  <a:pt x="-18973" y="2525072"/>
                  <a:pt x="-4963" y="2394935"/>
                  <a:pt x="0" y="2149365"/>
                </a:cubicBezTo>
                <a:cubicBezTo>
                  <a:pt x="4963" y="1903795"/>
                  <a:pt x="-21098" y="1757778"/>
                  <a:pt x="0" y="1557198"/>
                </a:cubicBezTo>
                <a:cubicBezTo>
                  <a:pt x="21098" y="1356618"/>
                  <a:pt x="16274" y="931803"/>
                  <a:pt x="0" y="548320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8747281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ICON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F88F60-CEB0-443A-8B92-F2C6D2014804}"/>
              </a:ext>
            </a:extLst>
          </p:cNvPr>
          <p:cNvSpPr/>
          <p:nvPr/>
        </p:nvSpPr>
        <p:spPr>
          <a:xfrm>
            <a:off x="6849818" y="1794013"/>
            <a:ext cx="3339546" cy="3289852"/>
          </a:xfrm>
          <a:custGeom>
            <a:avLst/>
            <a:gdLst>
              <a:gd name="connsiteX0" fmla="*/ 0 w 3339546"/>
              <a:gd name="connsiteY0" fmla="*/ 548320 h 3289852"/>
              <a:gd name="connsiteX1" fmla="*/ 548320 w 3339546"/>
              <a:gd name="connsiteY1" fmla="*/ 0 h 3289852"/>
              <a:gd name="connsiteX2" fmla="*/ 1041759 w 3339546"/>
              <a:gd name="connsiteY2" fmla="*/ 0 h 3289852"/>
              <a:gd name="connsiteX3" fmla="*/ 1624915 w 3339546"/>
              <a:gd name="connsiteY3" fmla="*/ 0 h 3289852"/>
              <a:gd name="connsiteX4" fmla="*/ 2163212 w 3339546"/>
              <a:gd name="connsiteY4" fmla="*/ 0 h 3289852"/>
              <a:gd name="connsiteX5" fmla="*/ 2791226 w 3339546"/>
              <a:gd name="connsiteY5" fmla="*/ 0 h 3289852"/>
              <a:gd name="connsiteX6" fmla="*/ 3339546 w 3339546"/>
              <a:gd name="connsiteY6" fmla="*/ 548320 h 3289852"/>
              <a:gd name="connsiteX7" fmla="*/ 3339546 w 3339546"/>
              <a:gd name="connsiteY7" fmla="*/ 1096623 h 3289852"/>
              <a:gd name="connsiteX8" fmla="*/ 3339546 w 3339546"/>
              <a:gd name="connsiteY8" fmla="*/ 1666858 h 3289852"/>
              <a:gd name="connsiteX9" fmla="*/ 3339546 w 3339546"/>
              <a:gd name="connsiteY9" fmla="*/ 2193229 h 3289852"/>
              <a:gd name="connsiteX10" fmla="*/ 3339546 w 3339546"/>
              <a:gd name="connsiteY10" fmla="*/ 2741532 h 3289852"/>
              <a:gd name="connsiteX11" fmla="*/ 2791226 w 3339546"/>
              <a:gd name="connsiteY11" fmla="*/ 3289852 h 3289852"/>
              <a:gd name="connsiteX12" fmla="*/ 2230500 w 3339546"/>
              <a:gd name="connsiteY12" fmla="*/ 3289852 h 3289852"/>
              <a:gd name="connsiteX13" fmla="*/ 1669773 w 3339546"/>
              <a:gd name="connsiteY13" fmla="*/ 3289852 h 3289852"/>
              <a:gd name="connsiteX14" fmla="*/ 1086617 w 3339546"/>
              <a:gd name="connsiteY14" fmla="*/ 3289852 h 3289852"/>
              <a:gd name="connsiteX15" fmla="*/ 548320 w 3339546"/>
              <a:gd name="connsiteY15" fmla="*/ 3289852 h 3289852"/>
              <a:gd name="connsiteX16" fmla="*/ 0 w 3339546"/>
              <a:gd name="connsiteY16" fmla="*/ 2741532 h 3289852"/>
              <a:gd name="connsiteX17" fmla="*/ 0 w 3339546"/>
              <a:gd name="connsiteY17" fmla="*/ 2215161 h 3289852"/>
              <a:gd name="connsiteX18" fmla="*/ 0 w 3339546"/>
              <a:gd name="connsiteY18" fmla="*/ 1666858 h 3289852"/>
              <a:gd name="connsiteX19" fmla="*/ 0 w 3339546"/>
              <a:gd name="connsiteY19" fmla="*/ 1184351 h 3289852"/>
              <a:gd name="connsiteX20" fmla="*/ 0 w 3339546"/>
              <a:gd name="connsiteY20" fmla="*/ 548320 h 328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39546" h="3289852" fill="none" extrusionOk="0">
                <a:moveTo>
                  <a:pt x="0" y="548320"/>
                </a:moveTo>
                <a:cubicBezTo>
                  <a:pt x="10731" y="230022"/>
                  <a:pt x="237468" y="14965"/>
                  <a:pt x="548320" y="0"/>
                </a:cubicBezTo>
                <a:cubicBezTo>
                  <a:pt x="782854" y="-393"/>
                  <a:pt x="907476" y="-19778"/>
                  <a:pt x="1041759" y="0"/>
                </a:cubicBezTo>
                <a:cubicBezTo>
                  <a:pt x="1176042" y="19778"/>
                  <a:pt x="1452273" y="15908"/>
                  <a:pt x="1624915" y="0"/>
                </a:cubicBezTo>
                <a:cubicBezTo>
                  <a:pt x="1797557" y="-15908"/>
                  <a:pt x="1952663" y="-23519"/>
                  <a:pt x="2163212" y="0"/>
                </a:cubicBezTo>
                <a:cubicBezTo>
                  <a:pt x="2373761" y="23519"/>
                  <a:pt x="2535569" y="-6150"/>
                  <a:pt x="2791226" y="0"/>
                </a:cubicBezTo>
                <a:cubicBezTo>
                  <a:pt x="3121498" y="466"/>
                  <a:pt x="3329072" y="299819"/>
                  <a:pt x="3339546" y="548320"/>
                </a:cubicBezTo>
                <a:cubicBezTo>
                  <a:pt x="3323610" y="813621"/>
                  <a:pt x="3320699" y="948640"/>
                  <a:pt x="3339546" y="1096623"/>
                </a:cubicBezTo>
                <a:cubicBezTo>
                  <a:pt x="3358393" y="1244606"/>
                  <a:pt x="3355162" y="1477230"/>
                  <a:pt x="3339546" y="1666858"/>
                </a:cubicBezTo>
                <a:cubicBezTo>
                  <a:pt x="3323930" y="1856487"/>
                  <a:pt x="3340805" y="2071579"/>
                  <a:pt x="3339546" y="2193229"/>
                </a:cubicBezTo>
                <a:cubicBezTo>
                  <a:pt x="3338287" y="2314879"/>
                  <a:pt x="3362838" y="2626625"/>
                  <a:pt x="3339546" y="2741532"/>
                </a:cubicBezTo>
                <a:cubicBezTo>
                  <a:pt x="3367986" y="3012873"/>
                  <a:pt x="3084956" y="3299873"/>
                  <a:pt x="2791226" y="3289852"/>
                </a:cubicBezTo>
                <a:cubicBezTo>
                  <a:pt x="2668804" y="3286190"/>
                  <a:pt x="2424709" y="3265433"/>
                  <a:pt x="2230500" y="3289852"/>
                </a:cubicBezTo>
                <a:cubicBezTo>
                  <a:pt x="2036291" y="3314271"/>
                  <a:pt x="1845216" y="3300170"/>
                  <a:pt x="1669773" y="3289852"/>
                </a:cubicBezTo>
                <a:cubicBezTo>
                  <a:pt x="1494330" y="3279534"/>
                  <a:pt x="1312296" y="3279611"/>
                  <a:pt x="1086617" y="3289852"/>
                </a:cubicBezTo>
                <a:cubicBezTo>
                  <a:pt x="860938" y="3300093"/>
                  <a:pt x="665885" y="3278994"/>
                  <a:pt x="548320" y="3289852"/>
                </a:cubicBezTo>
                <a:cubicBezTo>
                  <a:pt x="295246" y="3328495"/>
                  <a:pt x="-33681" y="3001938"/>
                  <a:pt x="0" y="2741532"/>
                </a:cubicBezTo>
                <a:cubicBezTo>
                  <a:pt x="-19082" y="2568080"/>
                  <a:pt x="17484" y="2442553"/>
                  <a:pt x="0" y="2215161"/>
                </a:cubicBezTo>
                <a:cubicBezTo>
                  <a:pt x="-17484" y="1987769"/>
                  <a:pt x="15749" y="1810316"/>
                  <a:pt x="0" y="1666858"/>
                </a:cubicBezTo>
                <a:cubicBezTo>
                  <a:pt x="-15749" y="1523400"/>
                  <a:pt x="3884" y="1423789"/>
                  <a:pt x="0" y="1184351"/>
                </a:cubicBezTo>
                <a:cubicBezTo>
                  <a:pt x="-3884" y="944913"/>
                  <a:pt x="-8136" y="700637"/>
                  <a:pt x="0" y="548320"/>
                </a:cubicBezTo>
                <a:close/>
              </a:path>
              <a:path w="3339546" h="3289852" stroke="0" extrusionOk="0">
                <a:moveTo>
                  <a:pt x="0" y="548320"/>
                </a:moveTo>
                <a:cubicBezTo>
                  <a:pt x="-24353" y="275126"/>
                  <a:pt x="256951" y="16387"/>
                  <a:pt x="548320" y="0"/>
                </a:cubicBezTo>
                <a:cubicBezTo>
                  <a:pt x="689067" y="6178"/>
                  <a:pt x="848942" y="-19355"/>
                  <a:pt x="1109047" y="0"/>
                </a:cubicBezTo>
                <a:cubicBezTo>
                  <a:pt x="1369152" y="19355"/>
                  <a:pt x="1410800" y="-17604"/>
                  <a:pt x="1624915" y="0"/>
                </a:cubicBezTo>
                <a:cubicBezTo>
                  <a:pt x="1839030" y="17604"/>
                  <a:pt x="1987024" y="5356"/>
                  <a:pt x="2140783" y="0"/>
                </a:cubicBezTo>
                <a:cubicBezTo>
                  <a:pt x="2294542" y="-5356"/>
                  <a:pt x="2581844" y="30092"/>
                  <a:pt x="2791226" y="0"/>
                </a:cubicBezTo>
                <a:cubicBezTo>
                  <a:pt x="3101902" y="8902"/>
                  <a:pt x="3314812" y="294605"/>
                  <a:pt x="3339546" y="548320"/>
                </a:cubicBezTo>
                <a:cubicBezTo>
                  <a:pt x="3333915" y="762620"/>
                  <a:pt x="3331105" y="983030"/>
                  <a:pt x="3339546" y="1096623"/>
                </a:cubicBezTo>
                <a:cubicBezTo>
                  <a:pt x="3347987" y="1210216"/>
                  <a:pt x="3316432" y="1492907"/>
                  <a:pt x="3339546" y="1666858"/>
                </a:cubicBezTo>
                <a:cubicBezTo>
                  <a:pt x="3362660" y="1840809"/>
                  <a:pt x="3335430" y="1995774"/>
                  <a:pt x="3339546" y="2237093"/>
                </a:cubicBezTo>
                <a:cubicBezTo>
                  <a:pt x="3343662" y="2478413"/>
                  <a:pt x="3330711" y="2521835"/>
                  <a:pt x="3339546" y="2741532"/>
                </a:cubicBezTo>
                <a:cubicBezTo>
                  <a:pt x="3337384" y="3023629"/>
                  <a:pt x="3036190" y="3284242"/>
                  <a:pt x="2791226" y="3289852"/>
                </a:cubicBezTo>
                <a:cubicBezTo>
                  <a:pt x="2665065" y="3303309"/>
                  <a:pt x="2481133" y="3290882"/>
                  <a:pt x="2297787" y="3289852"/>
                </a:cubicBezTo>
                <a:cubicBezTo>
                  <a:pt x="2114441" y="3288822"/>
                  <a:pt x="1999156" y="3313352"/>
                  <a:pt x="1737060" y="3289852"/>
                </a:cubicBezTo>
                <a:cubicBezTo>
                  <a:pt x="1474964" y="3266352"/>
                  <a:pt x="1406835" y="3263101"/>
                  <a:pt x="1176334" y="3289852"/>
                </a:cubicBezTo>
                <a:cubicBezTo>
                  <a:pt x="945833" y="3316603"/>
                  <a:pt x="826223" y="3313350"/>
                  <a:pt x="548320" y="3289852"/>
                </a:cubicBezTo>
                <a:cubicBezTo>
                  <a:pt x="271831" y="3266630"/>
                  <a:pt x="55736" y="3056320"/>
                  <a:pt x="0" y="2741532"/>
                </a:cubicBezTo>
                <a:cubicBezTo>
                  <a:pt x="-18973" y="2525072"/>
                  <a:pt x="-4963" y="2394935"/>
                  <a:pt x="0" y="2149365"/>
                </a:cubicBezTo>
                <a:cubicBezTo>
                  <a:pt x="4963" y="1903795"/>
                  <a:pt x="-21098" y="1757778"/>
                  <a:pt x="0" y="1557198"/>
                </a:cubicBezTo>
                <a:cubicBezTo>
                  <a:pt x="21098" y="1356618"/>
                  <a:pt x="16274" y="931803"/>
                  <a:pt x="0" y="548320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8747281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ICON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44B9EC-9ACB-41D9-8413-860BA8B08C6A}"/>
              </a:ext>
            </a:extLst>
          </p:cNvPr>
          <p:cNvSpPr txBox="1"/>
          <p:nvPr/>
        </p:nvSpPr>
        <p:spPr>
          <a:xfrm>
            <a:off x="3128300" y="5134064"/>
            <a:ext cx="1247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/>
              <a:t>รายวัน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A2710-A857-4906-99FA-290CD2290B34}"/>
              </a:ext>
            </a:extLst>
          </p:cNvPr>
          <p:cNvSpPr txBox="1"/>
          <p:nvPr/>
        </p:nvSpPr>
        <p:spPr>
          <a:xfrm>
            <a:off x="7746370" y="5091545"/>
            <a:ext cx="172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/>
              <a:t>รายเดือน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3670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11888B8-7076-47CE-BC9F-EB5C033E0C60}"/>
              </a:ext>
            </a:extLst>
          </p:cNvPr>
          <p:cNvSpPr/>
          <p:nvPr/>
        </p:nvSpPr>
        <p:spPr>
          <a:xfrm flipH="1">
            <a:off x="9750287" y="0"/>
            <a:ext cx="2441713" cy="496957"/>
          </a:xfrm>
          <a:custGeom>
            <a:avLst/>
            <a:gdLst>
              <a:gd name="connsiteX0" fmla="*/ 0 w 2441713"/>
              <a:gd name="connsiteY0" fmla="*/ 0 h 496957"/>
              <a:gd name="connsiteX1" fmla="*/ 504444 w 2441713"/>
              <a:gd name="connsiteY1" fmla="*/ 0 h 496957"/>
              <a:gd name="connsiteX2" fmla="*/ 1074685 w 2441713"/>
              <a:gd name="connsiteY2" fmla="*/ 0 h 496957"/>
              <a:gd name="connsiteX3" fmla="*/ 1644926 w 2441713"/>
              <a:gd name="connsiteY3" fmla="*/ 0 h 496957"/>
              <a:gd name="connsiteX4" fmla="*/ 2193235 w 2441713"/>
              <a:gd name="connsiteY4" fmla="*/ 0 h 496957"/>
              <a:gd name="connsiteX5" fmla="*/ 2441713 w 2441713"/>
              <a:gd name="connsiteY5" fmla="*/ 248479 h 496957"/>
              <a:gd name="connsiteX6" fmla="*/ 2193235 w 2441713"/>
              <a:gd name="connsiteY6" fmla="*/ 496957 h 496957"/>
              <a:gd name="connsiteX7" fmla="*/ 1644926 w 2441713"/>
              <a:gd name="connsiteY7" fmla="*/ 496957 h 496957"/>
              <a:gd name="connsiteX8" fmla="*/ 1162415 w 2441713"/>
              <a:gd name="connsiteY8" fmla="*/ 496957 h 496957"/>
              <a:gd name="connsiteX9" fmla="*/ 592173 w 2441713"/>
              <a:gd name="connsiteY9" fmla="*/ 496957 h 496957"/>
              <a:gd name="connsiteX10" fmla="*/ 0 w 2441713"/>
              <a:gd name="connsiteY10" fmla="*/ 496957 h 496957"/>
              <a:gd name="connsiteX11" fmla="*/ 0 w 2441713"/>
              <a:gd name="connsiteY11" fmla="*/ 0 h 4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1713" h="496957" fill="none" extrusionOk="0">
                <a:moveTo>
                  <a:pt x="0" y="0"/>
                </a:moveTo>
                <a:cubicBezTo>
                  <a:pt x="143123" y="-24189"/>
                  <a:pt x="296886" y="24420"/>
                  <a:pt x="504444" y="0"/>
                </a:cubicBezTo>
                <a:cubicBezTo>
                  <a:pt x="712002" y="-24420"/>
                  <a:pt x="854090" y="-16946"/>
                  <a:pt x="1074685" y="0"/>
                </a:cubicBezTo>
                <a:cubicBezTo>
                  <a:pt x="1295280" y="16946"/>
                  <a:pt x="1494051" y="24783"/>
                  <a:pt x="1644926" y="0"/>
                </a:cubicBezTo>
                <a:cubicBezTo>
                  <a:pt x="1795801" y="-24783"/>
                  <a:pt x="2048218" y="19887"/>
                  <a:pt x="2193235" y="0"/>
                </a:cubicBezTo>
                <a:cubicBezTo>
                  <a:pt x="2254624" y="86134"/>
                  <a:pt x="2373149" y="200409"/>
                  <a:pt x="2441713" y="248479"/>
                </a:cubicBezTo>
                <a:cubicBezTo>
                  <a:pt x="2380565" y="318677"/>
                  <a:pt x="2307689" y="380161"/>
                  <a:pt x="2193235" y="496957"/>
                </a:cubicBezTo>
                <a:cubicBezTo>
                  <a:pt x="2028543" y="512344"/>
                  <a:pt x="1830277" y="489330"/>
                  <a:pt x="1644926" y="496957"/>
                </a:cubicBezTo>
                <a:cubicBezTo>
                  <a:pt x="1459575" y="504584"/>
                  <a:pt x="1372894" y="517370"/>
                  <a:pt x="1162415" y="496957"/>
                </a:cubicBezTo>
                <a:cubicBezTo>
                  <a:pt x="951936" y="476544"/>
                  <a:pt x="759678" y="509942"/>
                  <a:pt x="592173" y="496957"/>
                </a:cubicBezTo>
                <a:cubicBezTo>
                  <a:pt x="424668" y="483972"/>
                  <a:pt x="268022" y="510988"/>
                  <a:pt x="0" y="496957"/>
                </a:cubicBezTo>
                <a:cubicBezTo>
                  <a:pt x="14573" y="379869"/>
                  <a:pt x="-602" y="145592"/>
                  <a:pt x="0" y="0"/>
                </a:cubicBezTo>
                <a:close/>
              </a:path>
              <a:path w="2441713" h="496957" stroke="0" extrusionOk="0">
                <a:moveTo>
                  <a:pt x="0" y="0"/>
                </a:moveTo>
                <a:cubicBezTo>
                  <a:pt x="249822" y="-2131"/>
                  <a:pt x="348096" y="-461"/>
                  <a:pt x="526376" y="0"/>
                </a:cubicBezTo>
                <a:cubicBezTo>
                  <a:pt x="704656" y="461"/>
                  <a:pt x="799462" y="1007"/>
                  <a:pt x="1030820" y="0"/>
                </a:cubicBezTo>
                <a:cubicBezTo>
                  <a:pt x="1262178" y="-1007"/>
                  <a:pt x="1438716" y="-7292"/>
                  <a:pt x="1622994" y="0"/>
                </a:cubicBezTo>
                <a:cubicBezTo>
                  <a:pt x="1807272" y="7292"/>
                  <a:pt x="2046224" y="18344"/>
                  <a:pt x="2193235" y="0"/>
                </a:cubicBezTo>
                <a:cubicBezTo>
                  <a:pt x="2270599" y="52556"/>
                  <a:pt x="2364240" y="147644"/>
                  <a:pt x="2441713" y="248479"/>
                </a:cubicBezTo>
                <a:cubicBezTo>
                  <a:pt x="2330502" y="340251"/>
                  <a:pt x="2299899" y="402030"/>
                  <a:pt x="2193235" y="496957"/>
                </a:cubicBezTo>
                <a:cubicBezTo>
                  <a:pt x="1986800" y="488316"/>
                  <a:pt x="1819490" y="499245"/>
                  <a:pt x="1666859" y="496957"/>
                </a:cubicBezTo>
                <a:cubicBezTo>
                  <a:pt x="1514228" y="494669"/>
                  <a:pt x="1330086" y="471120"/>
                  <a:pt x="1118550" y="496957"/>
                </a:cubicBezTo>
                <a:cubicBezTo>
                  <a:pt x="907014" y="522794"/>
                  <a:pt x="788817" y="497141"/>
                  <a:pt x="526376" y="496957"/>
                </a:cubicBezTo>
                <a:cubicBezTo>
                  <a:pt x="263935" y="496773"/>
                  <a:pt x="252209" y="504388"/>
                  <a:pt x="0" y="496957"/>
                </a:cubicBezTo>
                <a:cubicBezTo>
                  <a:pt x="-17695" y="388628"/>
                  <a:pt x="-3354" y="206681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072983909">
                  <a:prstGeom prst="homePlat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หน้าซื้อตั๋วรถไฟ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A717F-DAF3-4F20-BB13-57C18A75EF7A}"/>
              </a:ext>
            </a:extLst>
          </p:cNvPr>
          <p:cNvSpPr/>
          <p:nvPr/>
        </p:nvSpPr>
        <p:spPr>
          <a:xfrm>
            <a:off x="168965" y="586409"/>
            <a:ext cx="11907078" cy="6142382"/>
          </a:xfrm>
          <a:custGeom>
            <a:avLst/>
            <a:gdLst>
              <a:gd name="connsiteX0" fmla="*/ 0 w 11907078"/>
              <a:gd name="connsiteY0" fmla="*/ 0 h 6142382"/>
              <a:gd name="connsiteX1" fmla="*/ 714425 w 11907078"/>
              <a:gd name="connsiteY1" fmla="*/ 0 h 6142382"/>
              <a:gd name="connsiteX2" fmla="*/ 1428849 w 11907078"/>
              <a:gd name="connsiteY2" fmla="*/ 0 h 6142382"/>
              <a:gd name="connsiteX3" fmla="*/ 2024203 w 11907078"/>
              <a:gd name="connsiteY3" fmla="*/ 0 h 6142382"/>
              <a:gd name="connsiteX4" fmla="*/ 2857699 w 11907078"/>
              <a:gd name="connsiteY4" fmla="*/ 0 h 6142382"/>
              <a:gd name="connsiteX5" fmla="*/ 3453053 w 11907078"/>
              <a:gd name="connsiteY5" fmla="*/ 0 h 6142382"/>
              <a:gd name="connsiteX6" fmla="*/ 3810265 w 11907078"/>
              <a:gd name="connsiteY6" fmla="*/ 0 h 6142382"/>
              <a:gd name="connsiteX7" fmla="*/ 4524690 w 11907078"/>
              <a:gd name="connsiteY7" fmla="*/ 0 h 6142382"/>
              <a:gd name="connsiteX8" fmla="*/ 4762831 w 11907078"/>
              <a:gd name="connsiteY8" fmla="*/ 0 h 6142382"/>
              <a:gd name="connsiteX9" fmla="*/ 5000973 w 11907078"/>
              <a:gd name="connsiteY9" fmla="*/ 0 h 6142382"/>
              <a:gd name="connsiteX10" fmla="*/ 5358185 w 11907078"/>
              <a:gd name="connsiteY10" fmla="*/ 0 h 6142382"/>
              <a:gd name="connsiteX11" fmla="*/ 6191681 w 11907078"/>
              <a:gd name="connsiteY11" fmla="*/ 0 h 6142382"/>
              <a:gd name="connsiteX12" fmla="*/ 6548893 w 11907078"/>
              <a:gd name="connsiteY12" fmla="*/ 0 h 6142382"/>
              <a:gd name="connsiteX13" fmla="*/ 7263318 w 11907078"/>
              <a:gd name="connsiteY13" fmla="*/ 0 h 6142382"/>
              <a:gd name="connsiteX14" fmla="*/ 7858671 w 11907078"/>
              <a:gd name="connsiteY14" fmla="*/ 0 h 6142382"/>
              <a:gd name="connsiteX15" fmla="*/ 8692167 w 11907078"/>
              <a:gd name="connsiteY15" fmla="*/ 0 h 6142382"/>
              <a:gd name="connsiteX16" fmla="*/ 9406592 w 11907078"/>
              <a:gd name="connsiteY16" fmla="*/ 0 h 6142382"/>
              <a:gd name="connsiteX17" fmla="*/ 9882875 w 11907078"/>
              <a:gd name="connsiteY17" fmla="*/ 0 h 6142382"/>
              <a:gd name="connsiteX18" fmla="*/ 10478229 w 11907078"/>
              <a:gd name="connsiteY18" fmla="*/ 0 h 6142382"/>
              <a:gd name="connsiteX19" fmla="*/ 10716370 w 11907078"/>
              <a:gd name="connsiteY19" fmla="*/ 0 h 6142382"/>
              <a:gd name="connsiteX20" fmla="*/ 11192653 w 11907078"/>
              <a:gd name="connsiteY20" fmla="*/ 0 h 6142382"/>
              <a:gd name="connsiteX21" fmla="*/ 11907078 w 11907078"/>
              <a:gd name="connsiteY21" fmla="*/ 0 h 6142382"/>
              <a:gd name="connsiteX22" fmla="*/ 11907078 w 11907078"/>
              <a:gd name="connsiteY22" fmla="*/ 681246 h 6142382"/>
              <a:gd name="connsiteX23" fmla="*/ 11907078 w 11907078"/>
              <a:gd name="connsiteY23" fmla="*/ 1178221 h 6142382"/>
              <a:gd name="connsiteX24" fmla="*/ 11907078 w 11907078"/>
              <a:gd name="connsiteY24" fmla="*/ 1613771 h 6142382"/>
              <a:gd name="connsiteX25" fmla="*/ 11907078 w 11907078"/>
              <a:gd name="connsiteY25" fmla="*/ 2233593 h 6142382"/>
              <a:gd name="connsiteX26" fmla="*/ 11907078 w 11907078"/>
              <a:gd name="connsiteY26" fmla="*/ 2791992 h 6142382"/>
              <a:gd name="connsiteX27" fmla="*/ 11907078 w 11907078"/>
              <a:gd name="connsiteY27" fmla="*/ 3227543 h 6142382"/>
              <a:gd name="connsiteX28" fmla="*/ 11907078 w 11907078"/>
              <a:gd name="connsiteY28" fmla="*/ 3785941 h 6142382"/>
              <a:gd name="connsiteX29" fmla="*/ 11907078 w 11907078"/>
              <a:gd name="connsiteY29" fmla="*/ 4405763 h 6142382"/>
              <a:gd name="connsiteX30" fmla="*/ 11907078 w 11907078"/>
              <a:gd name="connsiteY30" fmla="*/ 4964161 h 6142382"/>
              <a:gd name="connsiteX31" fmla="*/ 11907078 w 11907078"/>
              <a:gd name="connsiteY31" fmla="*/ 5399712 h 6142382"/>
              <a:gd name="connsiteX32" fmla="*/ 11907078 w 11907078"/>
              <a:gd name="connsiteY32" fmla="*/ 6142382 h 6142382"/>
              <a:gd name="connsiteX33" fmla="*/ 11668936 w 11907078"/>
              <a:gd name="connsiteY33" fmla="*/ 6142382 h 6142382"/>
              <a:gd name="connsiteX34" fmla="*/ 11311724 w 11907078"/>
              <a:gd name="connsiteY34" fmla="*/ 6142382 h 6142382"/>
              <a:gd name="connsiteX35" fmla="*/ 11073583 w 11907078"/>
              <a:gd name="connsiteY35" fmla="*/ 6142382 h 6142382"/>
              <a:gd name="connsiteX36" fmla="*/ 10359158 w 11907078"/>
              <a:gd name="connsiteY36" fmla="*/ 6142382 h 6142382"/>
              <a:gd name="connsiteX37" fmla="*/ 9644733 w 11907078"/>
              <a:gd name="connsiteY37" fmla="*/ 6142382 h 6142382"/>
              <a:gd name="connsiteX38" fmla="*/ 9168450 w 11907078"/>
              <a:gd name="connsiteY38" fmla="*/ 6142382 h 6142382"/>
              <a:gd name="connsiteX39" fmla="*/ 8454025 w 11907078"/>
              <a:gd name="connsiteY39" fmla="*/ 6142382 h 6142382"/>
              <a:gd name="connsiteX40" fmla="*/ 7620530 w 11907078"/>
              <a:gd name="connsiteY40" fmla="*/ 6142382 h 6142382"/>
              <a:gd name="connsiteX41" fmla="*/ 6906105 w 11907078"/>
              <a:gd name="connsiteY41" fmla="*/ 6142382 h 6142382"/>
              <a:gd name="connsiteX42" fmla="*/ 6310751 w 11907078"/>
              <a:gd name="connsiteY42" fmla="*/ 6142382 h 6142382"/>
              <a:gd name="connsiteX43" fmla="*/ 5477256 w 11907078"/>
              <a:gd name="connsiteY43" fmla="*/ 6142382 h 6142382"/>
              <a:gd name="connsiteX44" fmla="*/ 4762831 w 11907078"/>
              <a:gd name="connsiteY44" fmla="*/ 6142382 h 6142382"/>
              <a:gd name="connsiteX45" fmla="*/ 3929336 w 11907078"/>
              <a:gd name="connsiteY45" fmla="*/ 6142382 h 6142382"/>
              <a:gd name="connsiteX46" fmla="*/ 3214911 w 11907078"/>
              <a:gd name="connsiteY46" fmla="*/ 6142382 h 6142382"/>
              <a:gd name="connsiteX47" fmla="*/ 2857699 w 11907078"/>
              <a:gd name="connsiteY47" fmla="*/ 6142382 h 6142382"/>
              <a:gd name="connsiteX48" fmla="*/ 2381416 w 11907078"/>
              <a:gd name="connsiteY48" fmla="*/ 6142382 h 6142382"/>
              <a:gd name="connsiteX49" fmla="*/ 1547920 w 11907078"/>
              <a:gd name="connsiteY49" fmla="*/ 6142382 h 6142382"/>
              <a:gd name="connsiteX50" fmla="*/ 714425 w 11907078"/>
              <a:gd name="connsiteY50" fmla="*/ 6142382 h 6142382"/>
              <a:gd name="connsiteX51" fmla="*/ 0 w 11907078"/>
              <a:gd name="connsiteY51" fmla="*/ 6142382 h 6142382"/>
              <a:gd name="connsiteX52" fmla="*/ 0 w 11907078"/>
              <a:gd name="connsiteY52" fmla="*/ 5522560 h 6142382"/>
              <a:gd name="connsiteX53" fmla="*/ 0 w 11907078"/>
              <a:gd name="connsiteY53" fmla="*/ 5087009 h 6142382"/>
              <a:gd name="connsiteX54" fmla="*/ 0 w 11907078"/>
              <a:gd name="connsiteY54" fmla="*/ 4405763 h 6142382"/>
              <a:gd name="connsiteX55" fmla="*/ 0 w 11907078"/>
              <a:gd name="connsiteY55" fmla="*/ 3847365 h 6142382"/>
              <a:gd name="connsiteX56" fmla="*/ 0 w 11907078"/>
              <a:gd name="connsiteY56" fmla="*/ 3473238 h 6142382"/>
              <a:gd name="connsiteX57" fmla="*/ 0 w 11907078"/>
              <a:gd name="connsiteY57" fmla="*/ 2914839 h 6142382"/>
              <a:gd name="connsiteX58" fmla="*/ 0 w 11907078"/>
              <a:gd name="connsiteY58" fmla="*/ 2540713 h 6142382"/>
              <a:gd name="connsiteX59" fmla="*/ 0 w 11907078"/>
              <a:gd name="connsiteY59" fmla="*/ 2166586 h 6142382"/>
              <a:gd name="connsiteX60" fmla="*/ 0 w 11907078"/>
              <a:gd name="connsiteY60" fmla="*/ 1792459 h 6142382"/>
              <a:gd name="connsiteX61" fmla="*/ 0 w 11907078"/>
              <a:gd name="connsiteY61" fmla="*/ 1111213 h 6142382"/>
              <a:gd name="connsiteX62" fmla="*/ 0 w 11907078"/>
              <a:gd name="connsiteY62" fmla="*/ 675662 h 6142382"/>
              <a:gd name="connsiteX63" fmla="*/ 0 w 11907078"/>
              <a:gd name="connsiteY63" fmla="*/ 0 h 61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1907078" h="6142382" fill="none" extrusionOk="0">
                <a:moveTo>
                  <a:pt x="0" y="0"/>
                </a:moveTo>
                <a:cubicBezTo>
                  <a:pt x="227853" y="-49128"/>
                  <a:pt x="478740" y="59509"/>
                  <a:pt x="714425" y="0"/>
                </a:cubicBezTo>
                <a:cubicBezTo>
                  <a:pt x="950111" y="-59509"/>
                  <a:pt x="1272598" y="69087"/>
                  <a:pt x="1428849" y="0"/>
                </a:cubicBezTo>
                <a:cubicBezTo>
                  <a:pt x="1585100" y="-69087"/>
                  <a:pt x="1883315" y="45017"/>
                  <a:pt x="2024203" y="0"/>
                </a:cubicBezTo>
                <a:cubicBezTo>
                  <a:pt x="2165091" y="-45017"/>
                  <a:pt x="2496414" y="7056"/>
                  <a:pt x="2857699" y="0"/>
                </a:cubicBezTo>
                <a:cubicBezTo>
                  <a:pt x="3218984" y="-7056"/>
                  <a:pt x="3211407" y="25037"/>
                  <a:pt x="3453053" y="0"/>
                </a:cubicBezTo>
                <a:cubicBezTo>
                  <a:pt x="3694699" y="-25037"/>
                  <a:pt x="3636646" y="33979"/>
                  <a:pt x="3810265" y="0"/>
                </a:cubicBezTo>
                <a:cubicBezTo>
                  <a:pt x="3983884" y="-33979"/>
                  <a:pt x="4221585" y="9803"/>
                  <a:pt x="4524690" y="0"/>
                </a:cubicBezTo>
                <a:cubicBezTo>
                  <a:pt x="4827796" y="-9803"/>
                  <a:pt x="4705040" y="19784"/>
                  <a:pt x="4762831" y="0"/>
                </a:cubicBezTo>
                <a:cubicBezTo>
                  <a:pt x="4820622" y="-19784"/>
                  <a:pt x="4948440" y="11224"/>
                  <a:pt x="5000973" y="0"/>
                </a:cubicBezTo>
                <a:cubicBezTo>
                  <a:pt x="5053506" y="-11224"/>
                  <a:pt x="5281558" y="3889"/>
                  <a:pt x="5358185" y="0"/>
                </a:cubicBezTo>
                <a:cubicBezTo>
                  <a:pt x="5434812" y="-3889"/>
                  <a:pt x="5810460" y="2842"/>
                  <a:pt x="6191681" y="0"/>
                </a:cubicBezTo>
                <a:cubicBezTo>
                  <a:pt x="6572902" y="-2842"/>
                  <a:pt x="6466146" y="13954"/>
                  <a:pt x="6548893" y="0"/>
                </a:cubicBezTo>
                <a:cubicBezTo>
                  <a:pt x="6631640" y="-13954"/>
                  <a:pt x="7045652" y="17204"/>
                  <a:pt x="7263318" y="0"/>
                </a:cubicBezTo>
                <a:cubicBezTo>
                  <a:pt x="7480984" y="-17204"/>
                  <a:pt x="7707765" y="67340"/>
                  <a:pt x="7858671" y="0"/>
                </a:cubicBezTo>
                <a:cubicBezTo>
                  <a:pt x="8009577" y="-67340"/>
                  <a:pt x="8473555" y="31418"/>
                  <a:pt x="8692167" y="0"/>
                </a:cubicBezTo>
                <a:cubicBezTo>
                  <a:pt x="8910779" y="-31418"/>
                  <a:pt x="9149588" y="7723"/>
                  <a:pt x="9406592" y="0"/>
                </a:cubicBezTo>
                <a:cubicBezTo>
                  <a:pt x="9663596" y="-7723"/>
                  <a:pt x="9779829" y="30141"/>
                  <a:pt x="9882875" y="0"/>
                </a:cubicBezTo>
                <a:cubicBezTo>
                  <a:pt x="9985921" y="-30141"/>
                  <a:pt x="10273437" y="10903"/>
                  <a:pt x="10478229" y="0"/>
                </a:cubicBezTo>
                <a:cubicBezTo>
                  <a:pt x="10683021" y="-10903"/>
                  <a:pt x="10599914" y="1363"/>
                  <a:pt x="10716370" y="0"/>
                </a:cubicBezTo>
                <a:cubicBezTo>
                  <a:pt x="10832826" y="-1363"/>
                  <a:pt x="11089647" y="12442"/>
                  <a:pt x="11192653" y="0"/>
                </a:cubicBezTo>
                <a:cubicBezTo>
                  <a:pt x="11295659" y="-12442"/>
                  <a:pt x="11592495" y="49685"/>
                  <a:pt x="11907078" y="0"/>
                </a:cubicBezTo>
                <a:cubicBezTo>
                  <a:pt x="11940799" y="298086"/>
                  <a:pt x="11892603" y="343785"/>
                  <a:pt x="11907078" y="681246"/>
                </a:cubicBezTo>
                <a:cubicBezTo>
                  <a:pt x="11921553" y="1018707"/>
                  <a:pt x="11872291" y="943742"/>
                  <a:pt x="11907078" y="1178221"/>
                </a:cubicBezTo>
                <a:cubicBezTo>
                  <a:pt x="11941865" y="1412701"/>
                  <a:pt x="11871462" y="1414529"/>
                  <a:pt x="11907078" y="1613771"/>
                </a:cubicBezTo>
                <a:cubicBezTo>
                  <a:pt x="11942694" y="1813013"/>
                  <a:pt x="11896402" y="2090220"/>
                  <a:pt x="11907078" y="2233593"/>
                </a:cubicBezTo>
                <a:cubicBezTo>
                  <a:pt x="11917754" y="2376966"/>
                  <a:pt x="11841481" y="2538522"/>
                  <a:pt x="11907078" y="2791992"/>
                </a:cubicBezTo>
                <a:cubicBezTo>
                  <a:pt x="11972675" y="3045462"/>
                  <a:pt x="11901278" y="3067985"/>
                  <a:pt x="11907078" y="3227543"/>
                </a:cubicBezTo>
                <a:cubicBezTo>
                  <a:pt x="11912878" y="3387101"/>
                  <a:pt x="11875762" y="3672866"/>
                  <a:pt x="11907078" y="3785941"/>
                </a:cubicBezTo>
                <a:cubicBezTo>
                  <a:pt x="11938394" y="3899016"/>
                  <a:pt x="11864982" y="4277809"/>
                  <a:pt x="11907078" y="4405763"/>
                </a:cubicBezTo>
                <a:cubicBezTo>
                  <a:pt x="11949174" y="4533717"/>
                  <a:pt x="11873588" y="4755278"/>
                  <a:pt x="11907078" y="4964161"/>
                </a:cubicBezTo>
                <a:cubicBezTo>
                  <a:pt x="11940568" y="5173044"/>
                  <a:pt x="11888923" y="5277313"/>
                  <a:pt x="11907078" y="5399712"/>
                </a:cubicBezTo>
                <a:cubicBezTo>
                  <a:pt x="11925233" y="5522111"/>
                  <a:pt x="11906020" y="5847087"/>
                  <a:pt x="11907078" y="6142382"/>
                </a:cubicBezTo>
                <a:cubicBezTo>
                  <a:pt x="11845971" y="6144627"/>
                  <a:pt x="11746912" y="6141423"/>
                  <a:pt x="11668936" y="6142382"/>
                </a:cubicBezTo>
                <a:cubicBezTo>
                  <a:pt x="11590960" y="6143341"/>
                  <a:pt x="11434721" y="6109635"/>
                  <a:pt x="11311724" y="6142382"/>
                </a:cubicBezTo>
                <a:cubicBezTo>
                  <a:pt x="11188727" y="6175129"/>
                  <a:pt x="11158536" y="6123107"/>
                  <a:pt x="11073583" y="6142382"/>
                </a:cubicBezTo>
                <a:cubicBezTo>
                  <a:pt x="10988630" y="6161657"/>
                  <a:pt x="10654823" y="6091753"/>
                  <a:pt x="10359158" y="6142382"/>
                </a:cubicBezTo>
                <a:cubicBezTo>
                  <a:pt x="10063493" y="6193011"/>
                  <a:pt x="9851006" y="6086503"/>
                  <a:pt x="9644733" y="6142382"/>
                </a:cubicBezTo>
                <a:cubicBezTo>
                  <a:pt x="9438461" y="6198261"/>
                  <a:pt x="9344943" y="6099630"/>
                  <a:pt x="9168450" y="6142382"/>
                </a:cubicBezTo>
                <a:cubicBezTo>
                  <a:pt x="8991957" y="6185134"/>
                  <a:pt x="8663661" y="6105415"/>
                  <a:pt x="8454025" y="6142382"/>
                </a:cubicBezTo>
                <a:cubicBezTo>
                  <a:pt x="8244390" y="6179349"/>
                  <a:pt x="7892361" y="6094107"/>
                  <a:pt x="7620530" y="6142382"/>
                </a:cubicBezTo>
                <a:cubicBezTo>
                  <a:pt x="7348700" y="6190657"/>
                  <a:pt x="7082877" y="6094124"/>
                  <a:pt x="6906105" y="6142382"/>
                </a:cubicBezTo>
                <a:cubicBezTo>
                  <a:pt x="6729334" y="6190640"/>
                  <a:pt x="6561131" y="6123736"/>
                  <a:pt x="6310751" y="6142382"/>
                </a:cubicBezTo>
                <a:cubicBezTo>
                  <a:pt x="6060371" y="6161028"/>
                  <a:pt x="5892044" y="6139335"/>
                  <a:pt x="5477256" y="6142382"/>
                </a:cubicBezTo>
                <a:cubicBezTo>
                  <a:pt x="5062468" y="6145429"/>
                  <a:pt x="5117518" y="6127702"/>
                  <a:pt x="4762831" y="6142382"/>
                </a:cubicBezTo>
                <a:cubicBezTo>
                  <a:pt x="4408145" y="6157062"/>
                  <a:pt x="4196342" y="6134829"/>
                  <a:pt x="3929336" y="6142382"/>
                </a:cubicBezTo>
                <a:cubicBezTo>
                  <a:pt x="3662330" y="6149935"/>
                  <a:pt x="3479280" y="6061415"/>
                  <a:pt x="3214911" y="6142382"/>
                </a:cubicBezTo>
                <a:cubicBezTo>
                  <a:pt x="2950542" y="6223349"/>
                  <a:pt x="2987047" y="6104564"/>
                  <a:pt x="2857699" y="6142382"/>
                </a:cubicBezTo>
                <a:cubicBezTo>
                  <a:pt x="2728351" y="6180200"/>
                  <a:pt x="2580469" y="6085931"/>
                  <a:pt x="2381416" y="6142382"/>
                </a:cubicBezTo>
                <a:cubicBezTo>
                  <a:pt x="2182363" y="6198833"/>
                  <a:pt x="1807855" y="6076794"/>
                  <a:pt x="1547920" y="6142382"/>
                </a:cubicBezTo>
                <a:cubicBezTo>
                  <a:pt x="1287985" y="6207970"/>
                  <a:pt x="1100851" y="6054660"/>
                  <a:pt x="714425" y="6142382"/>
                </a:cubicBezTo>
                <a:cubicBezTo>
                  <a:pt x="328000" y="6230104"/>
                  <a:pt x="184476" y="6100064"/>
                  <a:pt x="0" y="6142382"/>
                </a:cubicBezTo>
                <a:cubicBezTo>
                  <a:pt x="-45899" y="5929663"/>
                  <a:pt x="31937" y="5663470"/>
                  <a:pt x="0" y="5522560"/>
                </a:cubicBezTo>
                <a:cubicBezTo>
                  <a:pt x="-31937" y="5381650"/>
                  <a:pt x="7295" y="5277695"/>
                  <a:pt x="0" y="5087009"/>
                </a:cubicBezTo>
                <a:cubicBezTo>
                  <a:pt x="-7295" y="4896323"/>
                  <a:pt x="81292" y="4549629"/>
                  <a:pt x="0" y="4405763"/>
                </a:cubicBezTo>
                <a:cubicBezTo>
                  <a:pt x="-81292" y="4261897"/>
                  <a:pt x="962" y="4068690"/>
                  <a:pt x="0" y="3847365"/>
                </a:cubicBezTo>
                <a:cubicBezTo>
                  <a:pt x="-962" y="3626040"/>
                  <a:pt x="10213" y="3605185"/>
                  <a:pt x="0" y="3473238"/>
                </a:cubicBezTo>
                <a:cubicBezTo>
                  <a:pt x="-10213" y="3341291"/>
                  <a:pt x="3676" y="3103343"/>
                  <a:pt x="0" y="2914839"/>
                </a:cubicBezTo>
                <a:cubicBezTo>
                  <a:pt x="-3676" y="2726335"/>
                  <a:pt x="1970" y="2704907"/>
                  <a:pt x="0" y="2540713"/>
                </a:cubicBezTo>
                <a:cubicBezTo>
                  <a:pt x="-1970" y="2376519"/>
                  <a:pt x="23147" y="2284574"/>
                  <a:pt x="0" y="2166586"/>
                </a:cubicBezTo>
                <a:cubicBezTo>
                  <a:pt x="-23147" y="2048598"/>
                  <a:pt x="22007" y="1874364"/>
                  <a:pt x="0" y="1792459"/>
                </a:cubicBezTo>
                <a:cubicBezTo>
                  <a:pt x="-22007" y="1710554"/>
                  <a:pt x="64305" y="1253042"/>
                  <a:pt x="0" y="1111213"/>
                </a:cubicBezTo>
                <a:cubicBezTo>
                  <a:pt x="-64305" y="969384"/>
                  <a:pt x="14925" y="868211"/>
                  <a:pt x="0" y="675662"/>
                </a:cubicBezTo>
                <a:cubicBezTo>
                  <a:pt x="-14925" y="483113"/>
                  <a:pt x="41203" y="279875"/>
                  <a:pt x="0" y="0"/>
                </a:cubicBezTo>
                <a:close/>
              </a:path>
              <a:path w="11907078" h="6142382" stroke="0" extrusionOk="0">
                <a:moveTo>
                  <a:pt x="0" y="0"/>
                </a:moveTo>
                <a:cubicBezTo>
                  <a:pt x="103092" y="-11846"/>
                  <a:pt x="170862" y="9036"/>
                  <a:pt x="238142" y="0"/>
                </a:cubicBezTo>
                <a:cubicBezTo>
                  <a:pt x="305422" y="-9036"/>
                  <a:pt x="695375" y="84781"/>
                  <a:pt x="1071637" y="0"/>
                </a:cubicBezTo>
                <a:cubicBezTo>
                  <a:pt x="1447899" y="-84781"/>
                  <a:pt x="1477229" y="6954"/>
                  <a:pt x="1666991" y="0"/>
                </a:cubicBezTo>
                <a:cubicBezTo>
                  <a:pt x="1856753" y="-6954"/>
                  <a:pt x="1930743" y="20571"/>
                  <a:pt x="2143274" y="0"/>
                </a:cubicBezTo>
                <a:cubicBezTo>
                  <a:pt x="2355805" y="-20571"/>
                  <a:pt x="2709055" y="48923"/>
                  <a:pt x="2857699" y="0"/>
                </a:cubicBezTo>
                <a:cubicBezTo>
                  <a:pt x="3006344" y="-48923"/>
                  <a:pt x="3046462" y="24133"/>
                  <a:pt x="3095840" y="0"/>
                </a:cubicBezTo>
                <a:cubicBezTo>
                  <a:pt x="3145218" y="-24133"/>
                  <a:pt x="3370928" y="2652"/>
                  <a:pt x="3572123" y="0"/>
                </a:cubicBezTo>
                <a:cubicBezTo>
                  <a:pt x="3773318" y="-2652"/>
                  <a:pt x="4078145" y="9052"/>
                  <a:pt x="4405619" y="0"/>
                </a:cubicBezTo>
                <a:cubicBezTo>
                  <a:pt x="4733093" y="-9052"/>
                  <a:pt x="4654151" y="21703"/>
                  <a:pt x="4762831" y="0"/>
                </a:cubicBezTo>
                <a:cubicBezTo>
                  <a:pt x="4871511" y="-21703"/>
                  <a:pt x="5122582" y="36669"/>
                  <a:pt x="5239114" y="0"/>
                </a:cubicBezTo>
                <a:cubicBezTo>
                  <a:pt x="5355646" y="-36669"/>
                  <a:pt x="5791045" y="2253"/>
                  <a:pt x="6072610" y="0"/>
                </a:cubicBezTo>
                <a:cubicBezTo>
                  <a:pt x="6354175" y="-2253"/>
                  <a:pt x="6431272" y="3294"/>
                  <a:pt x="6787034" y="0"/>
                </a:cubicBezTo>
                <a:cubicBezTo>
                  <a:pt x="7142796" y="-3294"/>
                  <a:pt x="7215820" y="27897"/>
                  <a:pt x="7501459" y="0"/>
                </a:cubicBezTo>
                <a:cubicBezTo>
                  <a:pt x="7787098" y="-27897"/>
                  <a:pt x="7682354" y="14750"/>
                  <a:pt x="7739601" y="0"/>
                </a:cubicBezTo>
                <a:cubicBezTo>
                  <a:pt x="7796848" y="-14750"/>
                  <a:pt x="8301703" y="7403"/>
                  <a:pt x="8454025" y="0"/>
                </a:cubicBezTo>
                <a:cubicBezTo>
                  <a:pt x="8606347" y="-7403"/>
                  <a:pt x="8618462" y="4840"/>
                  <a:pt x="8692167" y="0"/>
                </a:cubicBezTo>
                <a:cubicBezTo>
                  <a:pt x="8765872" y="-4840"/>
                  <a:pt x="9067358" y="1191"/>
                  <a:pt x="9168450" y="0"/>
                </a:cubicBezTo>
                <a:cubicBezTo>
                  <a:pt x="9269542" y="-1191"/>
                  <a:pt x="9690924" y="72248"/>
                  <a:pt x="9882875" y="0"/>
                </a:cubicBezTo>
                <a:cubicBezTo>
                  <a:pt x="10074826" y="-72248"/>
                  <a:pt x="10122443" y="33569"/>
                  <a:pt x="10240087" y="0"/>
                </a:cubicBezTo>
                <a:cubicBezTo>
                  <a:pt x="10357731" y="-33569"/>
                  <a:pt x="10616237" y="4276"/>
                  <a:pt x="10954512" y="0"/>
                </a:cubicBezTo>
                <a:cubicBezTo>
                  <a:pt x="11292787" y="-4276"/>
                  <a:pt x="11217559" y="15575"/>
                  <a:pt x="11311724" y="0"/>
                </a:cubicBezTo>
                <a:cubicBezTo>
                  <a:pt x="11405889" y="-15575"/>
                  <a:pt x="11678367" y="39142"/>
                  <a:pt x="11907078" y="0"/>
                </a:cubicBezTo>
                <a:cubicBezTo>
                  <a:pt x="11979962" y="246662"/>
                  <a:pt x="11877613" y="467154"/>
                  <a:pt x="11907078" y="619822"/>
                </a:cubicBezTo>
                <a:cubicBezTo>
                  <a:pt x="11936543" y="772490"/>
                  <a:pt x="11859165" y="846860"/>
                  <a:pt x="11907078" y="1055373"/>
                </a:cubicBezTo>
                <a:cubicBezTo>
                  <a:pt x="11954991" y="1263886"/>
                  <a:pt x="11855166" y="1348383"/>
                  <a:pt x="11907078" y="1490924"/>
                </a:cubicBezTo>
                <a:cubicBezTo>
                  <a:pt x="11958990" y="1633465"/>
                  <a:pt x="11878923" y="1771576"/>
                  <a:pt x="11907078" y="1865051"/>
                </a:cubicBezTo>
                <a:cubicBezTo>
                  <a:pt x="11935233" y="1958526"/>
                  <a:pt x="11879391" y="2183256"/>
                  <a:pt x="11907078" y="2362025"/>
                </a:cubicBezTo>
                <a:cubicBezTo>
                  <a:pt x="11934765" y="2540794"/>
                  <a:pt x="11885284" y="2611576"/>
                  <a:pt x="11907078" y="2736152"/>
                </a:cubicBezTo>
                <a:cubicBezTo>
                  <a:pt x="11928872" y="2860728"/>
                  <a:pt x="11862365" y="3066528"/>
                  <a:pt x="11907078" y="3171703"/>
                </a:cubicBezTo>
                <a:cubicBezTo>
                  <a:pt x="11951791" y="3276878"/>
                  <a:pt x="11901454" y="3489702"/>
                  <a:pt x="11907078" y="3791525"/>
                </a:cubicBezTo>
                <a:cubicBezTo>
                  <a:pt x="11912702" y="4093348"/>
                  <a:pt x="11858093" y="4098754"/>
                  <a:pt x="11907078" y="4227076"/>
                </a:cubicBezTo>
                <a:cubicBezTo>
                  <a:pt x="11956063" y="4355398"/>
                  <a:pt x="11885731" y="4429257"/>
                  <a:pt x="11907078" y="4601203"/>
                </a:cubicBezTo>
                <a:cubicBezTo>
                  <a:pt x="11928425" y="4773149"/>
                  <a:pt x="11885688" y="4997921"/>
                  <a:pt x="11907078" y="5098177"/>
                </a:cubicBezTo>
                <a:cubicBezTo>
                  <a:pt x="11928468" y="5198433"/>
                  <a:pt x="11902380" y="5853972"/>
                  <a:pt x="11907078" y="6142382"/>
                </a:cubicBezTo>
                <a:cubicBezTo>
                  <a:pt x="11593261" y="6191636"/>
                  <a:pt x="11468628" y="6098575"/>
                  <a:pt x="11192653" y="6142382"/>
                </a:cubicBezTo>
                <a:cubicBezTo>
                  <a:pt x="10916678" y="6186189"/>
                  <a:pt x="10962402" y="6120213"/>
                  <a:pt x="10835441" y="6142382"/>
                </a:cubicBezTo>
                <a:cubicBezTo>
                  <a:pt x="10708480" y="6164551"/>
                  <a:pt x="10709944" y="6121458"/>
                  <a:pt x="10597299" y="6142382"/>
                </a:cubicBezTo>
                <a:cubicBezTo>
                  <a:pt x="10484654" y="6163306"/>
                  <a:pt x="10151585" y="6130489"/>
                  <a:pt x="9763804" y="6142382"/>
                </a:cubicBezTo>
                <a:cubicBezTo>
                  <a:pt x="9376024" y="6154275"/>
                  <a:pt x="9393289" y="6105094"/>
                  <a:pt x="9287521" y="6142382"/>
                </a:cubicBezTo>
                <a:cubicBezTo>
                  <a:pt x="9181753" y="6179670"/>
                  <a:pt x="9140064" y="6132545"/>
                  <a:pt x="9049379" y="6142382"/>
                </a:cubicBezTo>
                <a:cubicBezTo>
                  <a:pt x="8958694" y="6152219"/>
                  <a:pt x="8511842" y="6124932"/>
                  <a:pt x="8334955" y="6142382"/>
                </a:cubicBezTo>
                <a:cubicBezTo>
                  <a:pt x="8158068" y="6159832"/>
                  <a:pt x="7690502" y="6115128"/>
                  <a:pt x="7501459" y="6142382"/>
                </a:cubicBezTo>
                <a:cubicBezTo>
                  <a:pt x="7312416" y="6169636"/>
                  <a:pt x="7023868" y="6103217"/>
                  <a:pt x="6787034" y="6142382"/>
                </a:cubicBezTo>
                <a:cubicBezTo>
                  <a:pt x="6550201" y="6181547"/>
                  <a:pt x="6607847" y="6138095"/>
                  <a:pt x="6548893" y="6142382"/>
                </a:cubicBezTo>
                <a:cubicBezTo>
                  <a:pt x="6489939" y="6146669"/>
                  <a:pt x="6362586" y="6138171"/>
                  <a:pt x="6310751" y="6142382"/>
                </a:cubicBezTo>
                <a:cubicBezTo>
                  <a:pt x="6258916" y="6146593"/>
                  <a:pt x="5749268" y="6127520"/>
                  <a:pt x="5596327" y="6142382"/>
                </a:cubicBezTo>
                <a:cubicBezTo>
                  <a:pt x="5443386" y="6157244"/>
                  <a:pt x="5027027" y="6135862"/>
                  <a:pt x="4762831" y="6142382"/>
                </a:cubicBezTo>
                <a:cubicBezTo>
                  <a:pt x="4498635" y="6148902"/>
                  <a:pt x="4098667" y="6118017"/>
                  <a:pt x="3929336" y="6142382"/>
                </a:cubicBezTo>
                <a:cubicBezTo>
                  <a:pt x="3760005" y="6166747"/>
                  <a:pt x="3358998" y="6056514"/>
                  <a:pt x="3095840" y="6142382"/>
                </a:cubicBezTo>
                <a:cubicBezTo>
                  <a:pt x="2832682" y="6228250"/>
                  <a:pt x="2788381" y="6119921"/>
                  <a:pt x="2619557" y="6142382"/>
                </a:cubicBezTo>
                <a:cubicBezTo>
                  <a:pt x="2450733" y="6164843"/>
                  <a:pt x="2233965" y="6097687"/>
                  <a:pt x="2024203" y="6142382"/>
                </a:cubicBezTo>
                <a:cubicBezTo>
                  <a:pt x="1814441" y="6187077"/>
                  <a:pt x="1904150" y="6117466"/>
                  <a:pt x="1786062" y="6142382"/>
                </a:cubicBezTo>
                <a:cubicBezTo>
                  <a:pt x="1667974" y="6167298"/>
                  <a:pt x="1316209" y="6086214"/>
                  <a:pt x="1071637" y="6142382"/>
                </a:cubicBezTo>
                <a:cubicBezTo>
                  <a:pt x="827065" y="6198550"/>
                  <a:pt x="374750" y="6030713"/>
                  <a:pt x="0" y="6142382"/>
                </a:cubicBezTo>
                <a:cubicBezTo>
                  <a:pt x="-12843" y="5895287"/>
                  <a:pt x="25810" y="5699025"/>
                  <a:pt x="0" y="5461136"/>
                </a:cubicBezTo>
                <a:cubicBezTo>
                  <a:pt x="-25810" y="5223247"/>
                  <a:pt x="4703" y="5125005"/>
                  <a:pt x="0" y="4964161"/>
                </a:cubicBezTo>
                <a:cubicBezTo>
                  <a:pt x="-4703" y="4803318"/>
                  <a:pt x="2006" y="4602580"/>
                  <a:pt x="0" y="4467187"/>
                </a:cubicBezTo>
                <a:cubicBezTo>
                  <a:pt x="-2006" y="4331794"/>
                  <a:pt x="53306" y="4157087"/>
                  <a:pt x="0" y="3908789"/>
                </a:cubicBezTo>
                <a:cubicBezTo>
                  <a:pt x="-53306" y="3660491"/>
                  <a:pt x="39227" y="3653570"/>
                  <a:pt x="0" y="3534662"/>
                </a:cubicBezTo>
                <a:cubicBezTo>
                  <a:pt x="-39227" y="3415754"/>
                  <a:pt x="16913" y="3255586"/>
                  <a:pt x="0" y="3160535"/>
                </a:cubicBezTo>
                <a:cubicBezTo>
                  <a:pt x="-16913" y="3065484"/>
                  <a:pt x="8335" y="2788521"/>
                  <a:pt x="0" y="2663560"/>
                </a:cubicBezTo>
                <a:cubicBezTo>
                  <a:pt x="-8335" y="2538599"/>
                  <a:pt x="2734" y="2362140"/>
                  <a:pt x="0" y="2166586"/>
                </a:cubicBezTo>
                <a:cubicBezTo>
                  <a:pt x="-2734" y="1971032"/>
                  <a:pt x="38369" y="1863884"/>
                  <a:pt x="0" y="1669611"/>
                </a:cubicBezTo>
                <a:cubicBezTo>
                  <a:pt x="-38369" y="1475338"/>
                  <a:pt x="38949" y="1402647"/>
                  <a:pt x="0" y="1234060"/>
                </a:cubicBezTo>
                <a:cubicBezTo>
                  <a:pt x="-38949" y="1065473"/>
                  <a:pt x="10409" y="989946"/>
                  <a:pt x="0" y="859933"/>
                </a:cubicBezTo>
                <a:cubicBezTo>
                  <a:pt x="-10409" y="729920"/>
                  <a:pt x="23067" y="21765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2497375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0BDF5-8DDE-4FAE-B250-763DC9E26145}"/>
              </a:ext>
            </a:extLst>
          </p:cNvPr>
          <p:cNvSpPr/>
          <p:nvPr/>
        </p:nvSpPr>
        <p:spPr>
          <a:xfrm>
            <a:off x="4860414" y="735499"/>
            <a:ext cx="2550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ซื้อตั๋วรถไฟ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D4825-7980-487B-93E5-2720BC70FEEE}"/>
              </a:ext>
            </a:extLst>
          </p:cNvPr>
          <p:cNvSpPr txBox="1"/>
          <p:nvPr/>
        </p:nvSpPr>
        <p:spPr>
          <a:xfrm>
            <a:off x="1912529" y="2089305"/>
            <a:ext cx="506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วันที่ </a:t>
            </a:r>
            <a:r>
              <a:rPr lang="en-US" sz="2400" b="1" dirty="0"/>
              <a:t>		</a:t>
            </a:r>
            <a:r>
              <a:rPr lang="th-TH" sz="2400" b="1" dirty="0"/>
              <a:t>	</a:t>
            </a:r>
            <a:r>
              <a:rPr lang="th-TH" sz="2400" b="1" dirty="0">
                <a:solidFill>
                  <a:srgbClr val="FF0000"/>
                </a:solidFill>
              </a:rPr>
              <a:t>วันนี้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02C9C-FC77-4419-BAC9-92C8D9BE66E3}"/>
              </a:ext>
            </a:extLst>
          </p:cNvPr>
          <p:cNvSpPr txBox="1"/>
          <p:nvPr/>
        </p:nvSpPr>
        <p:spPr>
          <a:xfrm>
            <a:off x="1912528" y="3384778"/>
            <a:ext cx="391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สถานีต้นทาง 		เลือก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41DAC4-A64A-4E7C-87FA-0BCA7223B9E2}"/>
              </a:ext>
            </a:extLst>
          </p:cNvPr>
          <p:cNvSpPr txBox="1"/>
          <p:nvPr/>
        </p:nvSpPr>
        <p:spPr>
          <a:xfrm>
            <a:off x="1912527" y="3911700"/>
            <a:ext cx="391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สถานีปลายทาง 		เลือก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0EB26-A7D8-4EDD-9B43-6F7D4F87BA31}"/>
              </a:ext>
            </a:extLst>
          </p:cNvPr>
          <p:cNvSpPr txBox="1"/>
          <p:nvPr/>
        </p:nvSpPr>
        <p:spPr>
          <a:xfrm>
            <a:off x="1912526" y="4319852"/>
            <a:ext cx="391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เวลา ต้นทาง	 	เลือก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AFD85-9DC6-4F7C-A04B-0A4DCFFFE100}"/>
              </a:ext>
            </a:extLst>
          </p:cNvPr>
          <p:cNvSpPr txBox="1"/>
          <p:nvPr/>
        </p:nvSpPr>
        <p:spPr>
          <a:xfrm>
            <a:off x="1915842" y="2960708"/>
            <a:ext cx="460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เส้นทาง 			ขาไป</a:t>
            </a:r>
            <a:r>
              <a:rPr lang="en-US" sz="2400" b="1" dirty="0"/>
              <a:t>/</a:t>
            </a:r>
            <a:r>
              <a:rPr lang="th-TH" sz="2400" b="1" dirty="0"/>
              <a:t>ขากลับ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D6990-732B-48DB-BEDA-70C8F434A22B}"/>
              </a:ext>
            </a:extLst>
          </p:cNvPr>
          <p:cNvSpPr txBox="1"/>
          <p:nvPr/>
        </p:nvSpPr>
        <p:spPr>
          <a:xfrm>
            <a:off x="1912525" y="5294534"/>
            <a:ext cx="391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จำนวนตั๋ว 		กรอก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31104-53A0-4D56-ACC0-6FEB9DD7DFBE}"/>
              </a:ext>
            </a:extLst>
          </p:cNvPr>
          <p:cNvSpPr txBox="1"/>
          <p:nvPr/>
        </p:nvSpPr>
        <p:spPr>
          <a:xfrm>
            <a:off x="1912525" y="5684186"/>
            <a:ext cx="460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ราคา	 		</a:t>
            </a:r>
            <a:r>
              <a:rPr lang="th-TH" sz="2400" b="1" dirty="0">
                <a:solidFill>
                  <a:srgbClr val="FF0000"/>
                </a:solidFill>
              </a:rPr>
              <a:t>ระบบคำนวณ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FC63F2-7E88-43E9-89A7-7C38C9F99EB6}"/>
              </a:ext>
            </a:extLst>
          </p:cNvPr>
          <p:cNvSpPr/>
          <p:nvPr/>
        </p:nvSpPr>
        <p:spPr>
          <a:xfrm>
            <a:off x="6867940" y="5734875"/>
            <a:ext cx="1948070" cy="685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ต่อไป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9122A4-5C56-4A0D-ADF9-D49538AD6A8E}"/>
              </a:ext>
            </a:extLst>
          </p:cNvPr>
          <p:cNvSpPr txBox="1"/>
          <p:nvPr/>
        </p:nvSpPr>
        <p:spPr>
          <a:xfrm>
            <a:off x="1912524" y="4620114"/>
            <a:ext cx="391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ขบวน		 	เลือก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66BD4-2B18-4A3B-81C5-50A06BCB5B3A}"/>
              </a:ext>
            </a:extLst>
          </p:cNvPr>
          <p:cNvSpPr txBox="1"/>
          <p:nvPr/>
        </p:nvSpPr>
        <p:spPr>
          <a:xfrm>
            <a:off x="1915839" y="4912244"/>
            <a:ext cx="803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เวลาปลายทาง	 	</a:t>
            </a:r>
            <a:r>
              <a:rPr lang="th-TH" sz="2400" b="1" dirty="0">
                <a:solidFill>
                  <a:srgbClr val="FF0000"/>
                </a:solidFill>
              </a:rPr>
              <a:t>ระบบคำนวณจากต้นทาง ขบวน และ ปลายทาง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EBA1A0-291D-4651-85AF-1AAB4B234AA3}"/>
              </a:ext>
            </a:extLst>
          </p:cNvPr>
          <p:cNvSpPr txBox="1"/>
          <p:nvPr/>
        </p:nvSpPr>
        <p:spPr>
          <a:xfrm>
            <a:off x="1895966" y="2510059"/>
            <a:ext cx="506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วันหมดอายุ</a:t>
            </a:r>
            <a:r>
              <a:rPr lang="en-US" sz="2400" b="1" dirty="0"/>
              <a:t>		</a:t>
            </a:r>
            <a:r>
              <a:rPr lang="th-TH" sz="2400" b="1" dirty="0">
                <a:solidFill>
                  <a:srgbClr val="FF0000"/>
                </a:solidFill>
              </a:rPr>
              <a:t>วันนี้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th-TH" sz="2400" b="1" dirty="0">
                <a:solidFill>
                  <a:srgbClr val="FF0000"/>
                </a:solidFill>
              </a:rPr>
              <a:t>วันนี้+29วัน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11888B8-7076-47CE-BC9F-EB5C033E0C60}"/>
              </a:ext>
            </a:extLst>
          </p:cNvPr>
          <p:cNvSpPr/>
          <p:nvPr/>
        </p:nvSpPr>
        <p:spPr>
          <a:xfrm flipH="1">
            <a:off x="9750287" y="0"/>
            <a:ext cx="2441713" cy="496957"/>
          </a:xfrm>
          <a:custGeom>
            <a:avLst/>
            <a:gdLst>
              <a:gd name="connsiteX0" fmla="*/ 0 w 2441713"/>
              <a:gd name="connsiteY0" fmla="*/ 0 h 496957"/>
              <a:gd name="connsiteX1" fmla="*/ 504444 w 2441713"/>
              <a:gd name="connsiteY1" fmla="*/ 0 h 496957"/>
              <a:gd name="connsiteX2" fmla="*/ 1074685 w 2441713"/>
              <a:gd name="connsiteY2" fmla="*/ 0 h 496957"/>
              <a:gd name="connsiteX3" fmla="*/ 1644926 w 2441713"/>
              <a:gd name="connsiteY3" fmla="*/ 0 h 496957"/>
              <a:gd name="connsiteX4" fmla="*/ 2193235 w 2441713"/>
              <a:gd name="connsiteY4" fmla="*/ 0 h 496957"/>
              <a:gd name="connsiteX5" fmla="*/ 2441713 w 2441713"/>
              <a:gd name="connsiteY5" fmla="*/ 248479 h 496957"/>
              <a:gd name="connsiteX6" fmla="*/ 2193235 w 2441713"/>
              <a:gd name="connsiteY6" fmla="*/ 496957 h 496957"/>
              <a:gd name="connsiteX7" fmla="*/ 1644926 w 2441713"/>
              <a:gd name="connsiteY7" fmla="*/ 496957 h 496957"/>
              <a:gd name="connsiteX8" fmla="*/ 1162415 w 2441713"/>
              <a:gd name="connsiteY8" fmla="*/ 496957 h 496957"/>
              <a:gd name="connsiteX9" fmla="*/ 592173 w 2441713"/>
              <a:gd name="connsiteY9" fmla="*/ 496957 h 496957"/>
              <a:gd name="connsiteX10" fmla="*/ 0 w 2441713"/>
              <a:gd name="connsiteY10" fmla="*/ 496957 h 496957"/>
              <a:gd name="connsiteX11" fmla="*/ 0 w 2441713"/>
              <a:gd name="connsiteY11" fmla="*/ 0 h 4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1713" h="496957" fill="none" extrusionOk="0">
                <a:moveTo>
                  <a:pt x="0" y="0"/>
                </a:moveTo>
                <a:cubicBezTo>
                  <a:pt x="143123" y="-24189"/>
                  <a:pt x="296886" y="24420"/>
                  <a:pt x="504444" y="0"/>
                </a:cubicBezTo>
                <a:cubicBezTo>
                  <a:pt x="712002" y="-24420"/>
                  <a:pt x="854090" y="-16946"/>
                  <a:pt x="1074685" y="0"/>
                </a:cubicBezTo>
                <a:cubicBezTo>
                  <a:pt x="1295280" y="16946"/>
                  <a:pt x="1494051" y="24783"/>
                  <a:pt x="1644926" y="0"/>
                </a:cubicBezTo>
                <a:cubicBezTo>
                  <a:pt x="1795801" y="-24783"/>
                  <a:pt x="2048218" y="19887"/>
                  <a:pt x="2193235" y="0"/>
                </a:cubicBezTo>
                <a:cubicBezTo>
                  <a:pt x="2254624" y="86134"/>
                  <a:pt x="2373149" y="200409"/>
                  <a:pt x="2441713" y="248479"/>
                </a:cubicBezTo>
                <a:cubicBezTo>
                  <a:pt x="2380565" y="318677"/>
                  <a:pt x="2307689" y="380161"/>
                  <a:pt x="2193235" y="496957"/>
                </a:cubicBezTo>
                <a:cubicBezTo>
                  <a:pt x="2028543" y="512344"/>
                  <a:pt x="1830277" y="489330"/>
                  <a:pt x="1644926" y="496957"/>
                </a:cubicBezTo>
                <a:cubicBezTo>
                  <a:pt x="1459575" y="504584"/>
                  <a:pt x="1372894" y="517370"/>
                  <a:pt x="1162415" y="496957"/>
                </a:cubicBezTo>
                <a:cubicBezTo>
                  <a:pt x="951936" y="476544"/>
                  <a:pt x="759678" y="509942"/>
                  <a:pt x="592173" y="496957"/>
                </a:cubicBezTo>
                <a:cubicBezTo>
                  <a:pt x="424668" y="483972"/>
                  <a:pt x="268022" y="510988"/>
                  <a:pt x="0" y="496957"/>
                </a:cubicBezTo>
                <a:cubicBezTo>
                  <a:pt x="14573" y="379869"/>
                  <a:pt x="-602" y="145592"/>
                  <a:pt x="0" y="0"/>
                </a:cubicBezTo>
                <a:close/>
              </a:path>
              <a:path w="2441713" h="496957" stroke="0" extrusionOk="0">
                <a:moveTo>
                  <a:pt x="0" y="0"/>
                </a:moveTo>
                <a:cubicBezTo>
                  <a:pt x="249822" y="-2131"/>
                  <a:pt x="348096" y="-461"/>
                  <a:pt x="526376" y="0"/>
                </a:cubicBezTo>
                <a:cubicBezTo>
                  <a:pt x="704656" y="461"/>
                  <a:pt x="799462" y="1007"/>
                  <a:pt x="1030820" y="0"/>
                </a:cubicBezTo>
                <a:cubicBezTo>
                  <a:pt x="1262178" y="-1007"/>
                  <a:pt x="1438716" y="-7292"/>
                  <a:pt x="1622994" y="0"/>
                </a:cubicBezTo>
                <a:cubicBezTo>
                  <a:pt x="1807272" y="7292"/>
                  <a:pt x="2046224" y="18344"/>
                  <a:pt x="2193235" y="0"/>
                </a:cubicBezTo>
                <a:cubicBezTo>
                  <a:pt x="2270599" y="52556"/>
                  <a:pt x="2364240" y="147644"/>
                  <a:pt x="2441713" y="248479"/>
                </a:cubicBezTo>
                <a:cubicBezTo>
                  <a:pt x="2330502" y="340251"/>
                  <a:pt x="2299899" y="402030"/>
                  <a:pt x="2193235" y="496957"/>
                </a:cubicBezTo>
                <a:cubicBezTo>
                  <a:pt x="1986800" y="488316"/>
                  <a:pt x="1819490" y="499245"/>
                  <a:pt x="1666859" y="496957"/>
                </a:cubicBezTo>
                <a:cubicBezTo>
                  <a:pt x="1514228" y="494669"/>
                  <a:pt x="1330086" y="471120"/>
                  <a:pt x="1118550" y="496957"/>
                </a:cubicBezTo>
                <a:cubicBezTo>
                  <a:pt x="907014" y="522794"/>
                  <a:pt x="788817" y="497141"/>
                  <a:pt x="526376" y="496957"/>
                </a:cubicBezTo>
                <a:cubicBezTo>
                  <a:pt x="263935" y="496773"/>
                  <a:pt x="252209" y="504388"/>
                  <a:pt x="0" y="496957"/>
                </a:cubicBezTo>
                <a:cubicBezTo>
                  <a:pt x="-17695" y="388628"/>
                  <a:pt x="-3354" y="206681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072983909">
                  <a:prstGeom prst="homePlat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หน้าเลือกธนาคาร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A717F-DAF3-4F20-BB13-57C18A75EF7A}"/>
              </a:ext>
            </a:extLst>
          </p:cNvPr>
          <p:cNvSpPr/>
          <p:nvPr/>
        </p:nvSpPr>
        <p:spPr>
          <a:xfrm>
            <a:off x="168965" y="586409"/>
            <a:ext cx="11907078" cy="6142382"/>
          </a:xfrm>
          <a:custGeom>
            <a:avLst/>
            <a:gdLst>
              <a:gd name="connsiteX0" fmla="*/ 0 w 11907078"/>
              <a:gd name="connsiteY0" fmla="*/ 0 h 6142382"/>
              <a:gd name="connsiteX1" fmla="*/ 714425 w 11907078"/>
              <a:gd name="connsiteY1" fmla="*/ 0 h 6142382"/>
              <a:gd name="connsiteX2" fmla="*/ 1428849 w 11907078"/>
              <a:gd name="connsiteY2" fmla="*/ 0 h 6142382"/>
              <a:gd name="connsiteX3" fmla="*/ 2024203 w 11907078"/>
              <a:gd name="connsiteY3" fmla="*/ 0 h 6142382"/>
              <a:gd name="connsiteX4" fmla="*/ 2857699 w 11907078"/>
              <a:gd name="connsiteY4" fmla="*/ 0 h 6142382"/>
              <a:gd name="connsiteX5" fmla="*/ 3453053 w 11907078"/>
              <a:gd name="connsiteY5" fmla="*/ 0 h 6142382"/>
              <a:gd name="connsiteX6" fmla="*/ 3810265 w 11907078"/>
              <a:gd name="connsiteY6" fmla="*/ 0 h 6142382"/>
              <a:gd name="connsiteX7" fmla="*/ 4524690 w 11907078"/>
              <a:gd name="connsiteY7" fmla="*/ 0 h 6142382"/>
              <a:gd name="connsiteX8" fmla="*/ 4762831 w 11907078"/>
              <a:gd name="connsiteY8" fmla="*/ 0 h 6142382"/>
              <a:gd name="connsiteX9" fmla="*/ 5000973 w 11907078"/>
              <a:gd name="connsiteY9" fmla="*/ 0 h 6142382"/>
              <a:gd name="connsiteX10" fmla="*/ 5358185 w 11907078"/>
              <a:gd name="connsiteY10" fmla="*/ 0 h 6142382"/>
              <a:gd name="connsiteX11" fmla="*/ 6191681 w 11907078"/>
              <a:gd name="connsiteY11" fmla="*/ 0 h 6142382"/>
              <a:gd name="connsiteX12" fmla="*/ 6548893 w 11907078"/>
              <a:gd name="connsiteY12" fmla="*/ 0 h 6142382"/>
              <a:gd name="connsiteX13" fmla="*/ 7263318 w 11907078"/>
              <a:gd name="connsiteY13" fmla="*/ 0 h 6142382"/>
              <a:gd name="connsiteX14" fmla="*/ 7858671 w 11907078"/>
              <a:gd name="connsiteY14" fmla="*/ 0 h 6142382"/>
              <a:gd name="connsiteX15" fmla="*/ 8692167 w 11907078"/>
              <a:gd name="connsiteY15" fmla="*/ 0 h 6142382"/>
              <a:gd name="connsiteX16" fmla="*/ 9406592 w 11907078"/>
              <a:gd name="connsiteY16" fmla="*/ 0 h 6142382"/>
              <a:gd name="connsiteX17" fmla="*/ 9882875 w 11907078"/>
              <a:gd name="connsiteY17" fmla="*/ 0 h 6142382"/>
              <a:gd name="connsiteX18" fmla="*/ 10478229 w 11907078"/>
              <a:gd name="connsiteY18" fmla="*/ 0 h 6142382"/>
              <a:gd name="connsiteX19" fmla="*/ 10716370 w 11907078"/>
              <a:gd name="connsiteY19" fmla="*/ 0 h 6142382"/>
              <a:gd name="connsiteX20" fmla="*/ 11192653 w 11907078"/>
              <a:gd name="connsiteY20" fmla="*/ 0 h 6142382"/>
              <a:gd name="connsiteX21" fmla="*/ 11907078 w 11907078"/>
              <a:gd name="connsiteY21" fmla="*/ 0 h 6142382"/>
              <a:gd name="connsiteX22" fmla="*/ 11907078 w 11907078"/>
              <a:gd name="connsiteY22" fmla="*/ 681246 h 6142382"/>
              <a:gd name="connsiteX23" fmla="*/ 11907078 w 11907078"/>
              <a:gd name="connsiteY23" fmla="*/ 1178221 h 6142382"/>
              <a:gd name="connsiteX24" fmla="*/ 11907078 w 11907078"/>
              <a:gd name="connsiteY24" fmla="*/ 1613771 h 6142382"/>
              <a:gd name="connsiteX25" fmla="*/ 11907078 w 11907078"/>
              <a:gd name="connsiteY25" fmla="*/ 2233593 h 6142382"/>
              <a:gd name="connsiteX26" fmla="*/ 11907078 w 11907078"/>
              <a:gd name="connsiteY26" fmla="*/ 2791992 h 6142382"/>
              <a:gd name="connsiteX27" fmla="*/ 11907078 w 11907078"/>
              <a:gd name="connsiteY27" fmla="*/ 3227543 h 6142382"/>
              <a:gd name="connsiteX28" fmla="*/ 11907078 w 11907078"/>
              <a:gd name="connsiteY28" fmla="*/ 3785941 h 6142382"/>
              <a:gd name="connsiteX29" fmla="*/ 11907078 w 11907078"/>
              <a:gd name="connsiteY29" fmla="*/ 4405763 h 6142382"/>
              <a:gd name="connsiteX30" fmla="*/ 11907078 w 11907078"/>
              <a:gd name="connsiteY30" fmla="*/ 4964161 h 6142382"/>
              <a:gd name="connsiteX31" fmla="*/ 11907078 w 11907078"/>
              <a:gd name="connsiteY31" fmla="*/ 5399712 h 6142382"/>
              <a:gd name="connsiteX32" fmla="*/ 11907078 w 11907078"/>
              <a:gd name="connsiteY32" fmla="*/ 6142382 h 6142382"/>
              <a:gd name="connsiteX33" fmla="*/ 11668936 w 11907078"/>
              <a:gd name="connsiteY33" fmla="*/ 6142382 h 6142382"/>
              <a:gd name="connsiteX34" fmla="*/ 11311724 w 11907078"/>
              <a:gd name="connsiteY34" fmla="*/ 6142382 h 6142382"/>
              <a:gd name="connsiteX35" fmla="*/ 11073583 w 11907078"/>
              <a:gd name="connsiteY35" fmla="*/ 6142382 h 6142382"/>
              <a:gd name="connsiteX36" fmla="*/ 10359158 w 11907078"/>
              <a:gd name="connsiteY36" fmla="*/ 6142382 h 6142382"/>
              <a:gd name="connsiteX37" fmla="*/ 9644733 w 11907078"/>
              <a:gd name="connsiteY37" fmla="*/ 6142382 h 6142382"/>
              <a:gd name="connsiteX38" fmla="*/ 9168450 w 11907078"/>
              <a:gd name="connsiteY38" fmla="*/ 6142382 h 6142382"/>
              <a:gd name="connsiteX39" fmla="*/ 8454025 w 11907078"/>
              <a:gd name="connsiteY39" fmla="*/ 6142382 h 6142382"/>
              <a:gd name="connsiteX40" fmla="*/ 7620530 w 11907078"/>
              <a:gd name="connsiteY40" fmla="*/ 6142382 h 6142382"/>
              <a:gd name="connsiteX41" fmla="*/ 6906105 w 11907078"/>
              <a:gd name="connsiteY41" fmla="*/ 6142382 h 6142382"/>
              <a:gd name="connsiteX42" fmla="*/ 6310751 w 11907078"/>
              <a:gd name="connsiteY42" fmla="*/ 6142382 h 6142382"/>
              <a:gd name="connsiteX43" fmla="*/ 5477256 w 11907078"/>
              <a:gd name="connsiteY43" fmla="*/ 6142382 h 6142382"/>
              <a:gd name="connsiteX44" fmla="*/ 4762831 w 11907078"/>
              <a:gd name="connsiteY44" fmla="*/ 6142382 h 6142382"/>
              <a:gd name="connsiteX45" fmla="*/ 3929336 w 11907078"/>
              <a:gd name="connsiteY45" fmla="*/ 6142382 h 6142382"/>
              <a:gd name="connsiteX46" fmla="*/ 3214911 w 11907078"/>
              <a:gd name="connsiteY46" fmla="*/ 6142382 h 6142382"/>
              <a:gd name="connsiteX47" fmla="*/ 2857699 w 11907078"/>
              <a:gd name="connsiteY47" fmla="*/ 6142382 h 6142382"/>
              <a:gd name="connsiteX48" fmla="*/ 2381416 w 11907078"/>
              <a:gd name="connsiteY48" fmla="*/ 6142382 h 6142382"/>
              <a:gd name="connsiteX49" fmla="*/ 1547920 w 11907078"/>
              <a:gd name="connsiteY49" fmla="*/ 6142382 h 6142382"/>
              <a:gd name="connsiteX50" fmla="*/ 714425 w 11907078"/>
              <a:gd name="connsiteY50" fmla="*/ 6142382 h 6142382"/>
              <a:gd name="connsiteX51" fmla="*/ 0 w 11907078"/>
              <a:gd name="connsiteY51" fmla="*/ 6142382 h 6142382"/>
              <a:gd name="connsiteX52" fmla="*/ 0 w 11907078"/>
              <a:gd name="connsiteY52" fmla="*/ 5522560 h 6142382"/>
              <a:gd name="connsiteX53" fmla="*/ 0 w 11907078"/>
              <a:gd name="connsiteY53" fmla="*/ 5087009 h 6142382"/>
              <a:gd name="connsiteX54" fmla="*/ 0 w 11907078"/>
              <a:gd name="connsiteY54" fmla="*/ 4405763 h 6142382"/>
              <a:gd name="connsiteX55" fmla="*/ 0 w 11907078"/>
              <a:gd name="connsiteY55" fmla="*/ 3847365 h 6142382"/>
              <a:gd name="connsiteX56" fmla="*/ 0 w 11907078"/>
              <a:gd name="connsiteY56" fmla="*/ 3473238 h 6142382"/>
              <a:gd name="connsiteX57" fmla="*/ 0 w 11907078"/>
              <a:gd name="connsiteY57" fmla="*/ 2914839 h 6142382"/>
              <a:gd name="connsiteX58" fmla="*/ 0 w 11907078"/>
              <a:gd name="connsiteY58" fmla="*/ 2540713 h 6142382"/>
              <a:gd name="connsiteX59" fmla="*/ 0 w 11907078"/>
              <a:gd name="connsiteY59" fmla="*/ 2166586 h 6142382"/>
              <a:gd name="connsiteX60" fmla="*/ 0 w 11907078"/>
              <a:gd name="connsiteY60" fmla="*/ 1792459 h 6142382"/>
              <a:gd name="connsiteX61" fmla="*/ 0 w 11907078"/>
              <a:gd name="connsiteY61" fmla="*/ 1111213 h 6142382"/>
              <a:gd name="connsiteX62" fmla="*/ 0 w 11907078"/>
              <a:gd name="connsiteY62" fmla="*/ 675662 h 6142382"/>
              <a:gd name="connsiteX63" fmla="*/ 0 w 11907078"/>
              <a:gd name="connsiteY63" fmla="*/ 0 h 61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1907078" h="6142382" fill="none" extrusionOk="0">
                <a:moveTo>
                  <a:pt x="0" y="0"/>
                </a:moveTo>
                <a:cubicBezTo>
                  <a:pt x="227853" y="-49128"/>
                  <a:pt x="478740" y="59509"/>
                  <a:pt x="714425" y="0"/>
                </a:cubicBezTo>
                <a:cubicBezTo>
                  <a:pt x="950111" y="-59509"/>
                  <a:pt x="1272598" y="69087"/>
                  <a:pt x="1428849" y="0"/>
                </a:cubicBezTo>
                <a:cubicBezTo>
                  <a:pt x="1585100" y="-69087"/>
                  <a:pt x="1883315" y="45017"/>
                  <a:pt x="2024203" y="0"/>
                </a:cubicBezTo>
                <a:cubicBezTo>
                  <a:pt x="2165091" y="-45017"/>
                  <a:pt x="2496414" y="7056"/>
                  <a:pt x="2857699" y="0"/>
                </a:cubicBezTo>
                <a:cubicBezTo>
                  <a:pt x="3218984" y="-7056"/>
                  <a:pt x="3211407" y="25037"/>
                  <a:pt x="3453053" y="0"/>
                </a:cubicBezTo>
                <a:cubicBezTo>
                  <a:pt x="3694699" y="-25037"/>
                  <a:pt x="3636646" y="33979"/>
                  <a:pt x="3810265" y="0"/>
                </a:cubicBezTo>
                <a:cubicBezTo>
                  <a:pt x="3983884" y="-33979"/>
                  <a:pt x="4221585" y="9803"/>
                  <a:pt x="4524690" y="0"/>
                </a:cubicBezTo>
                <a:cubicBezTo>
                  <a:pt x="4827796" y="-9803"/>
                  <a:pt x="4705040" y="19784"/>
                  <a:pt x="4762831" y="0"/>
                </a:cubicBezTo>
                <a:cubicBezTo>
                  <a:pt x="4820622" y="-19784"/>
                  <a:pt x="4948440" y="11224"/>
                  <a:pt x="5000973" y="0"/>
                </a:cubicBezTo>
                <a:cubicBezTo>
                  <a:pt x="5053506" y="-11224"/>
                  <a:pt x="5281558" y="3889"/>
                  <a:pt x="5358185" y="0"/>
                </a:cubicBezTo>
                <a:cubicBezTo>
                  <a:pt x="5434812" y="-3889"/>
                  <a:pt x="5810460" y="2842"/>
                  <a:pt x="6191681" y="0"/>
                </a:cubicBezTo>
                <a:cubicBezTo>
                  <a:pt x="6572902" y="-2842"/>
                  <a:pt x="6466146" y="13954"/>
                  <a:pt x="6548893" y="0"/>
                </a:cubicBezTo>
                <a:cubicBezTo>
                  <a:pt x="6631640" y="-13954"/>
                  <a:pt x="7045652" y="17204"/>
                  <a:pt x="7263318" y="0"/>
                </a:cubicBezTo>
                <a:cubicBezTo>
                  <a:pt x="7480984" y="-17204"/>
                  <a:pt x="7707765" y="67340"/>
                  <a:pt x="7858671" y="0"/>
                </a:cubicBezTo>
                <a:cubicBezTo>
                  <a:pt x="8009577" y="-67340"/>
                  <a:pt x="8473555" y="31418"/>
                  <a:pt x="8692167" y="0"/>
                </a:cubicBezTo>
                <a:cubicBezTo>
                  <a:pt x="8910779" y="-31418"/>
                  <a:pt x="9149588" y="7723"/>
                  <a:pt x="9406592" y="0"/>
                </a:cubicBezTo>
                <a:cubicBezTo>
                  <a:pt x="9663596" y="-7723"/>
                  <a:pt x="9779829" y="30141"/>
                  <a:pt x="9882875" y="0"/>
                </a:cubicBezTo>
                <a:cubicBezTo>
                  <a:pt x="9985921" y="-30141"/>
                  <a:pt x="10273437" y="10903"/>
                  <a:pt x="10478229" y="0"/>
                </a:cubicBezTo>
                <a:cubicBezTo>
                  <a:pt x="10683021" y="-10903"/>
                  <a:pt x="10599914" y="1363"/>
                  <a:pt x="10716370" y="0"/>
                </a:cubicBezTo>
                <a:cubicBezTo>
                  <a:pt x="10832826" y="-1363"/>
                  <a:pt x="11089647" y="12442"/>
                  <a:pt x="11192653" y="0"/>
                </a:cubicBezTo>
                <a:cubicBezTo>
                  <a:pt x="11295659" y="-12442"/>
                  <a:pt x="11592495" y="49685"/>
                  <a:pt x="11907078" y="0"/>
                </a:cubicBezTo>
                <a:cubicBezTo>
                  <a:pt x="11940799" y="298086"/>
                  <a:pt x="11892603" y="343785"/>
                  <a:pt x="11907078" y="681246"/>
                </a:cubicBezTo>
                <a:cubicBezTo>
                  <a:pt x="11921553" y="1018707"/>
                  <a:pt x="11872291" y="943742"/>
                  <a:pt x="11907078" y="1178221"/>
                </a:cubicBezTo>
                <a:cubicBezTo>
                  <a:pt x="11941865" y="1412701"/>
                  <a:pt x="11871462" y="1414529"/>
                  <a:pt x="11907078" y="1613771"/>
                </a:cubicBezTo>
                <a:cubicBezTo>
                  <a:pt x="11942694" y="1813013"/>
                  <a:pt x="11896402" y="2090220"/>
                  <a:pt x="11907078" y="2233593"/>
                </a:cubicBezTo>
                <a:cubicBezTo>
                  <a:pt x="11917754" y="2376966"/>
                  <a:pt x="11841481" y="2538522"/>
                  <a:pt x="11907078" y="2791992"/>
                </a:cubicBezTo>
                <a:cubicBezTo>
                  <a:pt x="11972675" y="3045462"/>
                  <a:pt x="11901278" y="3067985"/>
                  <a:pt x="11907078" y="3227543"/>
                </a:cubicBezTo>
                <a:cubicBezTo>
                  <a:pt x="11912878" y="3387101"/>
                  <a:pt x="11875762" y="3672866"/>
                  <a:pt x="11907078" y="3785941"/>
                </a:cubicBezTo>
                <a:cubicBezTo>
                  <a:pt x="11938394" y="3899016"/>
                  <a:pt x="11864982" y="4277809"/>
                  <a:pt x="11907078" y="4405763"/>
                </a:cubicBezTo>
                <a:cubicBezTo>
                  <a:pt x="11949174" y="4533717"/>
                  <a:pt x="11873588" y="4755278"/>
                  <a:pt x="11907078" y="4964161"/>
                </a:cubicBezTo>
                <a:cubicBezTo>
                  <a:pt x="11940568" y="5173044"/>
                  <a:pt x="11888923" y="5277313"/>
                  <a:pt x="11907078" y="5399712"/>
                </a:cubicBezTo>
                <a:cubicBezTo>
                  <a:pt x="11925233" y="5522111"/>
                  <a:pt x="11906020" y="5847087"/>
                  <a:pt x="11907078" y="6142382"/>
                </a:cubicBezTo>
                <a:cubicBezTo>
                  <a:pt x="11845971" y="6144627"/>
                  <a:pt x="11746912" y="6141423"/>
                  <a:pt x="11668936" y="6142382"/>
                </a:cubicBezTo>
                <a:cubicBezTo>
                  <a:pt x="11590960" y="6143341"/>
                  <a:pt x="11434721" y="6109635"/>
                  <a:pt x="11311724" y="6142382"/>
                </a:cubicBezTo>
                <a:cubicBezTo>
                  <a:pt x="11188727" y="6175129"/>
                  <a:pt x="11158536" y="6123107"/>
                  <a:pt x="11073583" y="6142382"/>
                </a:cubicBezTo>
                <a:cubicBezTo>
                  <a:pt x="10988630" y="6161657"/>
                  <a:pt x="10654823" y="6091753"/>
                  <a:pt x="10359158" y="6142382"/>
                </a:cubicBezTo>
                <a:cubicBezTo>
                  <a:pt x="10063493" y="6193011"/>
                  <a:pt x="9851006" y="6086503"/>
                  <a:pt x="9644733" y="6142382"/>
                </a:cubicBezTo>
                <a:cubicBezTo>
                  <a:pt x="9438461" y="6198261"/>
                  <a:pt x="9344943" y="6099630"/>
                  <a:pt x="9168450" y="6142382"/>
                </a:cubicBezTo>
                <a:cubicBezTo>
                  <a:pt x="8991957" y="6185134"/>
                  <a:pt x="8663661" y="6105415"/>
                  <a:pt x="8454025" y="6142382"/>
                </a:cubicBezTo>
                <a:cubicBezTo>
                  <a:pt x="8244390" y="6179349"/>
                  <a:pt x="7892361" y="6094107"/>
                  <a:pt x="7620530" y="6142382"/>
                </a:cubicBezTo>
                <a:cubicBezTo>
                  <a:pt x="7348700" y="6190657"/>
                  <a:pt x="7082877" y="6094124"/>
                  <a:pt x="6906105" y="6142382"/>
                </a:cubicBezTo>
                <a:cubicBezTo>
                  <a:pt x="6729334" y="6190640"/>
                  <a:pt x="6561131" y="6123736"/>
                  <a:pt x="6310751" y="6142382"/>
                </a:cubicBezTo>
                <a:cubicBezTo>
                  <a:pt x="6060371" y="6161028"/>
                  <a:pt x="5892044" y="6139335"/>
                  <a:pt x="5477256" y="6142382"/>
                </a:cubicBezTo>
                <a:cubicBezTo>
                  <a:pt x="5062468" y="6145429"/>
                  <a:pt x="5117518" y="6127702"/>
                  <a:pt x="4762831" y="6142382"/>
                </a:cubicBezTo>
                <a:cubicBezTo>
                  <a:pt x="4408145" y="6157062"/>
                  <a:pt x="4196342" y="6134829"/>
                  <a:pt x="3929336" y="6142382"/>
                </a:cubicBezTo>
                <a:cubicBezTo>
                  <a:pt x="3662330" y="6149935"/>
                  <a:pt x="3479280" y="6061415"/>
                  <a:pt x="3214911" y="6142382"/>
                </a:cubicBezTo>
                <a:cubicBezTo>
                  <a:pt x="2950542" y="6223349"/>
                  <a:pt x="2987047" y="6104564"/>
                  <a:pt x="2857699" y="6142382"/>
                </a:cubicBezTo>
                <a:cubicBezTo>
                  <a:pt x="2728351" y="6180200"/>
                  <a:pt x="2580469" y="6085931"/>
                  <a:pt x="2381416" y="6142382"/>
                </a:cubicBezTo>
                <a:cubicBezTo>
                  <a:pt x="2182363" y="6198833"/>
                  <a:pt x="1807855" y="6076794"/>
                  <a:pt x="1547920" y="6142382"/>
                </a:cubicBezTo>
                <a:cubicBezTo>
                  <a:pt x="1287985" y="6207970"/>
                  <a:pt x="1100851" y="6054660"/>
                  <a:pt x="714425" y="6142382"/>
                </a:cubicBezTo>
                <a:cubicBezTo>
                  <a:pt x="328000" y="6230104"/>
                  <a:pt x="184476" y="6100064"/>
                  <a:pt x="0" y="6142382"/>
                </a:cubicBezTo>
                <a:cubicBezTo>
                  <a:pt x="-45899" y="5929663"/>
                  <a:pt x="31937" y="5663470"/>
                  <a:pt x="0" y="5522560"/>
                </a:cubicBezTo>
                <a:cubicBezTo>
                  <a:pt x="-31937" y="5381650"/>
                  <a:pt x="7295" y="5277695"/>
                  <a:pt x="0" y="5087009"/>
                </a:cubicBezTo>
                <a:cubicBezTo>
                  <a:pt x="-7295" y="4896323"/>
                  <a:pt x="81292" y="4549629"/>
                  <a:pt x="0" y="4405763"/>
                </a:cubicBezTo>
                <a:cubicBezTo>
                  <a:pt x="-81292" y="4261897"/>
                  <a:pt x="962" y="4068690"/>
                  <a:pt x="0" y="3847365"/>
                </a:cubicBezTo>
                <a:cubicBezTo>
                  <a:pt x="-962" y="3626040"/>
                  <a:pt x="10213" y="3605185"/>
                  <a:pt x="0" y="3473238"/>
                </a:cubicBezTo>
                <a:cubicBezTo>
                  <a:pt x="-10213" y="3341291"/>
                  <a:pt x="3676" y="3103343"/>
                  <a:pt x="0" y="2914839"/>
                </a:cubicBezTo>
                <a:cubicBezTo>
                  <a:pt x="-3676" y="2726335"/>
                  <a:pt x="1970" y="2704907"/>
                  <a:pt x="0" y="2540713"/>
                </a:cubicBezTo>
                <a:cubicBezTo>
                  <a:pt x="-1970" y="2376519"/>
                  <a:pt x="23147" y="2284574"/>
                  <a:pt x="0" y="2166586"/>
                </a:cubicBezTo>
                <a:cubicBezTo>
                  <a:pt x="-23147" y="2048598"/>
                  <a:pt x="22007" y="1874364"/>
                  <a:pt x="0" y="1792459"/>
                </a:cubicBezTo>
                <a:cubicBezTo>
                  <a:pt x="-22007" y="1710554"/>
                  <a:pt x="64305" y="1253042"/>
                  <a:pt x="0" y="1111213"/>
                </a:cubicBezTo>
                <a:cubicBezTo>
                  <a:pt x="-64305" y="969384"/>
                  <a:pt x="14925" y="868211"/>
                  <a:pt x="0" y="675662"/>
                </a:cubicBezTo>
                <a:cubicBezTo>
                  <a:pt x="-14925" y="483113"/>
                  <a:pt x="41203" y="279875"/>
                  <a:pt x="0" y="0"/>
                </a:cubicBezTo>
                <a:close/>
              </a:path>
              <a:path w="11907078" h="6142382" stroke="0" extrusionOk="0">
                <a:moveTo>
                  <a:pt x="0" y="0"/>
                </a:moveTo>
                <a:cubicBezTo>
                  <a:pt x="103092" y="-11846"/>
                  <a:pt x="170862" y="9036"/>
                  <a:pt x="238142" y="0"/>
                </a:cubicBezTo>
                <a:cubicBezTo>
                  <a:pt x="305422" y="-9036"/>
                  <a:pt x="695375" y="84781"/>
                  <a:pt x="1071637" y="0"/>
                </a:cubicBezTo>
                <a:cubicBezTo>
                  <a:pt x="1447899" y="-84781"/>
                  <a:pt x="1477229" y="6954"/>
                  <a:pt x="1666991" y="0"/>
                </a:cubicBezTo>
                <a:cubicBezTo>
                  <a:pt x="1856753" y="-6954"/>
                  <a:pt x="1930743" y="20571"/>
                  <a:pt x="2143274" y="0"/>
                </a:cubicBezTo>
                <a:cubicBezTo>
                  <a:pt x="2355805" y="-20571"/>
                  <a:pt x="2709055" y="48923"/>
                  <a:pt x="2857699" y="0"/>
                </a:cubicBezTo>
                <a:cubicBezTo>
                  <a:pt x="3006344" y="-48923"/>
                  <a:pt x="3046462" y="24133"/>
                  <a:pt x="3095840" y="0"/>
                </a:cubicBezTo>
                <a:cubicBezTo>
                  <a:pt x="3145218" y="-24133"/>
                  <a:pt x="3370928" y="2652"/>
                  <a:pt x="3572123" y="0"/>
                </a:cubicBezTo>
                <a:cubicBezTo>
                  <a:pt x="3773318" y="-2652"/>
                  <a:pt x="4078145" y="9052"/>
                  <a:pt x="4405619" y="0"/>
                </a:cubicBezTo>
                <a:cubicBezTo>
                  <a:pt x="4733093" y="-9052"/>
                  <a:pt x="4654151" y="21703"/>
                  <a:pt x="4762831" y="0"/>
                </a:cubicBezTo>
                <a:cubicBezTo>
                  <a:pt x="4871511" y="-21703"/>
                  <a:pt x="5122582" y="36669"/>
                  <a:pt x="5239114" y="0"/>
                </a:cubicBezTo>
                <a:cubicBezTo>
                  <a:pt x="5355646" y="-36669"/>
                  <a:pt x="5791045" y="2253"/>
                  <a:pt x="6072610" y="0"/>
                </a:cubicBezTo>
                <a:cubicBezTo>
                  <a:pt x="6354175" y="-2253"/>
                  <a:pt x="6431272" y="3294"/>
                  <a:pt x="6787034" y="0"/>
                </a:cubicBezTo>
                <a:cubicBezTo>
                  <a:pt x="7142796" y="-3294"/>
                  <a:pt x="7215820" y="27897"/>
                  <a:pt x="7501459" y="0"/>
                </a:cubicBezTo>
                <a:cubicBezTo>
                  <a:pt x="7787098" y="-27897"/>
                  <a:pt x="7682354" y="14750"/>
                  <a:pt x="7739601" y="0"/>
                </a:cubicBezTo>
                <a:cubicBezTo>
                  <a:pt x="7796848" y="-14750"/>
                  <a:pt x="8301703" y="7403"/>
                  <a:pt x="8454025" y="0"/>
                </a:cubicBezTo>
                <a:cubicBezTo>
                  <a:pt x="8606347" y="-7403"/>
                  <a:pt x="8618462" y="4840"/>
                  <a:pt x="8692167" y="0"/>
                </a:cubicBezTo>
                <a:cubicBezTo>
                  <a:pt x="8765872" y="-4840"/>
                  <a:pt x="9067358" y="1191"/>
                  <a:pt x="9168450" y="0"/>
                </a:cubicBezTo>
                <a:cubicBezTo>
                  <a:pt x="9269542" y="-1191"/>
                  <a:pt x="9690924" y="72248"/>
                  <a:pt x="9882875" y="0"/>
                </a:cubicBezTo>
                <a:cubicBezTo>
                  <a:pt x="10074826" y="-72248"/>
                  <a:pt x="10122443" y="33569"/>
                  <a:pt x="10240087" y="0"/>
                </a:cubicBezTo>
                <a:cubicBezTo>
                  <a:pt x="10357731" y="-33569"/>
                  <a:pt x="10616237" y="4276"/>
                  <a:pt x="10954512" y="0"/>
                </a:cubicBezTo>
                <a:cubicBezTo>
                  <a:pt x="11292787" y="-4276"/>
                  <a:pt x="11217559" y="15575"/>
                  <a:pt x="11311724" y="0"/>
                </a:cubicBezTo>
                <a:cubicBezTo>
                  <a:pt x="11405889" y="-15575"/>
                  <a:pt x="11678367" y="39142"/>
                  <a:pt x="11907078" y="0"/>
                </a:cubicBezTo>
                <a:cubicBezTo>
                  <a:pt x="11979962" y="246662"/>
                  <a:pt x="11877613" y="467154"/>
                  <a:pt x="11907078" y="619822"/>
                </a:cubicBezTo>
                <a:cubicBezTo>
                  <a:pt x="11936543" y="772490"/>
                  <a:pt x="11859165" y="846860"/>
                  <a:pt x="11907078" y="1055373"/>
                </a:cubicBezTo>
                <a:cubicBezTo>
                  <a:pt x="11954991" y="1263886"/>
                  <a:pt x="11855166" y="1348383"/>
                  <a:pt x="11907078" y="1490924"/>
                </a:cubicBezTo>
                <a:cubicBezTo>
                  <a:pt x="11958990" y="1633465"/>
                  <a:pt x="11878923" y="1771576"/>
                  <a:pt x="11907078" y="1865051"/>
                </a:cubicBezTo>
                <a:cubicBezTo>
                  <a:pt x="11935233" y="1958526"/>
                  <a:pt x="11879391" y="2183256"/>
                  <a:pt x="11907078" y="2362025"/>
                </a:cubicBezTo>
                <a:cubicBezTo>
                  <a:pt x="11934765" y="2540794"/>
                  <a:pt x="11885284" y="2611576"/>
                  <a:pt x="11907078" y="2736152"/>
                </a:cubicBezTo>
                <a:cubicBezTo>
                  <a:pt x="11928872" y="2860728"/>
                  <a:pt x="11862365" y="3066528"/>
                  <a:pt x="11907078" y="3171703"/>
                </a:cubicBezTo>
                <a:cubicBezTo>
                  <a:pt x="11951791" y="3276878"/>
                  <a:pt x="11901454" y="3489702"/>
                  <a:pt x="11907078" y="3791525"/>
                </a:cubicBezTo>
                <a:cubicBezTo>
                  <a:pt x="11912702" y="4093348"/>
                  <a:pt x="11858093" y="4098754"/>
                  <a:pt x="11907078" y="4227076"/>
                </a:cubicBezTo>
                <a:cubicBezTo>
                  <a:pt x="11956063" y="4355398"/>
                  <a:pt x="11885731" y="4429257"/>
                  <a:pt x="11907078" y="4601203"/>
                </a:cubicBezTo>
                <a:cubicBezTo>
                  <a:pt x="11928425" y="4773149"/>
                  <a:pt x="11885688" y="4997921"/>
                  <a:pt x="11907078" y="5098177"/>
                </a:cubicBezTo>
                <a:cubicBezTo>
                  <a:pt x="11928468" y="5198433"/>
                  <a:pt x="11902380" y="5853972"/>
                  <a:pt x="11907078" y="6142382"/>
                </a:cubicBezTo>
                <a:cubicBezTo>
                  <a:pt x="11593261" y="6191636"/>
                  <a:pt x="11468628" y="6098575"/>
                  <a:pt x="11192653" y="6142382"/>
                </a:cubicBezTo>
                <a:cubicBezTo>
                  <a:pt x="10916678" y="6186189"/>
                  <a:pt x="10962402" y="6120213"/>
                  <a:pt x="10835441" y="6142382"/>
                </a:cubicBezTo>
                <a:cubicBezTo>
                  <a:pt x="10708480" y="6164551"/>
                  <a:pt x="10709944" y="6121458"/>
                  <a:pt x="10597299" y="6142382"/>
                </a:cubicBezTo>
                <a:cubicBezTo>
                  <a:pt x="10484654" y="6163306"/>
                  <a:pt x="10151585" y="6130489"/>
                  <a:pt x="9763804" y="6142382"/>
                </a:cubicBezTo>
                <a:cubicBezTo>
                  <a:pt x="9376024" y="6154275"/>
                  <a:pt x="9393289" y="6105094"/>
                  <a:pt x="9287521" y="6142382"/>
                </a:cubicBezTo>
                <a:cubicBezTo>
                  <a:pt x="9181753" y="6179670"/>
                  <a:pt x="9140064" y="6132545"/>
                  <a:pt x="9049379" y="6142382"/>
                </a:cubicBezTo>
                <a:cubicBezTo>
                  <a:pt x="8958694" y="6152219"/>
                  <a:pt x="8511842" y="6124932"/>
                  <a:pt x="8334955" y="6142382"/>
                </a:cubicBezTo>
                <a:cubicBezTo>
                  <a:pt x="8158068" y="6159832"/>
                  <a:pt x="7690502" y="6115128"/>
                  <a:pt x="7501459" y="6142382"/>
                </a:cubicBezTo>
                <a:cubicBezTo>
                  <a:pt x="7312416" y="6169636"/>
                  <a:pt x="7023868" y="6103217"/>
                  <a:pt x="6787034" y="6142382"/>
                </a:cubicBezTo>
                <a:cubicBezTo>
                  <a:pt x="6550201" y="6181547"/>
                  <a:pt x="6607847" y="6138095"/>
                  <a:pt x="6548893" y="6142382"/>
                </a:cubicBezTo>
                <a:cubicBezTo>
                  <a:pt x="6489939" y="6146669"/>
                  <a:pt x="6362586" y="6138171"/>
                  <a:pt x="6310751" y="6142382"/>
                </a:cubicBezTo>
                <a:cubicBezTo>
                  <a:pt x="6258916" y="6146593"/>
                  <a:pt x="5749268" y="6127520"/>
                  <a:pt x="5596327" y="6142382"/>
                </a:cubicBezTo>
                <a:cubicBezTo>
                  <a:pt x="5443386" y="6157244"/>
                  <a:pt x="5027027" y="6135862"/>
                  <a:pt x="4762831" y="6142382"/>
                </a:cubicBezTo>
                <a:cubicBezTo>
                  <a:pt x="4498635" y="6148902"/>
                  <a:pt x="4098667" y="6118017"/>
                  <a:pt x="3929336" y="6142382"/>
                </a:cubicBezTo>
                <a:cubicBezTo>
                  <a:pt x="3760005" y="6166747"/>
                  <a:pt x="3358998" y="6056514"/>
                  <a:pt x="3095840" y="6142382"/>
                </a:cubicBezTo>
                <a:cubicBezTo>
                  <a:pt x="2832682" y="6228250"/>
                  <a:pt x="2788381" y="6119921"/>
                  <a:pt x="2619557" y="6142382"/>
                </a:cubicBezTo>
                <a:cubicBezTo>
                  <a:pt x="2450733" y="6164843"/>
                  <a:pt x="2233965" y="6097687"/>
                  <a:pt x="2024203" y="6142382"/>
                </a:cubicBezTo>
                <a:cubicBezTo>
                  <a:pt x="1814441" y="6187077"/>
                  <a:pt x="1904150" y="6117466"/>
                  <a:pt x="1786062" y="6142382"/>
                </a:cubicBezTo>
                <a:cubicBezTo>
                  <a:pt x="1667974" y="6167298"/>
                  <a:pt x="1316209" y="6086214"/>
                  <a:pt x="1071637" y="6142382"/>
                </a:cubicBezTo>
                <a:cubicBezTo>
                  <a:pt x="827065" y="6198550"/>
                  <a:pt x="374750" y="6030713"/>
                  <a:pt x="0" y="6142382"/>
                </a:cubicBezTo>
                <a:cubicBezTo>
                  <a:pt x="-12843" y="5895287"/>
                  <a:pt x="25810" y="5699025"/>
                  <a:pt x="0" y="5461136"/>
                </a:cubicBezTo>
                <a:cubicBezTo>
                  <a:pt x="-25810" y="5223247"/>
                  <a:pt x="4703" y="5125005"/>
                  <a:pt x="0" y="4964161"/>
                </a:cubicBezTo>
                <a:cubicBezTo>
                  <a:pt x="-4703" y="4803318"/>
                  <a:pt x="2006" y="4602580"/>
                  <a:pt x="0" y="4467187"/>
                </a:cubicBezTo>
                <a:cubicBezTo>
                  <a:pt x="-2006" y="4331794"/>
                  <a:pt x="53306" y="4157087"/>
                  <a:pt x="0" y="3908789"/>
                </a:cubicBezTo>
                <a:cubicBezTo>
                  <a:pt x="-53306" y="3660491"/>
                  <a:pt x="39227" y="3653570"/>
                  <a:pt x="0" y="3534662"/>
                </a:cubicBezTo>
                <a:cubicBezTo>
                  <a:pt x="-39227" y="3415754"/>
                  <a:pt x="16913" y="3255586"/>
                  <a:pt x="0" y="3160535"/>
                </a:cubicBezTo>
                <a:cubicBezTo>
                  <a:pt x="-16913" y="3065484"/>
                  <a:pt x="8335" y="2788521"/>
                  <a:pt x="0" y="2663560"/>
                </a:cubicBezTo>
                <a:cubicBezTo>
                  <a:pt x="-8335" y="2538599"/>
                  <a:pt x="2734" y="2362140"/>
                  <a:pt x="0" y="2166586"/>
                </a:cubicBezTo>
                <a:cubicBezTo>
                  <a:pt x="-2734" y="1971032"/>
                  <a:pt x="38369" y="1863884"/>
                  <a:pt x="0" y="1669611"/>
                </a:cubicBezTo>
                <a:cubicBezTo>
                  <a:pt x="-38369" y="1475338"/>
                  <a:pt x="38949" y="1402647"/>
                  <a:pt x="0" y="1234060"/>
                </a:cubicBezTo>
                <a:cubicBezTo>
                  <a:pt x="-38949" y="1065473"/>
                  <a:pt x="10409" y="989946"/>
                  <a:pt x="0" y="859933"/>
                </a:cubicBezTo>
                <a:cubicBezTo>
                  <a:pt x="-10409" y="729920"/>
                  <a:pt x="23067" y="21765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2497375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0BDF5-8DDE-4FAE-B250-763DC9E26145}"/>
              </a:ext>
            </a:extLst>
          </p:cNvPr>
          <p:cNvSpPr/>
          <p:nvPr/>
        </p:nvSpPr>
        <p:spPr>
          <a:xfrm>
            <a:off x="4079753" y="735499"/>
            <a:ext cx="4112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เลือกบัญชีธนาคาร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2034B6-6D09-4048-A5D2-547757FAC0BF}"/>
              </a:ext>
            </a:extLst>
          </p:cNvPr>
          <p:cNvSpPr/>
          <p:nvPr/>
        </p:nvSpPr>
        <p:spPr>
          <a:xfrm>
            <a:off x="437322" y="2564295"/>
            <a:ext cx="2604052" cy="2604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ไทยพาณิชย์ </a:t>
            </a:r>
            <a:r>
              <a:rPr lang="en-US" dirty="0"/>
              <a:t>icon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606A6F-F7D9-4AC8-80EB-A249CA4A8277}"/>
              </a:ext>
            </a:extLst>
          </p:cNvPr>
          <p:cNvSpPr/>
          <p:nvPr/>
        </p:nvSpPr>
        <p:spPr>
          <a:xfrm>
            <a:off x="3309731" y="2564295"/>
            <a:ext cx="2604052" cy="2604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DAF917-8D02-49F7-8492-6360E756EA88}"/>
              </a:ext>
            </a:extLst>
          </p:cNvPr>
          <p:cNvSpPr/>
          <p:nvPr/>
        </p:nvSpPr>
        <p:spPr>
          <a:xfrm>
            <a:off x="6096000" y="2564295"/>
            <a:ext cx="2604052" cy="2604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11E9F9-43FF-4197-B8AD-9A72D384BC04}"/>
              </a:ext>
            </a:extLst>
          </p:cNvPr>
          <p:cNvSpPr/>
          <p:nvPr/>
        </p:nvSpPr>
        <p:spPr>
          <a:xfrm>
            <a:off x="8882269" y="2564295"/>
            <a:ext cx="2604052" cy="2604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42E7-006D-4CF8-8FE7-D66B9A039071}"/>
              </a:ext>
            </a:extLst>
          </p:cNvPr>
          <p:cNvSpPr txBox="1"/>
          <p:nvPr/>
        </p:nvSpPr>
        <p:spPr>
          <a:xfrm>
            <a:off x="728673" y="5257799"/>
            <a:ext cx="202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ธนาคารไทยพาณิชย์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BC243-0D48-417C-ACFF-2A91B51A78E0}"/>
              </a:ext>
            </a:extLst>
          </p:cNvPr>
          <p:cNvSpPr txBox="1"/>
          <p:nvPr/>
        </p:nvSpPr>
        <p:spPr>
          <a:xfrm>
            <a:off x="4008586" y="5256071"/>
            <a:ext cx="120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ชื่อธนาคาร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01BE2D-9D0B-4511-9A5D-20DE47D608C3}"/>
              </a:ext>
            </a:extLst>
          </p:cNvPr>
          <p:cNvSpPr txBox="1"/>
          <p:nvPr/>
        </p:nvSpPr>
        <p:spPr>
          <a:xfrm>
            <a:off x="6794855" y="5256070"/>
            <a:ext cx="120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ชื่อธนาคาร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C0262-39BB-4F92-B75C-FD6B9539CD57}"/>
              </a:ext>
            </a:extLst>
          </p:cNvPr>
          <p:cNvSpPr txBox="1"/>
          <p:nvPr/>
        </p:nvSpPr>
        <p:spPr>
          <a:xfrm>
            <a:off x="9581124" y="5256070"/>
            <a:ext cx="120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ชื่อธนาคาร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246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11888B8-7076-47CE-BC9F-EB5C033E0C60}"/>
              </a:ext>
            </a:extLst>
          </p:cNvPr>
          <p:cNvSpPr/>
          <p:nvPr/>
        </p:nvSpPr>
        <p:spPr>
          <a:xfrm flipH="1">
            <a:off x="9750287" y="0"/>
            <a:ext cx="2441713" cy="496957"/>
          </a:xfrm>
          <a:custGeom>
            <a:avLst/>
            <a:gdLst>
              <a:gd name="connsiteX0" fmla="*/ 0 w 2441713"/>
              <a:gd name="connsiteY0" fmla="*/ 0 h 496957"/>
              <a:gd name="connsiteX1" fmla="*/ 504444 w 2441713"/>
              <a:gd name="connsiteY1" fmla="*/ 0 h 496957"/>
              <a:gd name="connsiteX2" fmla="*/ 1074685 w 2441713"/>
              <a:gd name="connsiteY2" fmla="*/ 0 h 496957"/>
              <a:gd name="connsiteX3" fmla="*/ 1644926 w 2441713"/>
              <a:gd name="connsiteY3" fmla="*/ 0 h 496957"/>
              <a:gd name="connsiteX4" fmla="*/ 2193235 w 2441713"/>
              <a:gd name="connsiteY4" fmla="*/ 0 h 496957"/>
              <a:gd name="connsiteX5" fmla="*/ 2441713 w 2441713"/>
              <a:gd name="connsiteY5" fmla="*/ 248479 h 496957"/>
              <a:gd name="connsiteX6" fmla="*/ 2193235 w 2441713"/>
              <a:gd name="connsiteY6" fmla="*/ 496957 h 496957"/>
              <a:gd name="connsiteX7" fmla="*/ 1644926 w 2441713"/>
              <a:gd name="connsiteY7" fmla="*/ 496957 h 496957"/>
              <a:gd name="connsiteX8" fmla="*/ 1162415 w 2441713"/>
              <a:gd name="connsiteY8" fmla="*/ 496957 h 496957"/>
              <a:gd name="connsiteX9" fmla="*/ 592173 w 2441713"/>
              <a:gd name="connsiteY9" fmla="*/ 496957 h 496957"/>
              <a:gd name="connsiteX10" fmla="*/ 0 w 2441713"/>
              <a:gd name="connsiteY10" fmla="*/ 496957 h 496957"/>
              <a:gd name="connsiteX11" fmla="*/ 0 w 2441713"/>
              <a:gd name="connsiteY11" fmla="*/ 0 h 4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1713" h="496957" fill="none" extrusionOk="0">
                <a:moveTo>
                  <a:pt x="0" y="0"/>
                </a:moveTo>
                <a:cubicBezTo>
                  <a:pt x="143123" y="-24189"/>
                  <a:pt x="296886" y="24420"/>
                  <a:pt x="504444" y="0"/>
                </a:cubicBezTo>
                <a:cubicBezTo>
                  <a:pt x="712002" y="-24420"/>
                  <a:pt x="854090" y="-16946"/>
                  <a:pt x="1074685" y="0"/>
                </a:cubicBezTo>
                <a:cubicBezTo>
                  <a:pt x="1295280" y="16946"/>
                  <a:pt x="1494051" y="24783"/>
                  <a:pt x="1644926" y="0"/>
                </a:cubicBezTo>
                <a:cubicBezTo>
                  <a:pt x="1795801" y="-24783"/>
                  <a:pt x="2048218" y="19887"/>
                  <a:pt x="2193235" y="0"/>
                </a:cubicBezTo>
                <a:cubicBezTo>
                  <a:pt x="2254624" y="86134"/>
                  <a:pt x="2373149" y="200409"/>
                  <a:pt x="2441713" y="248479"/>
                </a:cubicBezTo>
                <a:cubicBezTo>
                  <a:pt x="2380565" y="318677"/>
                  <a:pt x="2307689" y="380161"/>
                  <a:pt x="2193235" y="496957"/>
                </a:cubicBezTo>
                <a:cubicBezTo>
                  <a:pt x="2028543" y="512344"/>
                  <a:pt x="1830277" y="489330"/>
                  <a:pt x="1644926" y="496957"/>
                </a:cubicBezTo>
                <a:cubicBezTo>
                  <a:pt x="1459575" y="504584"/>
                  <a:pt x="1372894" y="517370"/>
                  <a:pt x="1162415" y="496957"/>
                </a:cubicBezTo>
                <a:cubicBezTo>
                  <a:pt x="951936" y="476544"/>
                  <a:pt x="759678" y="509942"/>
                  <a:pt x="592173" y="496957"/>
                </a:cubicBezTo>
                <a:cubicBezTo>
                  <a:pt x="424668" y="483972"/>
                  <a:pt x="268022" y="510988"/>
                  <a:pt x="0" y="496957"/>
                </a:cubicBezTo>
                <a:cubicBezTo>
                  <a:pt x="14573" y="379869"/>
                  <a:pt x="-602" y="145592"/>
                  <a:pt x="0" y="0"/>
                </a:cubicBezTo>
                <a:close/>
              </a:path>
              <a:path w="2441713" h="496957" stroke="0" extrusionOk="0">
                <a:moveTo>
                  <a:pt x="0" y="0"/>
                </a:moveTo>
                <a:cubicBezTo>
                  <a:pt x="249822" y="-2131"/>
                  <a:pt x="348096" y="-461"/>
                  <a:pt x="526376" y="0"/>
                </a:cubicBezTo>
                <a:cubicBezTo>
                  <a:pt x="704656" y="461"/>
                  <a:pt x="799462" y="1007"/>
                  <a:pt x="1030820" y="0"/>
                </a:cubicBezTo>
                <a:cubicBezTo>
                  <a:pt x="1262178" y="-1007"/>
                  <a:pt x="1438716" y="-7292"/>
                  <a:pt x="1622994" y="0"/>
                </a:cubicBezTo>
                <a:cubicBezTo>
                  <a:pt x="1807272" y="7292"/>
                  <a:pt x="2046224" y="18344"/>
                  <a:pt x="2193235" y="0"/>
                </a:cubicBezTo>
                <a:cubicBezTo>
                  <a:pt x="2270599" y="52556"/>
                  <a:pt x="2364240" y="147644"/>
                  <a:pt x="2441713" y="248479"/>
                </a:cubicBezTo>
                <a:cubicBezTo>
                  <a:pt x="2330502" y="340251"/>
                  <a:pt x="2299899" y="402030"/>
                  <a:pt x="2193235" y="496957"/>
                </a:cubicBezTo>
                <a:cubicBezTo>
                  <a:pt x="1986800" y="488316"/>
                  <a:pt x="1819490" y="499245"/>
                  <a:pt x="1666859" y="496957"/>
                </a:cubicBezTo>
                <a:cubicBezTo>
                  <a:pt x="1514228" y="494669"/>
                  <a:pt x="1330086" y="471120"/>
                  <a:pt x="1118550" y="496957"/>
                </a:cubicBezTo>
                <a:cubicBezTo>
                  <a:pt x="907014" y="522794"/>
                  <a:pt x="788817" y="497141"/>
                  <a:pt x="526376" y="496957"/>
                </a:cubicBezTo>
                <a:cubicBezTo>
                  <a:pt x="263935" y="496773"/>
                  <a:pt x="252209" y="504388"/>
                  <a:pt x="0" y="496957"/>
                </a:cubicBezTo>
                <a:cubicBezTo>
                  <a:pt x="-17695" y="388628"/>
                  <a:pt x="-3354" y="206681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072983909">
                  <a:prstGeom prst="homePlat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หน้าใส่ข้อมูลบัญชี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A717F-DAF3-4F20-BB13-57C18A75EF7A}"/>
              </a:ext>
            </a:extLst>
          </p:cNvPr>
          <p:cNvSpPr/>
          <p:nvPr/>
        </p:nvSpPr>
        <p:spPr>
          <a:xfrm>
            <a:off x="168965" y="586409"/>
            <a:ext cx="11907078" cy="6142382"/>
          </a:xfrm>
          <a:custGeom>
            <a:avLst/>
            <a:gdLst>
              <a:gd name="connsiteX0" fmla="*/ 0 w 11907078"/>
              <a:gd name="connsiteY0" fmla="*/ 0 h 6142382"/>
              <a:gd name="connsiteX1" fmla="*/ 714425 w 11907078"/>
              <a:gd name="connsiteY1" fmla="*/ 0 h 6142382"/>
              <a:gd name="connsiteX2" fmla="*/ 1428849 w 11907078"/>
              <a:gd name="connsiteY2" fmla="*/ 0 h 6142382"/>
              <a:gd name="connsiteX3" fmla="*/ 2024203 w 11907078"/>
              <a:gd name="connsiteY3" fmla="*/ 0 h 6142382"/>
              <a:gd name="connsiteX4" fmla="*/ 2857699 w 11907078"/>
              <a:gd name="connsiteY4" fmla="*/ 0 h 6142382"/>
              <a:gd name="connsiteX5" fmla="*/ 3453053 w 11907078"/>
              <a:gd name="connsiteY5" fmla="*/ 0 h 6142382"/>
              <a:gd name="connsiteX6" fmla="*/ 3810265 w 11907078"/>
              <a:gd name="connsiteY6" fmla="*/ 0 h 6142382"/>
              <a:gd name="connsiteX7" fmla="*/ 4524690 w 11907078"/>
              <a:gd name="connsiteY7" fmla="*/ 0 h 6142382"/>
              <a:gd name="connsiteX8" fmla="*/ 4762831 w 11907078"/>
              <a:gd name="connsiteY8" fmla="*/ 0 h 6142382"/>
              <a:gd name="connsiteX9" fmla="*/ 5000973 w 11907078"/>
              <a:gd name="connsiteY9" fmla="*/ 0 h 6142382"/>
              <a:gd name="connsiteX10" fmla="*/ 5358185 w 11907078"/>
              <a:gd name="connsiteY10" fmla="*/ 0 h 6142382"/>
              <a:gd name="connsiteX11" fmla="*/ 6191681 w 11907078"/>
              <a:gd name="connsiteY11" fmla="*/ 0 h 6142382"/>
              <a:gd name="connsiteX12" fmla="*/ 6548893 w 11907078"/>
              <a:gd name="connsiteY12" fmla="*/ 0 h 6142382"/>
              <a:gd name="connsiteX13" fmla="*/ 7263318 w 11907078"/>
              <a:gd name="connsiteY13" fmla="*/ 0 h 6142382"/>
              <a:gd name="connsiteX14" fmla="*/ 7858671 w 11907078"/>
              <a:gd name="connsiteY14" fmla="*/ 0 h 6142382"/>
              <a:gd name="connsiteX15" fmla="*/ 8692167 w 11907078"/>
              <a:gd name="connsiteY15" fmla="*/ 0 h 6142382"/>
              <a:gd name="connsiteX16" fmla="*/ 9406592 w 11907078"/>
              <a:gd name="connsiteY16" fmla="*/ 0 h 6142382"/>
              <a:gd name="connsiteX17" fmla="*/ 9882875 w 11907078"/>
              <a:gd name="connsiteY17" fmla="*/ 0 h 6142382"/>
              <a:gd name="connsiteX18" fmla="*/ 10478229 w 11907078"/>
              <a:gd name="connsiteY18" fmla="*/ 0 h 6142382"/>
              <a:gd name="connsiteX19" fmla="*/ 10716370 w 11907078"/>
              <a:gd name="connsiteY19" fmla="*/ 0 h 6142382"/>
              <a:gd name="connsiteX20" fmla="*/ 11192653 w 11907078"/>
              <a:gd name="connsiteY20" fmla="*/ 0 h 6142382"/>
              <a:gd name="connsiteX21" fmla="*/ 11907078 w 11907078"/>
              <a:gd name="connsiteY21" fmla="*/ 0 h 6142382"/>
              <a:gd name="connsiteX22" fmla="*/ 11907078 w 11907078"/>
              <a:gd name="connsiteY22" fmla="*/ 681246 h 6142382"/>
              <a:gd name="connsiteX23" fmla="*/ 11907078 w 11907078"/>
              <a:gd name="connsiteY23" fmla="*/ 1178221 h 6142382"/>
              <a:gd name="connsiteX24" fmla="*/ 11907078 w 11907078"/>
              <a:gd name="connsiteY24" fmla="*/ 1613771 h 6142382"/>
              <a:gd name="connsiteX25" fmla="*/ 11907078 w 11907078"/>
              <a:gd name="connsiteY25" fmla="*/ 2233593 h 6142382"/>
              <a:gd name="connsiteX26" fmla="*/ 11907078 w 11907078"/>
              <a:gd name="connsiteY26" fmla="*/ 2791992 h 6142382"/>
              <a:gd name="connsiteX27" fmla="*/ 11907078 w 11907078"/>
              <a:gd name="connsiteY27" fmla="*/ 3227543 h 6142382"/>
              <a:gd name="connsiteX28" fmla="*/ 11907078 w 11907078"/>
              <a:gd name="connsiteY28" fmla="*/ 3785941 h 6142382"/>
              <a:gd name="connsiteX29" fmla="*/ 11907078 w 11907078"/>
              <a:gd name="connsiteY29" fmla="*/ 4405763 h 6142382"/>
              <a:gd name="connsiteX30" fmla="*/ 11907078 w 11907078"/>
              <a:gd name="connsiteY30" fmla="*/ 4964161 h 6142382"/>
              <a:gd name="connsiteX31" fmla="*/ 11907078 w 11907078"/>
              <a:gd name="connsiteY31" fmla="*/ 5399712 h 6142382"/>
              <a:gd name="connsiteX32" fmla="*/ 11907078 w 11907078"/>
              <a:gd name="connsiteY32" fmla="*/ 6142382 h 6142382"/>
              <a:gd name="connsiteX33" fmla="*/ 11668936 w 11907078"/>
              <a:gd name="connsiteY33" fmla="*/ 6142382 h 6142382"/>
              <a:gd name="connsiteX34" fmla="*/ 11311724 w 11907078"/>
              <a:gd name="connsiteY34" fmla="*/ 6142382 h 6142382"/>
              <a:gd name="connsiteX35" fmla="*/ 11073583 w 11907078"/>
              <a:gd name="connsiteY35" fmla="*/ 6142382 h 6142382"/>
              <a:gd name="connsiteX36" fmla="*/ 10359158 w 11907078"/>
              <a:gd name="connsiteY36" fmla="*/ 6142382 h 6142382"/>
              <a:gd name="connsiteX37" fmla="*/ 9644733 w 11907078"/>
              <a:gd name="connsiteY37" fmla="*/ 6142382 h 6142382"/>
              <a:gd name="connsiteX38" fmla="*/ 9168450 w 11907078"/>
              <a:gd name="connsiteY38" fmla="*/ 6142382 h 6142382"/>
              <a:gd name="connsiteX39" fmla="*/ 8454025 w 11907078"/>
              <a:gd name="connsiteY39" fmla="*/ 6142382 h 6142382"/>
              <a:gd name="connsiteX40" fmla="*/ 7620530 w 11907078"/>
              <a:gd name="connsiteY40" fmla="*/ 6142382 h 6142382"/>
              <a:gd name="connsiteX41" fmla="*/ 6906105 w 11907078"/>
              <a:gd name="connsiteY41" fmla="*/ 6142382 h 6142382"/>
              <a:gd name="connsiteX42" fmla="*/ 6310751 w 11907078"/>
              <a:gd name="connsiteY42" fmla="*/ 6142382 h 6142382"/>
              <a:gd name="connsiteX43" fmla="*/ 5477256 w 11907078"/>
              <a:gd name="connsiteY43" fmla="*/ 6142382 h 6142382"/>
              <a:gd name="connsiteX44" fmla="*/ 4762831 w 11907078"/>
              <a:gd name="connsiteY44" fmla="*/ 6142382 h 6142382"/>
              <a:gd name="connsiteX45" fmla="*/ 3929336 w 11907078"/>
              <a:gd name="connsiteY45" fmla="*/ 6142382 h 6142382"/>
              <a:gd name="connsiteX46" fmla="*/ 3214911 w 11907078"/>
              <a:gd name="connsiteY46" fmla="*/ 6142382 h 6142382"/>
              <a:gd name="connsiteX47" fmla="*/ 2857699 w 11907078"/>
              <a:gd name="connsiteY47" fmla="*/ 6142382 h 6142382"/>
              <a:gd name="connsiteX48" fmla="*/ 2381416 w 11907078"/>
              <a:gd name="connsiteY48" fmla="*/ 6142382 h 6142382"/>
              <a:gd name="connsiteX49" fmla="*/ 1547920 w 11907078"/>
              <a:gd name="connsiteY49" fmla="*/ 6142382 h 6142382"/>
              <a:gd name="connsiteX50" fmla="*/ 714425 w 11907078"/>
              <a:gd name="connsiteY50" fmla="*/ 6142382 h 6142382"/>
              <a:gd name="connsiteX51" fmla="*/ 0 w 11907078"/>
              <a:gd name="connsiteY51" fmla="*/ 6142382 h 6142382"/>
              <a:gd name="connsiteX52" fmla="*/ 0 w 11907078"/>
              <a:gd name="connsiteY52" fmla="*/ 5522560 h 6142382"/>
              <a:gd name="connsiteX53" fmla="*/ 0 w 11907078"/>
              <a:gd name="connsiteY53" fmla="*/ 5087009 h 6142382"/>
              <a:gd name="connsiteX54" fmla="*/ 0 w 11907078"/>
              <a:gd name="connsiteY54" fmla="*/ 4405763 h 6142382"/>
              <a:gd name="connsiteX55" fmla="*/ 0 w 11907078"/>
              <a:gd name="connsiteY55" fmla="*/ 3847365 h 6142382"/>
              <a:gd name="connsiteX56" fmla="*/ 0 w 11907078"/>
              <a:gd name="connsiteY56" fmla="*/ 3473238 h 6142382"/>
              <a:gd name="connsiteX57" fmla="*/ 0 w 11907078"/>
              <a:gd name="connsiteY57" fmla="*/ 2914839 h 6142382"/>
              <a:gd name="connsiteX58" fmla="*/ 0 w 11907078"/>
              <a:gd name="connsiteY58" fmla="*/ 2540713 h 6142382"/>
              <a:gd name="connsiteX59" fmla="*/ 0 w 11907078"/>
              <a:gd name="connsiteY59" fmla="*/ 2166586 h 6142382"/>
              <a:gd name="connsiteX60" fmla="*/ 0 w 11907078"/>
              <a:gd name="connsiteY60" fmla="*/ 1792459 h 6142382"/>
              <a:gd name="connsiteX61" fmla="*/ 0 w 11907078"/>
              <a:gd name="connsiteY61" fmla="*/ 1111213 h 6142382"/>
              <a:gd name="connsiteX62" fmla="*/ 0 w 11907078"/>
              <a:gd name="connsiteY62" fmla="*/ 675662 h 6142382"/>
              <a:gd name="connsiteX63" fmla="*/ 0 w 11907078"/>
              <a:gd name="connsiteY63" fmla="*/ 0 h 61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1907078" h="6142382" fill="none" extrusionOk="0">
                <a:moveTo>
                  <a:pt x="0" y="0"/>
                </a:moveTo>
                <a:cubicBezTo>
                  <a:pt x="227853" y="-49128"/>
                  <a:pt x="478740" y="59509"/>
                  <a:pt x="714425" y="0"/>
                </a:cubicBezTo>
                <a:cubicBezTo>
                  <a:pt x="950111" y="-59509"/>
                  <a:pt x="1272598" y="69087"/>
                  <a:pt x="1428849" y="0"/>
                </a:cubicBezTo>
                <a:cubicBezTo>
                  <a:pt x="1585100" y="-69087"/>
                  <a:pt x="1883315" y="45017"/>
                  <a:pt x="2024203" y="0"/>
                </a:cubicBezTo>
                <a:cubicBezTo>
                  <a:pt x="2165091" y="-45017"/>
                  <a:pt x="2496414" y="7056"/>
                  <a:pt x="2857699" y="0"/>
                </a:cubicBezTo>
                <a:cubicBezTo>
                  <a:pt x="3218984" y="-7056"/>
                  <a:pt x="3211407" y="25037"/>
                  <a:pt x="3453053" y="0"/>
                </a:cubicBezTo>
                <a:cubicBezTo>
                  <a:pt x="3694699" y="-25037"/>
                  <a:pt x="3636646" y="33979"/>
                  <a:pt x="3810265" y="0"/>
                </a:cubicBezTo>
                <a:cubicBezTo>
                  <a:pt x="3983884" y="-33979"/>
                  <a:pt x="4221585" y="9803"/>
                  <a:pt x="4524690" y="0"/>
                </a:cubicBezTo>
                <a:cubicBezTo>
                  <a:pt x="4827796" y="-9803"/>
                  <a:pt x="4705040" y="19784"/>
                  <a:pt x="4762831" y="0"/>
                </a:cubicBezTo>
                <a:cubicBezTo>
                  <a:pt x="4820622" y="-19784"/>
                  <a:pt x="4948440" y="11224"/>
                  <a:pt x="5000973" y="0"/>
                </a:cubicBezTo>
                <a:cubicBezTo>
                  <a:pt x="5053506" y="-11224"/>
                  <a:pt x="5281558" y="3889"/>
                  <a:pt x="5358185" y="0"/>
                </a:cubicBezTo>
                <a:cubicBezTo>
                  <a:pt x="5434812" y="-3889"/>
                  <a:pt x="5810460" y="2842"/>
                  <a:pt x="6191681" y="0"/>
                </a:cubicBezTo>
                <a:cubicBezTo>
                  <a:pt x="6572902" y="-2842"/>
                  <a:pt x="6466146" y="13954"/>
                  <a:pt x="6548893" y="0"/>
                </a:cubicBezTo>
                <a:cubicBezTo>
                  <a:pt x="6631640" y="-13954"/>
                  <a:pt x="7045652" y="17204"/>
                  <a:pt x="7263318" y="0"/>
                </a:cubicBezTo>
                <a:cubicBezTo>
                  <a:pt x="7480984" y="-17204"/>
                  <a:pt x="7707765" y="67340"/>
                  <a:pt x="7858671" y="0"/>
                </a:cubicBezTo>
                <a:cubicBezTo>
                  <a:pt x="8009577" y="-67340"/>
                  <a:pt x="8473555" y="31418"/>
                  <a:pt x="8692167" y="0"/>
                </a:cubicBezTo>
                <a:cubicBezTo>
                  <a:pt x="8910779" y="-31418"/>
                  <a:pt x="9149588" y="7723"/>
                  <a:pt x="9406592" y="0"/>
                </a:cubicBezTo>
                <a:cubicBezTo>
                  <a:pt x="9663596" y="-7723"/>
                  <a:pt x="9779829" y="30141"/>
                  <a:pt x="9882875" y="0"/>
                </a:cubicBezTo>
                <a:cubicBezTo>
                  <a:pt x="9985921" y="-30141"/>
                  <a:pt x="10273437" y="10903"/>
                  <a:pt x="10478229" y="0"/>
                </a:cubicBezTo>
                <a:cubicBezTo>
                  <a:pt x="10683021" y="-10903"/>
                  <a:pt x="10599914" y="1363"/>
                  <a:pt x="10716370" y="0"/>
                </a:cubicBezTo>
                <a:cubicBezTo>
                  <a:pt x="10832826" y="-1363"/>
                  <a:pt x="11089647" y="12442"/>
                  <a:pt x="11192653" y="0"/>
                </a:cubicBezTo>
                <a:cubicBezTo>
                  <a:pt x="11295659" y="-12442"/>
                  <a:pt x="11592495" y="49685"/>
                  <a:pt x="11907078" y="0"/>
                </a:cubicBezTo>
                <a:cubicBezTo>
                  <a:pt x="11940799" y="298086"/>
                  <a:pt x="11892603" y="343785"/>
                  <a:pt x="11907078" y="681246"/>
                </a:cubicBezTo>
                <a:cubicBezTo>
                  <a:pt x="11921553" y="1018707"/>
                  <a:pt x="11872291" y="943742"/>
                  <a:pt x="11907078" y="1178221"/>
                </a:cubicBezTo>
                <a:cubicBezTo>
                  <a:pt x="11941865" y="1412701"/>
                  <a:pt x="11871462" y="1414529"/>
                  <a:pt x="11907078" y="1613771"/>
                </a:cubicBezTo>
                <a:cubicBezTo>
                  <a:pt x="11942694" y="1813013"/>
                  <a:pt x="11896402" y="2090220"/>
                  <a:pt x="11907078" y="2233593"/>
                </a:cubicBezTo>
                <a:cubicBezTo>
                  <a:pt x="11917754" y="2376966"/>
                  <a:pt x="11841481" y="2538522"/>
                  <a:pt x="11907078" y="2791992"/>
                </a:cubicBezTo>
                <a:cubicBezTo>
                  <a:pt x="11972675" y="3045462"/>
                  <a:pt x="11901278" y="3067985"/>
                  <a:pt x="11907078" y="3227543"/>
                </a:cubicBezTo>
                <a:cubicBezTo>
                  <a:pt x="11912878" y="3387101"/>
                  <a:pt x="11875762" y="3672866"/>
                  <a:pt x="11907078" y="3785941"/>
                </a:cubicBezTo>
                <a:cubicBezTo>
                  <a:pt x="11938394" y="3899016"/>
                  <a:pt x="11864982" y="4277809"/>
                  <a:pt x="11907078" y="4405763"/>
                </a:cubicBezTo>
                <a:cubicBezTo>
                  <a:pt x="11949174" y="4533717"/>
                  <a:pt x="11873588" y="4755278"/>
                  <a:pt x="11907078" y="4964161"/>
                </a:cubicBezTo>
                <a:cubicBezTo>
                  <a:pt x="11940568" y="5173044"/>
                  <a:pt x="11888923" y="5277313"/>
                  <a:pt x="11907078" y="5399712"/>
                </a:cubicBezTo>
                <a:cubicBezTo>
                  <a:pt x="11925233" y="5522111"/>
                  <a:pt x="11906020" y="5847087"/>
                  <a:pt x="11907078" y="6142382"/>
                </a:cubicBezTo>
                <a:cubicBezTo>
                  <a:pt x="11845971" y="6144627"/>
                  <a:pt x="11746912" y="6141423"/>
                  <a:pt x="11668936" y="6142382"/>
                </a:cubicBezTo>
                <a:cubicBezTo>
                  <a:pt x="11590960" y="6143341"/>
                  <a:pt x="11434721" y="6109635"/>
                  <a:pt x="11311724" y="6142382"/>
                </a:cubicBezTo>
                <a:cubicBezTo>
                  <a:pt x="11188727" y="6175129"/>
                  <a:pt x="11158536" y="6123107"/>
                  <a:pt x="11073583" y="6142382"/>
                </a:cubicBezTo>
                <a:cubicBezTo>
                  <a:pt x="10988630" y="6161657"/>
                  <a:pt x="10654823" y="6091753"/>
                  <a:pt x="10359158" y="6142382"/>
                </a:cubicBezTo>
                <a:cubicBezTo>
                  <a:pt x="10063493" y="6193011"/>
                  <a:pt x="9851006" y="6086503"/>
                  <a:pt x="9644733" y="6142382"/>
                </a:cubicBezTo>
                <a:cubicBezTo>
                  <a:pt x="9438461" y="6198261"/>
                  <a:pt x="9344943" y="6099630"/>
                  <a:pt x="9168450" y="6142382"/>
                </a:cubicBezTo>
                <a:cubicBezTo>
                  <a:pt x="8991957" y="6185134"/>
                  <a:pt x="8663661" y="6105415"/>
                  <a:pt x="8454025" y="6142382"/>
                </a:cubicBezTo>
                <a:cubicBezTo>
                  <a:pt x="8244390" y="6179349"/>
                  <a:pt x="7892361" y="6094107"/>
                  <a:pt x="7620530" y="6142382"/>
                </a:cubicBezTo>
                <a:cubicBezTo>
                  <a:pt x="7348700" y="6190657"/>
                  <a:pt x="7082877" y="6094124"/>
                  <a:pt x="6906105" y="6142382"/>
                </a:cubicBezTo>
                <a:cubicBezTo>
                  <a:pt x="6729334" y="6190640"/>
                  <a:pt x="6561131" y="6123736"/>
                  <a:pt x="6310751" y="6142382"/>
                </a:cubicBezTo>
                <a:cubicBezTo>
                  <a:pt x="6060371" y="6161028"/>
                  <a:pt x="5892044" y="6139335"/>
                  <a:pt x="5477256" y="6142382"/>
                </a:cubicBezTo>
                <a:cubicBezTo>
                  <a:pt x="5062468" y="6145429"/>
                  <a:pt x="5117518" y="6127702"/>
                  <a:pt x="4762831" y="6142382"/>
                </a:cubicBezTo>
                <a:cubicBezTo>
                  <a:pt x="4408145" y="6157062"/>
                  <a:pt x="4196342" y="6134829"/>
                  <a:pt x="3929336" y="6142382"/>
                </a:cubicBezTo>
                <a:cubicBezTo>
                  <a:pt x="3662330" y="6149935"/>
                  <a:pt x="3479280" y="6061415"/>
                  <a:pt x="3214911" y="6142382"/>
                </a:cubicBezTo>
                <a:cubicBezTo>
                  <a:pt x="2950542" y="6223349"/>
                  <a:pt x="2987047" y="6104564"/>
                  <a:pt x="2857699" y="6142382"/>
                </a:cubicBezTo>
                <a:cubicBezTo>
                  <a:pt x="2728351" y="6180200"/>
                  <a:pt x="2580469" y="6085931"/>
                  <a:pt x="2381416" y="6142382"/>
                </a:cubicBezTo>
                <a:cubicBezTo>
                  <a:pt x="2182363" y="6198833"/>
                  <a:pt x="1807855" y="6076794"/>
                  <a:pt x="1547920" y="6142382"/>
                </a:cubicBezTo>
                <a:cubicBezTo>
                  <a:pt x="1287985" y="6207970"/>
                  <a:pt x="1100851" y="6054660"/>
                  <a:pt x="714425" y="6142382"/>
                </a:cubicBezTo>
                <a:cubicBezTo>
                  <a:pt x="328000" y="6230104"/>
                  <a:pt x="184476" y="6100064"/>
                  <a:pt x="0" y="6142382"/>
                </a:cubicBezTo>
                <a:cubicBezTo>
                  <a:pt x="-45899" y="5929663"/>
                  <a:pt x="31937" y="5663470"/>
                  <a:pt x="0" y="5522560"/>
                </a:cubicBezTo>
                <a:cubicBezTo>
                  <a:pt x="-31937" y="5381650"/>
                  <a:pt x="7295" y="5277695"/>
                  <a:pt x="0" y="5087009"/>
                </a:cubicBezTo>
                <a:cubicBezTo>
                  <a:pt x="-7295" y="4896323"/>
                  <a:pt x="81292" y="4549629"/>
                  <a:pt x="0" y="4405763"/>
                </a:cubicBezTo>
                <a:cubicBezTo>
                  <a:pt x="-81292" y="4261897"/>
                  <a:pt x="962" y="4068690"/>
                  <a:pt x="0" y="3847365"/>
                </a:cubicBezTo>
                <a:cubicBezTo>
                  <a:pt x="-962" y="3626040"/>
                  <a:pt x="10213" y="3605185"/>
                  <a:pt x="0" y="3473238"/>
                </a:cubicBezTo>
                <a:cubicBezTo>
                  <a:pt x="-10213" y="3341291"/>
                  <a:pt x="3676" y="3103343"/>
                  <a:pt x="0" y="2914839"/>
                </a:cubicBezTo>
                <a:cubicBezTo>
                  <a:pt x="-3676" y="2726335"/>
                  <a:pt x="1970" y="2704907"/>
                  <a:pt x="0" y="2540713"/>
                </a:cubicBezTo>
                <a:cubicBezTo>
                  <a:pt x="-1970" y="2376519"/>
                  <a:pt x="23147" y="2284574"/>
                  <a:pt x="0" y="2166586"/>
                </a:cubicBezTo>
                <a:cubicBezTo>
                  <a:pt x="-23147" y="2048598"/>
                  <a:pt x="22007" y="1874364"/>
                  <a:pt x="0" y="1792459"/>
                </a:cubicBezTo>
                <a:cubicBezTo>
                  <a:pt x="-22007" y="1710554"/>
                  <a:pt x="64305" y="1253042"/>
                  <a:pt x="0" y="1111213"/>
                </a:cubicBezTo>
                <a:cubicBezTo>
                  <a:pt x="-64305" y="969384"/>
                  <a:pt x="14925" y="868211"/>
                  <a:pt x="0" y="675662"/>
                </a:cubicBezTo>
                <a:cubicBezTo>
                  <a:pt x="-14925" y="483113"/>
                  <a:pt x="41203" y="279875"/>
                  <a:pt x="0" y="0"/>
                </a:cubicBezTo>
                <a:close/>
              </a:path>
              <a:path w="11907078" h="6142382" stroke="0" extrusionOk="0">
                <a:moveTo>
                  <a:pt x="0" y="0"/>
                </a:moveTo>
                <a:cubicBezTo>
                  <a:pt x="103092" y="-11846"/>
                  <a:pt x="170862" y="9036"/>
                  <a:pt x="238142" y="0"/>
                </a:cubicBezTo>
                <a:cubicBezTo>
                  <a:pt x="305422" y="-9036"/>
                  <a:pt x="695375" y="84781"/>
                  <a:pt x="1071637" y="0"/>
                </a:cubicBezTo>
                <a:cubicBezTo>
                  <a:pt x="1447899" y="-84781"/>
                  <a:pt x="1477229" y="6954"/>
                  <a:pt x="1666991" y="0"/>
                </a:cubicBezTo>
                <a:cubicBezTo>
                  <a:pt x="1856753" y="-6954"/>
                  <a:pt x="1930743" y="20571"/>
                  <a:pt x="2143274" y="0"/>
                </a:cubicBezTo>
                <a:cubicBezTo>
                  <a:pt x="2355805" y="-20571"/>
                  <a:pt x="2709055" y="48923"/>
                  <a:pt x="2857699" y="0"/>
                </a:cubicBezTo>
                <a:cubicBezTo>
                  <a:pt x="3006344" y="-48923"/>
                  <a:pt x="3046462" y="24133"/>
                  <a:pt x="3095840" y="0"/>
                </a:cubicBezTo>
                <a:cubicBezTo>
                  <a:pt x="3145218" y="-24133"/>
                  <a:pt x="3370928" y="2652"/>
                  <a:pt x="3572123" y="0"/>
                </a:cubicBezTo>
                <a:cubicBezTo>
                  <a:pt x="3773318" y="-2652"/>
                  <a:pt x="4078145" y="9052"/>
                  <a:pt x="4405619" y="0"/>
                </a:cubicBezTo>
                <a:cubicBezTo>
                  <a:pt x="4733093" y="-9052"/>
                  <a:pt x="4654151" y="21703"/>
                  <a:pt x="4762831" y="0"/>
                </a:cubicBezTo>
                <a:cubicBezTo>
                  <a:pt x="4871511" y="-21703"/>
                  <a:pt x="5122582" y="36669"/>
                  <a:pt x="5239114" y="0"/>
                </a:cubicBezTo>
                <a:cubicBezTo>
                  <a:pt x="5355646" y="-36669"/>
                  <a:pt x="5791045" y="2253"/>
                  <a:pt x="6072610" y="0"/>
                </a:cubicBezTo>
                <a:cubicBezTo>
                  <a:pt x="6354175" y="-2253"/>
                  <a:pt x="6431272" y="3294"/>
                  <a:pt x="6787034" y="0"/>
                </a:cubicBezTo>
                <a:cubicBezTo>
                  <a:pt x="7142796" y="-3294"/>
                  <a:pt x="7215820" y="27897"/>
                  <a:pt x="7501459" y="0"/>
                </a:cubicBezTo>
                <a:cubicBezTo>
                  <a:pt x="7787098" y="-27897"/>
                  <a:pt x="7682354" y="14750"/>
                  <a:pt x="7739601" y="0"/>
                </a:cubicBezTo>
                <a:cubicBezTo>
                  <a:pt x="7796848" y="-14750"/>
                  <a:pt x="8301703" y="7403"/>
                  <a:pt x="8454025" y="0"/>
                </a:cubicBezTo>
                <a:cubicBezTo>
                  <a:pt x="8606347" y="-7403"/>
                  <a:pt x="8618462" y="4840"/>
                  <a:pt x="8692167" y="0"/>
                </a:cubicBezTo>
                <a:cubicBezTo>
                  <a:pt x="8765872" y="-4840"/>
                  <a:pt x="9067358" y="1191"/>
                  <a:pt x="9168450" y="0"/>
                </a:cubicBezTo>
                <a:cubicBezTo>
                  <a:pt x="9269542" y="-1191"/>
                  <a:pt x="9690924" y="72248"/>
                  <a:pt x="9882875" y="0"/>
                </a:cubicBezTo>
                <a:cubicBezTo>
                  <a:pt x="10074826" y="-72248"/>
                  <a:pt x="10122443" y="33569"/>
                  <a:pt x="10240087" y="0"/>
                </a:cubicBezTo>
                <a:cubicBezTo>
                  <a:pt x="10357731" y="-33569"/>
                  <a:pt x="10616237" y="4276"/>
                  <a:pt x="10954512" y="0"/>
                </a:cubicBezTo>
                <a:cubicBezTo>
                  <a:pt x="11292787" y="-4276"/>
                  <a:pt x="11217559" y="15575"/>
                  <a:pt x="11311724" y="0"/>
                </a:cubicBezTo>
                <a:cubicBezTo>
                  <a:pt x="11405889" y="-15575"/>
                  <a:pt x="11678367" y="39142"/>
                  <a:pt x="11907078" y="0"/>
                </a:cubicBezTo>
                <a:cubicBezTo>
                  <a:pt x="11979962" y="246662"/>
                  <a:pt x="11877613" y="467154"/>
                  <a:pt x="11907078" y="619822"/>
                </a:cubicBezTo>
                <a:cubicBezTo>
                  <a:pt x="11936543" y="772490"/>
                  <a:pt x="11859165" y="846860"/>
                  <a:pt x="11907078" y="1055373"/>
                </a:cubicBezTo>
                <a:cubicBezTo>
                  <a:pt x="11954991" y="1263886"/>
                  <a:pt x="11855166" y="1348383"/>
                  <a:pt x="11907078" y="1490924"/>
                </a:cubicBezTo>
                <a:cubicBezTo>
                  <a:pt x="11958990" y="1633465"/>
                  <a:pt x="11878923" y="1771576"/>
                  <a:pt x="11907078" y="1865051"/>
                </a:cubicBezTo>
                <a:cubicBezTo>
                  <a:pt x="11935233" y="1958526"/>
                  <a:pt x="11879391" y="2183256"/>
                  <a:pt x="11907078" y="2362025"/>
                </a:cubicBezTo>
                <a:cubicBezTo>
                  <a:pt x="11934765" y="2540794"/>
                  <a:pt x="11885284" y="2611576"/>
                  <a:pt x="11907078" y="2736152"/>
                </a:cubicBezTo>
                <a:cubicBezTo>
                  <a:pt x="11928872" y="2860728"/>
                  <a:pt x="11862365" y="3066528"/>
                  <a:pt x="11907078" y="3171703"/>
                </a:cubicBezTo>
                <a:cubicBezTo>
                  <a:pt x="11951791" y="3276878"/>
                  <a:pt x="11901454" y="3489702"/>
                  <a:pt x="11907078" y="3791525"/>
                </a:cubicBezTo>
                <a:cubicBezTo>
                  <a:pt x="11912702" y="4093348"/>
                  <a:pt x="11858093" y="4098754"/>
                  <a:pt x="11907078" y="4227076"/>
                </a:cubicBezTo>
                <a:cubicBezTo>
                  <a:pt x="11956063" y="4355398"/>
                  <a:pt x="11885731" y="4429257"/>
                  <a:pt x="11907078" y="4601203"/>
                </a:cubicBezTo>
                <a:cubicBezTo>
                  <a:pt x="11928425" y="4773149"/>
                  <a:pt x="11885688" y="4997921"/>
                  <a:pt x="11907078" y="5098177"/>
                </a:cubicBezTo>
                <a:cubicBezTo>
                  <a:pt x="11928468" y="5198433"/>
                  <a:pt x="11902380" y="5853972"/>
                  <a:pt x="11907078" y="6142382"/>
                </a:cubicBezTo>
                <a:cubicBezTo>
                  <a:pt x="11593261" y="6191636"/>
                  <a:pt x="11468628" y="6098575"/>
                  <a:pt x="11192653" y="6142382"/>
                </a:cubicBezTo>
                <a:cubicBezTo>
                  <a:pt x="10916678" y="6186189"/>
                  <a:pt x="10962402" y="6120213"/>
                  <a:pt x="10835441" y="6142382"/>
                </a:cubicBezTo>
                <a:cubicBezTo>
                  <a:pt x="10708480" y="6164551"/>
                  <a:pt x="10709944" y="6121458"/>
                  <a:pt x="10597299" y="6142382"/>
                </a:cubicBezTo>
                <a:cubicBezTo>
                  <a:pt x="10484654" y="6163306"/>
                  <a:pt x="10151585" y="6130489"/>
                  <a:pt x="9763804" y="6142382"/>
                </a:cubicBezTo>
                <a:cubicBezTo>
                  <a:pt x="9376024" y="6154275"/>
                  <a:pt x="9393289" y="6105094"/>
                  <a:pt x="9287521" y="6142382"/>
                </a:cubicBezTo>
                <a:cubicBezTo>
                  <a:pt x="9181753" y="6179670"/>
                  <a:pt x="9140064" y="6132545"/>
                  <a:pt x="9049379" y="6142382"/>
                </a:cubicBezTo>
                <a:cubicBezTo>
                  <a:pt x="8958694" y="6152219"/>
                  <a:pt x="8511842" y="6124932"/>
                  <a:pt x="8334955" y="6142382"/>
                </a:cubicBezTo>
                <a:cubicBezTo>
                  <a:pt x="8158068" y="6159832"/>
                  <a:pt x="7690502" y="6115128"/>
                  <a:pt x="7501459" y="6142382"/>
                </a:cubicBezTo>
                <a:cubicBezTo>
                  <a:pt x="7312416" y="6169636"/>
                  <a:pt x="7023868" y="6103217"/>
                  <a:pt x="6787034" y="6142382"/>
                </a:cubicBezTo>
                <a:cubicBezTo>
                  <a:pt x="6550201" y="6181547"/>
                  <a:pt x="6607847" y="6138095"/>
                  <a:pt x="6548893" y="6142382"/>
                </a:cubicBezTo>
                <a:cubicBezTo>
                  <a:pt x="6489939" y="6146669"/>
                  <a:pt x="6362586" y="6138171"/>
                  <a:pt x="6310751" y="6142382"/>
                </a:cubicBezTo>
                <a:cubicBezTo>
                  <a:pt x="6258916" y="6146593"/>
                  <a:pt x="5749268" y="6127520"/>
                  <a:pt x="5596327" y="6142382"/>
                </a:cubicBezTo>
                <a:cubicBezTo>
                  <a:pt x="5443386" y="6157244"/>
                  <a:pt x="5027027" y="6135862"/>
                  <a:pt x="4762831" y="6142382"/>
                </a:cubicBezTo>
                <a:cubicBezTo>
                  <a:pt x="4498635" y="6148902"/>
                  <a:pt x="4098667" y="6118017"/>
                  <a:pt x="3929336" y="6142382"/>
                </a:cubicBezTo>
                <a:cubicBezTo>
                  <a:pt x="3760005" y="6166747"/>
                  <a:pt x="3358998" y="6056514"/>
                  <a:pt x="3095840" y="6142382"/>
                </a:cubicBezTo>
                <a:cubicBezTo>
                  <a:pt x="2832682" y="6228250"/>
                  <a:pt x="2788381" y="6119921"/>
                  <a:pt x="2619557" y="6142382"/>
                </a:cubicBezTo>
                <a:cubicBezTo>
                  <a:pt x="2450733" y="6164843"/>
                  <a:pt x="2233965" y="6097687"/>
                  <a:pt x="2024203" y="6142382"/>
                </a:cubicBezTo>
                <a:cubicBezTo>
                  <a:pt x="1814441" y="6187077"/>
                  <a:pt x="1904150" y="6117466"/>
                  <a:pt x="1786062" y="6142382"/>
                </a:cubicBezTo>
                <a:cubicBezTo>
                  <a:pt x="1667974" y="6167298"/>
                  <a:pt x="1316209" y="6086214"/>
                  <a:pt x="1071637" y="6142382"/>
                </a:cubicBezTo>
                <a:cubicBezTo>
                  <a:pt x="827065" y="6198550"/>
                  <a:pt x="374750" y="6030713"/>
                  <a:pt x="0" y="6142382"/>
                </a:cubicBezTo>
                <a:cubicBezTo>
                  <a:pt x="-12843" y="5895287"/>
                  <a:pt x="25810" y="5699025"/>
                  <a:pt x="0" y="5461136"/>
                </a:cubicBezTo>
                <a:cubicBezTo>
                  <a:pt x="-25810" y="5223247"/>
                  <a:pt x="4703" y="5125005"/>
                  <a:pt x="0" y="4964161"/>
                </a:cubicBezTo>
                <a:cubicBezTo>
                  <a:pt x="-4703" y="4803318"/>
                  <a:pt x="2006" y="4602580"/>
                  <a:pt x="0" y="4467187"/>
                </a:cubicBezTo>
                <a:cubicBezTo>
                  <a:pt x="-2006" y="4331794"/>
                  <a:pt x="53306" y="4157087"/>
                  <a:pt x="0" y="3908789"/>
                </a:cubicBezTo>
                <a:cubicBezTo>
                  <a:pt x="-53306" y="3660491"/>
                  <a:pt x="39227" y="3653570"/>
                  <a:pt x="0" y="3534662"/>
                </a:cubicBezTo>
                <a:cubicBezTo>
                  <a:pt x="-39227" y="3415754"/>
                  <a:pt x="16913" y="3255586"/>
                  <a:pt x="0" y="3160535"/>
                </a:cubicBezTo>
                <a:cubicBezTo>
                  <a:pt x="-16913" y="3065484"/>
                  <a:pt x="8335" y="2788521"/>
                  <a:pt x="0" y="2663560"/>
                </a:cubicBezTo>
                <a:cubicBezTo>
                  <a:pt x="-8335" y="2538599"/>
                  <a:pt x="2734" y="2362140"/>
                  <a:pt x="0" y="2166586"/>
                </a:cubicBezTo>
                <a:cubicBezTo>
                  <a:pt x="-2734" y="1971032"/>
                  <a:pt x="38369" y="1863884"/>
                  <a:pt x="0" y="1669611"/>
                </a:cubicBezTo>
                <a:cubicBezTo>
                  <a:pt x="-38369" y="1475338"/>
                  <a:pt x="38949" y="1402647"/>
                  <a:pt x="0" y="1234060"/>
                </a:cubicBezTo>
                <a:cubicBezTo>
                  <a:pt x="-38949" y="1065473"/>
                  <a:pt x="10409" y="989946"/>
                  <a:pt x="0" y="859933"/>
                </a:cubicBezTo>
                <a:cubicBezTo>
                  <a:pt x="-10409" y="729920"/>
                  <a:pt x="23067" y="21765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2497375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0BDF5-8DDE-4FAE-B250-763DC9E26145}"/>
              </a:ext>
            </a:extLst>
          </p:cNvPr>
          <p:cNvSpPr/>
          <p:nvPr/>
        </p:nvSpPr>
        <p:spPr>
          <a:xfrm>
            <a:off x="2966470" y="735499"/>
            <a:ext cx="6338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กรุณาใส่เลขที่บัญชี และ รหัส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42E7-006D-4CF8-8FE7-D66B9A039071}"/>
              </a:ext>
            </a:extLst>
          </p:cNvPr>
          <p:cNvSpPr txBox="1"/>
          <p:nvPr/>
        </p:nvSpPr>
        <p:spPr>
          <a:xfrm>
            <a:off x="4744078" y="1658829"/>
            <a:ext cx="288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ชำระเงินผ่านบัญชีธนาคาร...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BC243-0D48-417C-ACFF-2A91B51A78E0}"/>
              </a:ext>
            </a:extLst>
          </p:cNvPr>
          <p:cNvSpPr txBox="1"/>
          <p:nvPr/>
        </p:nvSpPr>
        <p:spPr>
          <a:xfrm>
            <a:off x="1912529" y="2506750"/>
            <a:ext cx="120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ชื่อ </a:t>
            </a:r>
            <a:r>
              <a:rPr lang="en-US" sz="2400" b="1" dirty="0"/>
              <a:t>- </a:t>
            </a:r>
            <a:r>
              <a:rPr lang="th-TH" sz="2400" b="1" dirty="0"/>
              <a:t>สกุล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01BE2D-9D0B-4511-9A5D-20DE47D608C3}"/>
              </a:ext>
            </a:extLst>
          </p:cNvPr>
          <p:cNvSpPr txBox="1"/>
          <p:nvPr/>
        </p:nvSpPr>
        <p:spPr>
          <a:xfrm>
            <a:off x="1912529" y="3893612"/>
            <a:ext cx="120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รหัสยืนยัน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FA638-95C8-4ECE-A8D2-CA7EA1BE341A}"/>
              </a:ext>
            </a:extLst>
          </p:cNvPr>
          <p:cNvSpPr txBox="1"/>
          <p:nvPr/>
        </p:nvSpPr>
        <p:spPr>
          <a:xfrm>
            <a:off x="1912529" y="3122470"/>
            <a:ext cx="120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เลขที่บัญชี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ABCF68-B77C-47B1-BEEB-8510FFAD4FC2}"/>
              </a:ext>
            </a:extLst>
          </p:cNvPr>
          <p:cNvSpPr/>
          <p:nvPr/>
        </p:nvSpPr>
        <p:spPr>
          <a:xfrm>
            <a:off x="3220278" y="2506750"/>
            <a:ext cx="309107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1DEC73-E1D4-4C1B-854A-AC55116A22B4}"/>
              </a:ext>
            </a:extLst>
          </p:cNvPr>
          <p:cNvSpPr/>
          <p:nvPr/>
        </p:nvSpPr>
        <p:spPr>
          <a:xfrm>
            <a:off x="3220278" y="3120815"/>
            <a:ext cx="309107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F6CA6E-B72B-4160-B0BB-3C4CF72D125A}"/>
              </a:ext>
            </a:extLst>
          </p:cNvPr>
          <p:cNvSpPr/>
          <p:nvPr/>
        </p:nvSpPr>
        <p:spPr>
          <a:xfrm>
            <a:off x="3220278" y="3849073"/>
            <a:ext cx="309107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EF2B28-1522-4087-96E2-4D96F7723F1E}"/>
              </a:ext>
            </a:extLst>
          </p:cNvPr>
          <p:cNvSpPr/>
          <p:nvPr/>
        </p:nvSpPr>
        <p:spPr>
          <a:xfrm>
            <a:off x="5516218" y="5516217"/>
            <a:ext cx="1948070" cy="685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ยืนยันการชำระเงิน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75A95E-FA86-4A38-937E-18588F17A70E}"/>
              </a:ext>
            </a:extLst>
          </p:cNvPr>
          <p:cNvSpPr txBox="1"/>
          <p:nvPr/>
        </p:nvSpPr>
        <p:spPr>
          <a:xfrm>
            <a:off x="1912525" y="4481549"/>
            <a:ext cx="460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ราคา	 		</a:t>
            </a:r>
            <a:r>
              <a:rPr lang="th-TH" sz="2400" b="1" dirty="0">
                <a:solidFill>
                  <a:srgbClr val="FF0000"/>
                </a:solidFill>
              </a:rPr>
              <a:t>ระบบคำนวณ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5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11888B8-7076-47CE-BC9F-EB5C033E0C60}"/>
              </a:ext>
            </a:extLst>
          </p:cNvPr>
          <p:cNvSpPr/>
          <p:nvPr/>
        </p:nvSpPr>
        <p:spPr>
          <a:xfrm flipH="1">
            <a:off x="9750287" y="0"/>
            <a:ext cx="2441713" cy="496957"/>
          </a:xfrm>
          <a:custGeom>
            <a:avLst/>
            <a:gdLst>
              <a:gd name="connsiteX0" fmla="*/ 0 w 2441713"/>
              <a:gd name="connsiteY0" fmla="*/ 0 h 496957"/>
              <a:gd name="connsiteX1" fmla="*/ 504444 w 2441713"/>
              <a:gd name="connsiteY1" fmla="*/ 0 h 496957"/>
              <a:gd name="connsiteX2" fmla="*/ 1074685 w 2441713"/>
              <a:gd name="connsiteY2" fmla="*/ 0 h 496957"/>
              <a:gd name="connsiteX3" fmla="*/ 1644926 w 2441713"/>
              <a:gd name="connsiteY3" fmla="*/ 0 h 496957"/>
              <a:gd name="connsiteX4" fmla="*/ 2193235 w 2441713"/>
              <a:gd name="connsiteY4" fmla="*/ 0 h 496957"/>
              <a:gd name="connsiteX5" fmla="*/ 2441713 w 2441713"/>
              <a:gd name="connsiteY5" fmla="*/ 248479 h 496957"/>
              <a:gd name="connsiteX6" fmla="*/ 2193235 w 2441713"/>
              <a:gd name="connsiteY6" fmla="*/ 496957 h 496957"/>
              <a:gd name="connsiteX7" fmla="*/ 1644926 w 2441713"/>
              <a:gd name="connsiteY7" fmla="*/ 496957 h 496957"/>
              <a:gd name="connsiteX8" fmla="*/ 1162415 w 2441713"/>
              <a:gd name="connsiteY8" fmla="*/ 496957 h 496957"/>
              <a:gd name="connsiteX9" fmla="*/ 592173 w 2441713"/>
              <a:gd name="connsiteY9" fmla="*/ 496957 h 496957"/>
              <a:gd name="connsiteX10" fmla="*/ 0 w 2441713"/>
              <a:gd name="connsiteY10" fmla="*/ 496957 h 496957"/>
              <a:gd name="connsiteX11" fmla="*/ 0 w 2441713"/>
              <a:gd name="connsiteY11" fmla="*/ 0 h 4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1713" h="496957" fill="none" extrusionOk="0">
                <a:moveTo>
                  <a:pt x="0" y="0"/>
                </a:moveTo>
                <a:cubicBezTo>
                  <a:pt x="143123" y="-24189"/>
                  <a:pt x="296886" y="24420"/>
                  <a:pt x="504444" y="0"/>
                </a:cubicBezTo>
                <a:cubicBezTo>
                  <a:pt x="712002" y="-24420"/>
                  <a:pt x="854090" y="-16946"/>
                  <a:pt x="1074685" y="0"/>
                </a:cubicBezTo>
                <a:cubicBezTo>
                  <a:pt x="1295280" y="16946"/>
                  <a:pt x="1494051" y="24783"/>
                  <a:pt x="1644926" y="0"/>
                </a:cubicBezTo>
                <a:cubicBezTo>
                  <a:pt x="1795801" y="-24783"/>
                  <a:pt x="2048218" y="19887"/>
                  <a:pt x="2193235" y="0"/>
                </a:cubicBezTo>
                <a:cubicBezTo>
                  <a:pt x="2254624" y="86134"/>
                  <a:pt x="2373149" y="200409"/>
                  <a:pt x="2441713" y="248479"/>
                </a:cubicBezTo>
                <a:cubicBezTo>
                  <a:pt x="2380565" y="318677"/>
                  <a:pt x="2307689" y="380161"/>
                  <a:pt x="2193235" y="496957"/>
                </a:cubicBezTo>
                <a:cubicBezTo>
                  <a:pt x="2028543" y="512344"/>
                  <a:pt x="1830277" y="489330"/>
                  <a:pt x="1644926" y="496957"/>
                </a:cubicBezTo>
                <a:cubicBezTo>
                  <a:pt x="1459575" y="504584"/>
                  <a:pt x="1372894" y="517370"/>
                  <a:pt x="1162415" y="496957"/>
                </a:cubicBezTo>
                <a:cubicBezTo>
                  <a:pt x="951936" y="476544"/>
                  <a:pt x="759678" y="509942"/>
                  <a:pt x="592173" y="496957"/>
                </a:cubicBezTo>
                <a:cubicBezTo>
                  <a:pt x="424668" y="483972"/>
                  <a:pt x="268022" y="510988"/>
                  <a:pt x="0" y="496957"/>
                </a:cubicBezTo>
                <a:cubicBezTo>
                  <a:pt x="14573" y="379869"/>
                  <a:pt x="-602" y="145592"/>
                  <a:pt x="0" y="0"/>
                </a:cubicBezTo>
                <a:close/>
              </a:path>
              <a:path w="2441713" h="496957" stroke="0" extrusionOk="0">
                <a:moveTo>
                  <a:pt x="0" y="0"/>
                </a:moveTo>
                <a:cubicBezTo>
                  <a:pt x="249822" y="-2131"/>
                  <a:pt x="348096" y="-461"/>
                  <a:pt x="526376" y="0"/>
                </a:cubicBezTo>
                <a:cubicBezTo>
                  <a:pt x="704656" y="461"/>
                  <a:pt x="799462" y="1007"/>
                  <a:pt x="1030820" y="0"/>
                </a:cubicBezTo>
                <a:cubicBezTo>
                  <a:pt x="1262178" y="-1007"/>
                  <a:pt x="1438716" y="-7292"/>
                  <a:pt x="1622994" y="0"/>
                </a:cubicBezTo>
                <a:cubicBezTo>
                  <a:pt x="1807272" y="7292"/>
                  <a:pt x="2046224" y="18344"/>
                  <a:pt x="2193235" y="0"/>
                </a:cubicBezTo>
                <a:cubicBezTo>
                  <a:pt x="2270599" y="52556"/>
                  <a:pt x="2364240" y="147644"/>
                  <a:pt x="2441713" y="248479"/>
                </a:cubicBezTo>
                <a:cubicBezTo>
                  <a:pt x="2330502" y="340251"/>
                  <a:pt x="2299899" y="402030"/>
                  <a:pt x="2193235" y="496957"/>
                </a:cubicBezTo>
                <a:cubicBezTo>
                  <a:pt x="1986800" y="488316"/>
                  <a:pt x="1819490" y="499245"/>
                  <a:pt x="1666859" y="496957"/>
                </a:cubicBezTo>
                <a:cubicBezTo>
                  <a:pt x="1514228" y="494669"/>
                  <a:pt x="1330086" y="471120"/>
                  <a:pt x="1118550" y="496957"/>
                </a:cubicBezTo>
                <a:cubicBezTo>
                  <a:pt x="907014" y="522794"/>
                  <a:pt x="788817" y="497141"/>
                  <a:pt x="526376" y="496957"/>
                </a:cubicBezTo>
                <a:cubicBezTo>
                  <a:pt x="263935" y="496773"/>
                  <a:pt x="252209" y="504388"/>
                  <a:pt x="0" y="496957"/>
                </a:cubicBezTo>
                <a:cubicBezTo>
                  <a:pt x="-17695" y="388628"/>
                  <a:pt x="-3354" y="206681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072983909">
                  <a:prstGeom prst="homePlat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หน้าแสดงข้อมูลการชำระเงิน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A717F-DAF3-4F20-BB13-57C18A75EF7A}"/>
              </a:ext>
            </a:extLst>
          </p:cNvPr>
          <p:cNvSpPr/>
          <p:nvPr/>
        </p:nvSpPr>
        <p:spPr>
          <a:xfrm>
            <a:off x="168965" y="586409"/>
            <a:ext cx="11907078" cy="6142382"/>
          </a:xfrm>
          <a:custGeom>
            <a:avLst/>
            <a:gdLst>
              <a:gd name="connsiteX0" fmla="*/ 0 w 11907078"/>
              <a:gd name="connsiteY0" fmla="*/ 0 h 6142382"/>
              <a:gd name="connsiteX1" fmla="*/ 714425 w 11907078"/>
              <a:gd name="connsiteY1" fmla="*/ 0 h 6142382"/>
              <a:gd name="connsiteX2" fmla="*/ 1428849 w 11907078"/>
              <a:gd name="connsiteY2" fmla="*/ 0 h 6142382"/>
              <a:gd name="connsiteX3" fmla="*/ 2024203 w 11907078"/>
              <a:gd name="connsiteY3" fmla="*/ 0 h 6142382"/>
              <a:gd name="connsiteX4" fmla="*/ 2857699 w 11907078"/>
              <a:gd name="connsiteY4" fmla="*/ 0 h 6142382"/>
              <a:gd name="connsiteX5" fmla="*/ 3453053 w 11907078"/>
              <a:gd name="connsiteY5" fmla="*/ 0 h 6142382"/>
              <a:gd name="connsiteX6" fmla="*/ 3810265 w 11907078"/>
              <a:gd name="connsiteY6" fmla="*/ 0 h 6142382"/>
              <a:gd name="connsiteX7" fmla="*/ 4524690 w 11907078"/>
              <a:gd name="connsiteY7" fmla="*/ 0 h 6142382"/>
              <a:gd name="connsiteX8" fmla="*/ 4762831 w 11907078"/>
              <a:gd name="connsiteY8" fmla="*/ 0 h 6142382"/>
              <a:gd name="connsiteX9" fmla="*/ 5000973 w 11907078"/>
              <a:gd name="connsiteY9" fmla="*/ 0 h 6142382"/>
              <a:gd name="connsiteX10" fmla="*/ 5358185 w 11907078"/>
              <a:gd name="connsiteY10" fmla="*/ 0 h 6142382"/>
              <a:gd name="connsiteX11" fmla="*/ 6191681 w 11907078"/>
              <a:gd name="connsiteY11" fmla="*/ 0 h 6142382"/>
              <a:gd name="connsiteX12" fmla="*/ 6548893 w 11907078"/>
              <a:gd name="connsiteY12" fmla="*/ 0 h 6142382"/>
              <a:gd name="connsiteX13" fmla="*/ 7263318 w 11907078"/>
              <a:gd name="connsiteY13" fmla="*/ 0 h 6142382"/>
              <a:gd name="connsiteX14" fmla="*/ 7858671 w 11907078"/>
              <a:gd name="connsiteY14" fmla="*/ 0 h 6142382"/>
              <a:gd name="connsiteX15" fmla="*/ 8692167 w 11907078"/>
              <a:gd name="connsiteY15" fmla="*/ 0 h 6142382"/>
              <a:gd name="connsiteX16" fmla="*/ 9406592 w 11907078"/>
              <a:gd name="connsiteY16" fmla="*/ 0 h 6142382"/>
              <a:gd name="connsiteX17" fmla="*/ 9882875 w 11907078"/>
              <a:gd name="connsiteY17" fmla="*/ 0 h 6142382"/>
              <a:gd name="connsiteX18" fmla="*/ 10478229 w 11907078"/>
              <a:gd name="connsiteY18" fmla="*/ 0 h 6142382"/>
              <a:gd name="connsiteX19" fmla="*/ 10716370 w 11907078"/>
              <a:gd name="connsiteY19" fmla="*/ 0 h 6142382"/>
              <a:gd name="connsiteX20" fmla="*/ 11192653 w 11907078"/>
              <a:gd name="connsiteY20" fmla="*/ 0 h 6142382"/>
              <a:gd name="connsiteX21" fmla="*/ 11907078 w 11907078"/>
              <a:gd name="connsiteY21" fmla="*/ 0 h 6142382"/>
              <a:gd name="connsiteX22" fmla="*/ 11907078 w 11907078"/>
              <a:gd name="connsiteY22" fmla="*/ 681246 h 6142382"/>
              <a:gd name="connsiteX23" fmla="*/ 11907078 w 11907078"/>
              <a:gd name="connsiteY23" fmla="*/ 1178221 h 6142382"/>
              <a:gd name="connsiteX24" fmla="*/ 11907078 w 11907078"/>
              <a:gd name="connsiteY24" fmla="*/ 1613771 h 6142382"/>
              <a:gd name="connsiteX25" fmla="*/ 11907078 w 11907078"/>
              <a:gd name="connsiteY25" fmla="*/ 2233593 h 6142382"/>
              <a:gd name="connsiteX26" fmla="*/ 11907078 w 11907078"/>
              <a:gd name="connsiteY26" fmla="*/ 2791992 h 6142382"/>
              <a:gd name="connsiteX27" fmla="*/ 11907078 w 11907078"/>
              <a:gd name="connsiteY27" fmla="*/ 3227543 h 6142382"/>
              <a:gd name="connsiteX28" fmla="*/ 11907078 w 11907078"/>
              <a:gd name="connsiteY28" fmla="*/ 3785941 h 6142382"/>
              <a:gd name="connsiteX29" fmla="*/ 11907078 w 11907078"/>
              <a:gd name="connsiteY29" fmla="*/ 4405763 h 6142382"/>
              <a:gd name="connsiteX30" fmla="*/ 11907078 w 11907078"/>
              <a:gd name="connsiteY30" fmla="*/ 4964161 h 6142382"/>
              <a:gd name="connsiteX31" fmla="*/ 11907078 w 11907078"/>
              <a:gd name="connsiteY31" fmla="*/ 5399712 h 6142382"/>
              <a:gd name="connsiteX32" fmla="*/ 11907078 w 11907078"/>
              <a:gd name="connsiteY32" fmla="*/ 6142382 h 6142382"/>
              <a:gd name="connsiteX33" fmla="*/ 11668936 w 11907078"/>
              <a:gd name="connsiteY33" fmla="*/ 6142382 h 6142382"/>
              <a:gd name="connsiteX34" fmla="*/ 11311724 w 11907078"/>
              <a:gd name="connsiteY34" fmla="*/ 6142382 h 6142382"/>
              <a:gd name="connsiteX35" fmla="*/ 11073583 w 11907078"/>
              <a:gd name="connsiteY35" fmla="*/ 6142382 h 6142382"/>
              <a:gd name="connsiteX36" fmla="*/ 10359158 w 11907078"/>
              <a:gd name="connsiteY36" fmla="*/ 6142382 h 6142382"/>
              <a:gd name="connsiteX37" fmla="*/ 9644733 w 11907078"/>
              <a:gd name="connsiteY37" fmla="*/ 6142382 h 6142382"/>
              <a:gd name="connsiteX38" fmla="*/ 9168450 w 11907078"/>
              <a:gd name="connsiteY38" fmla="*/ 6142382 h 6142382"/>
              <a:gd name="connsiteX39" fmla="*/ 8454025 w 11907078"/>
              <a:gd name="connsiteY39" fmla="*/ 6142382 h 6142382"/>
              <a:gd name="connsiteX40" fmla="*/ 7620530 w 11907078"/>
              <a:gd name="connsiteY40" fmla="*/ 6142382 h 6142382"/>
              <a:gd name="connsiteX41" fmla="*/ 6906105 w 11907078"/>
              <a:gd name="connsiteY41" fmla="*/ 6142382 h 6142382"/>
              <a:gd name="connsiteX42" fmla="*/ 6310751 w 11907078"/>
              <a:gd name="connsiteY42" fmla="*/ 6142382 h 6142382"/>
              <a:gd name="connsiteX43" fmla="*/ 5477256 w 11907078"/>
              <a:gd name="connsiteY43" fmla="*/ 6142382 h 6142382"/>
              <a:gd name="connsiteX44" fmla="*/ 4762831 w 11907078"/>
              <a:gd name="connsiteY44" fmla="*/ 6142382 h 6142382"/>
              <a:gd name="connsiteX45" fmla="*/ 3929336 w 11907078"/>
              <a:gd name="connsiteY45" fmla="*/ 6142382 h 6142382"/>
              <a:gd name="connsiteX46" fmla="*/ 3214911 w 11907078"/>
              <a:gd name="connsiteY46" fmla="*/ 6142382 h 6142382"/>
              <a:gd name="connsiteX47" fmla="*/ 2857699 w 11907078"/>
              <a:gd name="connsiteY47" fmla="*/ 6142382 h 6142382"/>
              <a:gd name="connsiteX48" fmla="*/ 2381416 w 11907078"/>
              <a:gd name="connsiteY48" fmla="*/ 6142382 h 6142382"/>
              <a:gd name="connsiteX49" fmla="*/ 1547920 w 11907078"/>
              <a:gd name="connsiteY49" fmla="*/ 6142382 h 6142382"/>
              <a:gd name="connsiteX50" fmla="*/ 714425 w 11907078"/>
              <a:gd name="connsiteY50" fmla="*/ 6142382 h 6142382"/>
              <a:gd name="connsiteX51" fmla="*/ 0 w 11907078"/>
              <a:gd name="connsiteY51" fmla="*/ 6142382 h 6142382"/>
              <a:gd name="connsiteX52" fmla="*/ 0 w 11907078"/>
              <a:gd name="connsiteY52" fmla="*/ 5522560 h 6142382"/>
              <a:gd name="connsiteX53" fmla="*/ 0 w 11907078"/>
              <a:gd name="connsiteY53" fmla="*/ 5087009 h 6142382"/>
              <a:gd name="connsiteX54" fmla="*/ 0 w 11907078"/>
              <a:gd name="connsiteY54" fmla="*/ 4405763 h 6142382"/>
              <a:gd name="connsiteX55" fmla="*/ 0 w 11907078"/>
              <a:gd name="connsiteY55" fmla="*/ 3847365 h 6142382"/>
              <a:gd name="connsiteX56" fmla="*/ 0 w 11907078"/>
              <a:gd name="connsiteY56" fmla="*/ 3473238 h 6142382"/>
              <a:gd name="connsiteX57" fmla="*/ 0 w 11907078"/>
              <a:gd name="connsiteY57" fmla="*/ 2914839 h 6142382"/>
              <a:gd name="connsiteX58" fmla="*/ 0 w 11907078"/>
              <a:gd name="connsiteY58" fmla="*/ 2540713 h 6142382"/>
              <a:gd name="connsiteX59" fmla="*/ 0 w 11907078"/>
              <a:gd name="connsiteY59" fmla="*/ 2166586 h 6142382"/>
              <a:gd name="connsiteX60" fmla="*/ 0 w 11907078"/>
              <a:gd name="connsiteY60" fmla="*/ 1792459 h 6142382"/>
              <a:gd name="connsiteX61" fmla="*/ 0 w 11907078"/>
              <a:gd name="connsiteY61" fmla="*/ 1111213 h 6142382"/>
              <a:gd name="connsiteX62" fmla="*/ 0 w 11907078"/>
              <a:gd name="connsiteY62" fmla="*/ 675662 h 6142382"/>
              <a:gd name="connsiteX63" fmla="*/ 0 w 11907078"/>
              <a:gd name="connsiteY63" fmla="*/ 0 h 61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1907078" h="6142382" fill="none" extrusionOk="0">
                <a:moveTo>
                  <a:pt x="0" y="0"/>
                </a:moveTo>
                <a:cubicBezTo>
                  <a:pt x="227853" y="-49128"/>
                  <a:pt x="478740" y="59509"/>
                  <a:pt x="714425" y="0"/>
                </a:cubicBezTo>
                <a:cubicBezTo>
                  <a:pt x="950111" y="-59509"/>
                  <a:pt x="1272598" y="69087"/>
                  <a:pt x="1428849" y="0"/>
                </a:cubicBezTo>
                <a:cubicBezTo>
                  <a:pt x="1585100" y="-69087"/>
                  <a:pt x="1883315" y="45017"/>
                  <a:pt x="2024203" y="0"/>
                </a:cubicBezTo>
                <a:cubicBezTo>
                  <a:pt x="2165091" y="-45017"/>
                  <a:pt x="2496414" y="7056"/>
                  <a:pt x="2857699" y="0"/>
                </a:cubicBezTo>
                <a:cubicBezTo>
                  <a:pt x="3218984" y="-7056"/>
                  <a:pt x="3211407" y="25037"/>
                  <a:pt x="3453053" y="0"/>
                </a:cubicBezTo>
                <a:cubicBezTo>
                  <a:pt x="3694699" y="-25037"/>
                  <a:pt x="3636646" y="33979"/>
                  <a:pt x="3810265" y="0"/>
                </a:cubicBezTo>
                <a:cubicBezTo>
                  <a:pt x="3983884" y="-33979"/>
                  <a:pt x="4221585" y="9803"/>
                  <a:pt x="4524690" y="0"/>
                </a:cubicBezTo>
                <a:cubicBezTo>
                  <a:pt x="4827796" y="-9803"/>
                  <a:pt x="4705040" y="19784"/>
                  <a:pt x="4762831" y="0"/>
                </a:cubicBezTo>
                <a:cubicBezTo>
                  <a:pt x="4820622" y="-19784"/>
                  <a:pt x="4948440" y="11224"/>
                  <a:pt x="5000973" y="0"/>
                </a:cubicBezTo>
                <a:cubicBezTo>
                  <a:pt x="5053506" y="-11224"/>
                  <a:pt x="5281558" y="3889"/>
                  <a:pt x="5358185" y="0"/>
                </a:cubicBezTo>
                <a:cubicBezTo>
                  <a:pt x="5434812" y="-3889"/>
                  <a:pt x="5810460" y="2842"/>
                  <a:pt x="6191681" y="0"/>
                </a:cubicBezTo>
                <a:cubicBezTo>
                  <a:pt x="6572902" y="-2842"/>
                  <a:pt x="6466146" y="13954"/>
                  <a:pt x="6548893" y="0"/>
                </a:cubicBezTo>
                <a:cubicBezTo>
                  <a:pt x="6631640" y="-13954"/>
                  <a:pt x="7045652" y="17204"/>
                  <a:pt x="7263318" y="0"/>
                </a:cubicBezTo>
                <a:cubicBezTo>
                  <a:pt x="7480984" y="-17204"/>
                  <a:pt x="7707765" y="67340"/>
                  <a:pt x="7858671" y="0"/>
                </a:cubicBezTo>
                <a:cubicBezTo>
                  <a:pt x="8009577" y="-67340"/>
                  <a:pt x="8473555" y="31418"/>
                  <a:pt x="8692167" y="0"/>
                </a:cubicBezTo>
                <a:cubicBezTo>
                  <a:pt x="8910779" y="-31418"/>
                  <a:pt x="9149588" y="7723"/>
                  <a:pt x="9406592" y="0"/>
                </a:cubicBezTo>
                <a:cubicBezTo>
                  <a:pt x="9663596" y="-7723"/>
                  <a:pt x="9779829" y="30141"/>
                  <a:pt x="9882875" y="0"/>
                </a:cubicBezTo>
                <a:cubicBezTo>
                  <a:pt x="9985921" y="-30141"/>
                  <a:pt x="10273437" y="10903"/>
                  <a:pt x="10478229" y="0"/>
                </a:cubicBezTo>
                <a:cubicBezTo>
                  <a:pt x="10683021" y="-10903"/>
                  <a:pt x="10599914" y="1363"/>
                  <a:pt x="10716370" y="0"/>
                </a:cubicBezTo>
                <a:cubicBezTo>
                  <a:pt x="10832826" y="-1363"/>
                  <a:pt x="11089647" y="12442"/>
                  <a:pt x="11192653" y="0"/>
                </a:cubicBezTo>
                <a:cubicBezTo>
                  <a:pt x="11295659" y="-12442"/>
                  <a:pt x="11592495" y="49685"/>
                  <a:pt x="11907078" y="0"/>
                </a:cubicBezTo>
                <a:cubicBezTo>
                  <a:pt x="11940799" y="298086"/>
                  <a:pt x="11892603" y="343785"/>
                  <a:pt x="11907078" y="681246"/>
                </a:cubicBezTo>
                <a:cubicBezTo>
                  <a:pt x="11921553" y="1018707"/>
                  <a:pt x="11872291" y="943742"/>
                  <a:pt x="11907078" y="1178221"/>
                </a:cubicBezTo>
                <a:cubicBezTo>
                  <a:pt x="11941865" y="1412701"/>
                  <a:pt x="11871462" y="1414529"/>
                  <a:pt x="11907078" y="1613771"/>
                </a:cubicBezTo>
                <a:cubicBezTo>
                  <a:pt x="11942694" y="1813013"/>
                  <a:pt x="11896402" y="2090220"/>
                  <a:pt x="11907078" y="2233593"/>
                </a:cubicBezTo>
                <a:cubicBezTo>
                  <a:pt x="11917754" y="2376966"/>
                  <a:pt x="11841481" y="2538522"/>
                  <a:pt x="11907078" y="2791992"/>
                </a:cubicBezTo>
                <a:cubicBezTo>
                  <a:pt x="11972675" y="3045462"/>
                  <a:pt x="11901278" y="3067985"/>
                  <a:pt x="11907078" y="3227543"/>
                </a:cubicBezTo>
                <a:cubicBezTo>
                  <a:pt x="11912878" y="3387101"/>
                  <a:pt x="11875762" y="3672866"/>
                  <a:pt x="11907078" y="3785941"/>
                </a:cubicBezTo>
                <a:cubicBezTo>
                  <a:pt x="11938394" y="3899016"/>
                  <a:pt x="11864982" y="4277809"/>
                  <a:pt x="11907078" y="4405763"/>
                </a:cubicBezTo>
                <a:cubicBezTo>
                  <a:pt x="11949174" y="4533717"/>
                  <a:pt x="11873588" y="4755278"/>
                  <a:pt x="11907078" y="4964161"/>
                </a:cubicBezTo>
                <a:cubicBezTo>
                  <a:pt x="11940568" y="5173044"/>
                  <a:pt x="11888923" y="5277313"/>
                  <a:pt x="11907078" y="5399712"/>
                </a:cubicBezTo>
                <a:cubicBezTo>
                  <a:pt x="11925233" y="5522111"/>
                  <a:pt x="11906020" y="5847087"/>
                  <a:pt x="11907078" y="6142382"/>
                </a:cubicBezTo>
                <a:cubicBezTo>
                  <a:pt x="11845971" y="6144627"/>
                  <a:pt x="11746912" y="6141423"/>
                  <a:pt x="11668936" y="6142382"/>
                </a:cubicBezTo>
                <a:cubicBezTo>
                  <a:pt x="11590960" y="6143341"/>
                  <a:pt x="11434721" y="6109635"/>
                  <a:pt x="11311724" y="6142382"/>
                </a:cubicBezTo>
                <a:cubicBezTo>
                  <a:pt x="11188727" y="6175129"/>
                  <a:pt x="11158536" y="6123107"/>
                  <a:pt x="11073583" y="6142382"/>
                </a:cubicBezTo>
                <a:cubicBezTo>
                  <a:pt x="10988630" y="6161657"/>
                  <a:pt x="10654823" y="6091753"/>
                  <a:pt x="10359158" y="6142382"/>
                </a:cubicBezTo>
                <a:cubicBezTo>
                  <a:pt x="10063493" y="6193011"/>
                  <a:pt x="9851006" y="6086503"/>
                  <a:pt x="9644733" y="6142382"/>
                </a:cubicBezTo>
                <a:cubicBezTo>
                  <a:pt x="9438461" y="6198261"/>
                  <a:pt x="9344943" y="6099630"/>
                  <a:pt x="9168450" y="6142382"/>
                </a:cubicBezTo>
                <a:cubicBezTo>
                  <a:pt x="8991957" y="6185134"/>
                  <a:pt x="8663661" y="6105415"/>
                  <a:pt x="8454025" y="6142382"/>
                </a:cubicBezTo>
                <a:cubicBezTo>
                  <a:pt x="8244390" y="6179349"/>
                  <a:pt x="7892361" y="6094107"/>
                  <a:pt x="7620530" y="6142382"/>
                </a:cubicBezTo>
                <a:cubicBezTo>
                  <a:pt x="7348700" y="6190657"/>
                  <a:pt x="7082877" y="6094124"/>
                  <a:pt x="6906105" y="6142382"/>
                </a:cubicBezTo>
                <a:cubicBezTo>
                  <a:pt x="6729334" y="6190640"/>
                  <a:pt x="6561131" y="6123736"/>
                  <a:pt x="6310751" y="6142382"/>
                </a:cubicBezTo>
                <a:cubicBezTo>
                  <a:pt x="6060371" y="6161028"/>
                  <a:pt x="5892044" y="6139335"/>
                  <a:pt x="5477256" y="6142382"/>
                </a:cubicBezTo>
                <a:cubicBezTo>
                  <a:pt x="5062468" y="6145429"/>
                  <a:pt x="5117518" y="6127702"/>
                  <a:pt x="4762831" y="6142382"/>
                </a:cubicBezTo>
                <a:cubicBezTo>
                  <a:pt x="4408145" y="6157062"/>
                  <a:pt x="4196342" y="6134829"/>
                  <a:pt x="3929336" y="6142382"/>
                </a:cubicBezTo>
                <a:cubicBezTo>
                  <a:pt x="3662330" y="6149935"/>
                  <a:pt x="3479280" y="6061415"/>
                  <a:pt x="3214911" y="6142382"/>
                </a:cubicBezTo>
                <a:cubicBezTo>
                  <a:pt x="2950542" y="6223349"/>
                  <a:pt x="2987047" y="6104564"/>
                  <a:pt x="2857699" y="6142382"/>
                </a:cubicBezTo>
                <a:cubicBezTo>
                  <a:pt x="2728351" y="6180200"/>
                  <a:pt x="2580469" y="6085931"/>
                  <a:pt x="2381416" y="6142382"/>
                </a:cubicBezTo>
                <a:cubicBezTo>
                  <a:pt x="2182363" y="6198833"/>
                  <a:pt x="1807855" y="6076794"/>
                  <a:pt x="1547920" y="6142382"/>
                </a:cubicBezTo>
                <a:cubicBezTo>
                  <a:pt x="1287985" y="6207970"/>
                  <a:pt x="1100851" y="6054660"/>
                  <a:pt x="714425" y="6142382"/>
                </a:cubicBezTo>
                <a:cubicBezTo>
                  <a:pt x="328000" y="6230104"/>
                  <a:pt x="184476" y="6100064"/>
                  <a:pt x="0" y="6142382"/>
                </a:cubicBezTo>
                <a:cubicBezTo>
                  <a:pt x="-45899" y="5929663"/>
                  <a:pt x="31937" y="5663470"/>
                  <a:pt x="0" y="5522560"/>
                </a:cubicBezTo>
                <a:cubicBezTo>
                  <a:pt x="-31937" y="5381650"/>
                  <a:pt x="7295" y="5277695"/>
                  <a:pt x="0" y="5087009"/>
                </a:cubicBezTo>
                <a:cubicBezTo>
                  <a:pt x="-7295" y="4896323"/>
                  <a:pt x="81292" y="4549629"/>
                  <a:pt x="0" y="4405763"/>
                </a:cubicBezTo>
                <a:cubicBezTo>
                  <a:pt x="-81292" y="4261897"/>
                  <a:pt x="962" y="4068690"/>
                  <a:pt x="0" y="3847365"/>
                </a:cubicBezTo>
                <a:cubicBezTo>
                  <a:pt x="-962" y="3626040"/>
                  <a:pt x="10213" y="3605185"/>
                  <a:pt x="0" y="3473238"/>
                </a:cubicBezTo>
                <a:cubicBezTo>
                  <a:pt x="-10213" y="3341291"/>
                  <a:pt x="3676" y="3103343"/>
                  <a:pt x="0" y="2914839"/>
                </a:cubicBezTo>
                <a:cubicBezTo>
                  <a:pt x="-3676" y="2726335"/>
                  <a:pt x="1970" y="2704907"/>
                  <a:pt x="0" y="2540713"/>
                </a:cubicBezTo>
                <a:cubicBezTo>
                  <a:pt x="-1970" y="2376519"/>
                  <a:pt x="23147" y="2284574"/>
                  <a:pt x="0" y="2166586"/>
                </a:cubicBezTo>
                <a:cubicBezTo>
                  <a:pt x="-23147" y="2048598"/>
                  <a:pt x="22007" y="1874364"/>
                  <a:pt x="0" y="1792459"/>
                </a:cubicBezTo>
                <a:cubicBezTo>
                  <a:pt x="-22007" y="1710554"/>
                  <a:pt x="64305" y="1253042"/>
                  <a:pt x="0" y="1111213"/>
                </a:cubicBezTo>
                <a:cubicBezTo>
                  <a:pt x="-64305" y="969384"/>
                  <a:pt x="14925" y="868211"/>
                  <a:pt x="0" y="675662"/>
                </a:cubicBezTo>
                <a:cubicBezTo>
                  <a:pt x="-14925" y="483113"/>
                  <a:pt x="41203" y="279875"/>
                  <a:pt x="0" y="0"/>
                </a:cubicBezTo>
                <a:close/>
              </a:path>
              <a:path w="11907078" h="6142382" stroke="0" extrusionOk="0">
                <a:moveTo>
                  <a:pt x="0" y="0"/>
                </a:moveTo>
                <a:cubicBezTo>
                  <a:pt x="103092" y="-11846"/>
                  <a:pt x="170862" y="9036"/>
                  <a:pt x="238142" y="0"/>
                </a:cubicBezTo>
                <a:cubicBezTo>
                  <a:pt x="305422" y="-9036"/>
                  <a:pt x="695375" y="84781"/>
                  <a:pt x="1071637" y="0"/>
                </a:cubicBezTo>
                <a:cubicBezTo>
                  <a:pt x="1447899" y="-84781"/>
                  <a:pt x="1477229" y="6954"/>
                  <a:pt x="1666991" y="0"/>
                </a:cubicBezTo>
                <a:cubicBezTo>
                  <a:pt x="1856753" y="-6954"/>
                  <a:pt x="1930743" y="20571"/>
                  <a:pt x="2143274" y="0"/>
                </a:cubicBezTo>
                <a:cubicBezTo>
                  <a:pt x="2355805" y="-20571"/>
                  <a:pt x="2709055" y="48923"/>
                  <a:pt x="2857699" y="0"/>
                </a:cubicBezTo>
                <a:cubicBezTo>
                  <a:pt x="3006344" y="-48923"/>
                  <a:pt x="3046462" y="24133"/>
                  <a:pt x="3095840" y="0"/>
                </a:cubicBezTo>
                <a:cubicBezTo>
                  <a:pt x="3145218" y="-24133"/>
                  <a:pt x="3370928" y="2652"/>
                  <a:pt x="3572123" y="0"/>
                </a:cubicBezTo>
                <a:cubicBezTo>
                  <a:pt x="3773318" y="-2652"/>
                  <a:pt x="4078145" y="9052"/>
                  <a:pt x="4405619" y="0"/>
                </a:cubicBezTo>
                <a:cubicBezTo>
                  <a:pt x="4733093" y="-9052"/>
                  <a:pt x="4654151" y="21703"/>
                  <a:pt x="4762831" y="0"/>
                </a:cubicBezTo>
                <a:cubicBezTo>
                  <a:pt x="4871511" y="-21703"/>
                  <a:pt x="5122582" y="36669"/>
                  <a:pt x="5239114" y="0"/>
                </a:cubicBezTo>
                <a:cubicBezTo>
                  <a:pt x="5355646" y="-36669"/>
                  <a:pt x="5791045" y="2253"/>
                  <a:pt x="6072610" y="0"/>
                </a:cubicBezTo>
                <a:cubicBezTo>
                  <a:pt x="6354175" y="-2253"/>
                  <a:pt x="6431272" y="3294"/>
                  <a:pt x="6787034" y="0"/>
                </a:cubicBezTo>
                <a:cubicBezTo>
                  <a:pt x="7142796" y="-3294"/>
                  <a:pt x="7215820" y="27897"/>
                  <a:pt x="7501459" y="0"/>
                </a:cubicBezTo>
                <a:cubicBezTo>
                  <a:pt x="7787098" y="-27897"/>
                  <a:pt x="7682354" y="14750"/>
                  <a:pt x="7739601" y="0"/>
                </a:cubicBezTo>
                <a:cubicBezTo>
                  <a:pt x="7796848" y="-14750"/>
                  <a:pt x="8301703" y="7403"/>
                  <a:pt x="8454025" y="0"/>
                </a:cubicBezTo>
                <a:cubicBezTo>
                  <a:pt x="8606347" y="-7403"/>
                  <a:pt x="8618462" y="4840"/>
                  <a:pt x="8692167" y="0"/>
                </a:cubicBezTo>
                <a:cubicBezTo>
                  <a:pt x="8765872" y="-4840"/>
                  <a:pt x="9067358" y="1191"/>
                  <a:pt x="9168450" y="0"/>
                </a:cubicBezTo>
                <a:cubicBezTo>
                  <a:pt x="9269542" y="-1191"/>
                  <a:pt x="9690924" y="72248"/>
                  <a:pt x="9882875" y="0"/>
                </a:cubicBezTo>
                <a:cubicBezTo>
                  <a:pt x="10074826" y="-72248"/>
                  <a:pt x="10122443" y="33569"/>
                  <a:pt x="10240087" y="0"/>
                </a:cubicBezTo>
                <a:cubicBezTo>
                  <a:pt x="10357731" y="-33569"/>
                  <a:pt x="10616237" y="4276"/>
                  <a:pt x="10954512" y="0"/>
                </a:cubicBezTo>
                <a:cubicBezTo>
                  <a:pt x="11292787" y="-4276"/>
                  <a:pt x="11217559" y="15575"/>
                  <a:pt x="11311724" y="0"/>
                </a:cubicBezTo>
                <a:cubicBezTo>
                  <a:pt x="11405889" y="-15575"/>
                  <a:pt x="11678367" y="39142"/>
                  <a:pt x="11907078" y="0"/>
                </a:cubicBezTo>
                <a:cubicBezTo>
                  <a:pt x="11979962" y="246662"/>
                  <a:pt x="11877613" y="467154"/>
                  <a:pt x="11907078" y="619822"/>
                </a:cubicBezTo>
                <a:cubicBezTo>
                  <a:pt x="11936543" y="772490"/>
                  <a:pt x="11859165" y="846860"/>
                  <a:pt x="11907078" y="1055373"/>
                </a:cubicBezTo>
                <a:cubicBezTo>
                  <a:pt x="11954991" y="1263886"/>
                  <a:pt x="11855166" y="1348383"/>
                  <a:pt x="11907078" y="1490924"/>
                </a:cubicBezTo>
                <a:cubicBezTo>
                  <a:pt x="11958990" y="1633465"/>
                  <a:pt x="11878923" y="1771576"/>
                  <a:pt x="11907078" y="1865051"/>
                </a:cubicBezTo>
                <a:cubicBezTo>
                  <a:pt x="11935233" y="1958526"/>
                  <a:pt x="11879391" y="2183256"/>
                  <a:pt x="11907078" y="2362025"/>
                </a:cubicBezTo>
                <a:cubicBezTo>
                  <a:pt x="11934765" y="2540794"/>
                  <a:pt x="11885284" y="2611576"/>
                  <a:pt x="11907078" y="2736152"/>
                </a:cubicBezTo>
                <a:cubicBezTo>
                  <a:pt x="11928872" y="2860728"/>
                  <a:pt x="11862365" y="3066528"/>
                  <a:pt x="11907078" y="3171703"/>
                </a:cubicBezTo>
                <a:cubicBezTo>
                  <a:pt x="11951791" y="3276878"/>
                  <a:pt x="11901454" y="3489702"/>
                  <a:pt x="11907078" y="3791525"/>
                </a:cubicBezTo>
                <a:cubicBezTo>
                  <a:pt x="11912702" y="4093348"/>
                  <a:pt x="11858093" y="4098754"/>
                  <a:pt x="11907078" y="4227076"/>
                </a:cubicBezTo>
                <a:cubicBezTo>
                  <a:pt x="11956063" y="4355398"/>
                  <a:pt x="11885731" y="4429257"/>
                  <a:pt x="11907078" y="4601203"/>
                </a:cubicBezTo>
                <a:cubicBezTo>
                  <a:pt x="11928425" y="4773149"/>
                  <a:pt x="11885688" y="4997921"/>
                  <a:pt x="11907078" y="5098177"/>
                </a:cubicBezTo>
                <a:cubicBezTo>
                  <a:pt x="11928468" y="5198433"/>
                  <a:pt x="11902380" y="5853972"/>
                  <a:pt x="11907078" y="6142382"/>
                </a:cubicBezTo>
                <a:cubicBezTo>
                  <a:pt x="11593261" y="6191636"/>
                  <a:pt x="11468628" y="6098575"/>
                  <a:pt x="11192653" y="6142382"/>
                </a:cubicBezTo>
                <a:cubicBezTo>
                  <a:pt x="10916678" y="6186189"/>
                  <a:pt x="10962402" y="6120213"/>
                  <a:pt x="10835441" y="6142382"/>
                </a:cubicBezTo>
                <a:cubicBezTo>
                  <a:pt x="10708480" y="6164551"/>
                  <a:pt x="10709944" y="6121458"/>
                  <a:pt x="10597299" y="6142382"/>
                </a:cubicBezTo>
                <a:cubicBezTo>
                  <a:pt x="10484654" y="6163306"/>
                  <a:pt x="10151585" y="6130489"/>
                  <a:pt x="9763804" y="6142382"/>
                </a:cubicBezTo>
                <a:cubicBezTo>
                  <a:pt x="9376024" y="6154275"/>
                  <a:pt x="9393289" y="6105094"/>
                  <a:pt x="9287521" y="6142382"/>
                </a:cubicBezTo>
                <a:cubicBezTo>
                  <a:pt x="9181753" y="6179670"/>
                  <a:pt x="9140064" y="6132545"/>
                  <a:pt x="9049379" y="6142382"/>
                </a:cubicBezTo>
                <a:cubicBezTo>
                  <a:pt x="8958694" y="6152219"/>
                  <a:pt x="8511842" y="6124932"/>
                  <a:pt x="8334955" y="6142382"/>
                </a:cubicBezTo>
                <a:cubicBezTo>
                  <a:pt x="8158068" y="6159832"/>
                  <a:pt x="7690502" y="6115128"/>
                  <a:pt x="7501459" y="6142382"/>
                </a:cubicBezTo>
                <a:cubicBezTo>
                  <a:pt x="7312416" y="6169636"/>
                  <a:pt x="7023868" y="6103217"/>
                  <a:pt x="6787034" y="6142382"/>
                </a:cubicBezTo>
                <a:cubicBezTo>
                  <a:pt x="6550201" y="6181547"/>
                  <a:pt x="6607847" y="6138095"/>
                  <a:pt x="6548893" y="6142382"/>
                </a:cubicBezTo>
                <a:cubicBezTo>
                  <a:pt x="6489939" y="6146669"/>
                  <a:pt x="6362586" y="6138171"/>
                  <a:pt x="6310751" y="6142382"/>
                </a:cubicBezTo>
                <a:cubicBezTo>
                  <a:pt x="6258916" y="6146593"/>
                  <a:pt x="5749268" y="6127520"/>
                  <a:pt x="5596327" y="6142382"/>
                </a:cubicBezTo>
                <a:cubicBezTo>
                  <a:pt x="5443386" y="6157244"/>
                  <a:pt x="5027027" y="6135862"/>
                  <a:pt x="4762831" y="6142382"/>
                </a:cubicBezTo>
                <a:cubicBezTo>
                  <a:pt x="4498635" y="6148902"/>
                  <a:pt x="4098667" y="6118017"/>
                  <a:pt x="3929336" y="6142382"/>
                </a:cubicBezTo>
                <a:cubicBezTo>
                  <a:pt x="3760005" y="6166747"/>
                  <a:pt x="3358998" y="6056514"/>
                  <a:pt x="3095840" y="6142382"/>
                </a:cubicBezTo>
                <a:cubicBezTo>
                  <a:pt x="2832682" y="6228250"/>
                  <a:pt x="2788381" y="6119921"/>
                  <a:pt x="2619557" y="6142382"/>
                </a:cubicBezTo>
                <a:cubicBezTo>
                  <a:pt x="2450733" y="6164843"/>
                  <a:pt x="2233965" y="6097687"/>
                  <a:pt x="2024203" y="6142382"/>
                </a:cubicBezTo>
                <a:cubicBezTo>
                  <a:pt x="1814441" y="6187077"/>
                  <a:pt x="1904150" y="6117466"/>
                  <a:pt x="1786062" y="6142382"/>
                </a:cubicBezTo>
                <a:cubicBezTo>
                  <a:pt x="1667974" y="6167298"/>
                  <a:pt x="1316209" y="6086214"/>
                  <a:pt x="1071637" y="6142382"/>
                </a:cubicBezTo>
                <a:cubicBezTo>
                  <a:pt x="827065" y="6198550"/>
                  <a:pt x="374750" y="6030713"/>
                  <a:pt x="0" y="6142382"/>
                </a:cubicBezTo>
                <a:cubicBezTo>
                  <a:pt x="-12843" y="5895287"/>
                  <a:pt x="25810" y="5699025"/>
                  <a:pt x="0" y="5461136"/>
                </a:cubicBezTo>
                <a:cubicBezTo>
                  <a:pt x="-25810" y="5223247"/>
                  <a:pt x="4703" y="5125005"/>
                  <a:pt x="0" y="4964161"/>
                </a:cubicBezTo>
                <a:cubicBezTo>
                  <a:pt x="-4703" y="4803318"/>
                  <a:pt x="2006" y="4602580"/>
                  <a:pt x="0" y="4467187"/>
                </a:cubicBezTo>
                <a:cubicBezTo>
                  <a:pt x="-2006" y="4331794"/>
                  <a:pt x="53306" y="4157087"/>
                  <a:pt x="0" y="3908789"/>
                </a:cubicBezTo>
                <a:cubicBezTo>
                  <a:pt x="-53306" y="3660491"/>
                  <a:pt x="39227" y="3653570"/>
                  <a:pt x="0" y="3534662"/>
                </a:cubicBezTo>
                <a:cubicBezTo>
                  <a:pt x="-39227" y="3415754"/>
                  <a:pt x="16913" y="3255586"/>
                  <a:pt x="0" y="3160535"/>
                </a:cubicBezTo>
                <a:cubicBezTo>
                  <a:pt x="-16913" y="3065484"/>
                  <a:pt x="8335" y="2788521"/>
                  <a:pt x="0" y="2663560"/>
                </a:cubicBezTo>
                <a:cubicBezTo>
                  <a:pt x="-8335" y="2538599"/>
                  <a:pt x="2734" y="2362140"/>
                  <a:pt x="0" y="2166586"/>
                </a:cubicBezTo>
                <a:cubicBezTo>
                  <a:pt x="-2734" y="1971032"/>
                  <a:pt x="38369" y="1863884"/>
                  <a:pt x="0" y="1669611"/>
                </a:cubicBezTo>
                <a:cubicBezTo>
                  <a:pt x="-38369" y="1475338"/>
                  <a:pt x="38949" y="1402647"/>
                  <a:pt x="0" y="1234060"/>
                </a:cubicBezTo>
                <a:cubicBezTo>
                  <a:pt x="-38949" y="1065473"/>
                  <a:pt x="10409" y="989946"/>
                  <a:pt x="0" y="859933"/>
                </a:cubicBezTo>
                <a:cubicBezTo>
                  <a:pt x="-10409" y="729920"/>
                  <a:pt x="23067" y="21765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2497375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0BDF5-8DDE-4FAE-B250-763DC9E26145}"/>
              </a:ext>
            </a:extLst>
          </p:cNvPr>
          <p:cNvSpPr/>
          <p:nvPr/>
        </p:nvSpPr>
        <p:spPr>
          <a:xfrm>
            <a:off x="4073343" y="735499"/>
            <a:ext cx="4124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ยื</a:t>
            </a:r>
            <a:r>
              <a:rPr lang="th-TH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นยันการชำระเงิน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BC243-0D48-417C-ACFF-2A91B51A78E0}"/>
              </a:ext>
            </a:extLst>
          </p:cNvPr>
          <p:cNvSpPr txBox="1"/>
          <p:nvPr/>
        </p:nvSpPr>
        <p:spPr>
          <a:xfrm>
            <a:off x="1912529" y="2506750"/>
            <a:ext cx="391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จาก </a:t>
            </a:r>
            <a:r>
              <a:rPr lang="en-US" sz="2400" b="1" dirty="0"/>
              <a:t>		</a:t>
            </a:r>
            <a:r>
              <a:rPr lang="th-TH" sz="2400" b="1" dirty="0"/>
              <a:t>....ชื่อ</a:t>
            </a:r>
            <a:r>
              <a:rPr lang="en-US" sz="2400" b="1" dirty="0"/>
              <a:t>-</a:t>
            </a:r>
            <a:r>
              <a:rPr lang="th-TH" sz="2400" b="1" dirty="0"/>
              <a:t>สกุล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01BE2D-9D0B-4511-9A5D-20DE47D608C3}"/>
              </a:ext>
            </a:extLst>
          </p:cNvPr>
          <p:cNvSpPr txBox="1"/>
          <p:nvPr/>
        </p:nvSpPr>
        <p:spPr>
          <a:xfrm>
            <a:off x="1912529" y="3893612"/>
            <a:ext cx="345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ไปยัง</a:t>
            </a:r>
            <a:r>
              <a:rPr lang="en-US" sz="2400" b="1" dirty="0"/>
              <a:t>		</a:t>
            </a:r>
            <a:r>
              <a:rPr lang="th-TH" sz="2400" b="1" dirty="0"/>
              <a:t>การรถไฟ...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FA638-95C8-4ECE-A8D2-CA7EA1BE341A}"/>
              </a:ext>
            </a:extLst>
          </p:cNvPr>
          <p:cNvSpPr txBox="1"/>
          <p:nvPr/>
        </p:nvSpPr>
        <p:spPr>
          <a:xfrm>
            <a:off x="1912529" y="3122470"/>
            <a:ext cx="323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เลขที่บัญชี</a:t>
            </a:r>
            <a:r>
              <a:rPr lang="en-US" sz="2400" b="1" dirty="0"/>
              <a:t>	.....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EF2B28-1522-4087-96E2-4D96F7723F1E}"/>
              </a:ext>
            </a:extLst>
          </p:cNvPr>
          <p:cNvSpPr/>
          <p:nvPr/>
        </p:nvSpPr>
        <p:spPr>
          <a:xfrm>
            <a:off x="5516218" y="5516217"/>
            <a:ext cx="1948070" cy="685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รับ </a:t>
            </a:r>
            <a:r>
              <a:rPr lang="en-US" dirty="0"/>
              <a:t>QR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86742-A85D-4030-B6D9-54E73BEF83F1}"/>
              </a:ext>
            </a:extLst>
          </p:cNvPr>
          <p:cNvSpPr txBox="1"/>
          <p:nvPr/>
        </p:nvSpPr>
        <p:spPr>
          <a:xfrm>
            <a:off x="1912529" y="4540059"/>
            <a:ext cx="345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จำนวนเงิน	...... บาท</a:t>
            </a:r>
            <a:endParaRPr lang="en-US" sz="24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8DEE1C-23F2-444D-8999-26B79568B009}"/>
              </a:ext>
            </a:extLst>
          </p:cNvPr>
          <p:cNvGrpSpPr/>
          <p:nvPr/>
        </p:nvGrpSpPr>
        <p:grpSpPr>
          <a:xfrm>
            <a:off x="7822095" y="2466487"/>
            <a:ext cx="1311966" cy="1311966"/>
            <a:chOff x="7871791" y="2506750"/>
            <a:chExt cx="1311966" cy="131196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9916AE-486E-42FD-877C-4DAB00575714}"/>
                </a:ext>
              </a:extLst>
            </p:cNvPr>
            <p:cNvSpPr/>
            <p:nvPr/>
          </p:nvSpPr>
          <p:spPr>
            <a:xfrm>
              <a:off x="7871791" y="2506750"/>
              <a:ext cx="1311966" cy="131196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8487049-7237-45EF-8BD1-2978C39432FC}"/>
                </a:ext>
              </a:extLst>
            </p:cNvPr>
            <p:cNvSpPr/>
            <p:nvPr/>
          </p:nvSpPr>
          <p:spPr>
            <a:xfrm>
              <a:off x="8080513" y="2713383"/>
              <a:ext cx="775252" cy="954156"/>
            </a:xfrm>
            <a:custGeom>
              <a:avLst/>
              <a:gdLst>
                <a:gd name="connsiteX0" fmla="*/ 0 w 775252"/>
                <a:gd name="connsiteY0" fmla="*/ 626165 h 954156"/>
                <a:gd name="connsiteX1" fmla="*/ 0 w 775252"/>
                <a:gd name="connsiteY1" fmla="*/ 626165 h 954156"/>
                <a:gd name="connsiteX2" fmla="*/ 79513 w 775252"/>
                <a:gd name="connsiteY2" fmla="*/ 675860 h 954156"/>
                <a:gd name="connsiteX3" fmla="*/ 129209 w 775252"/>
                <a:gd name="connsiteY3" fmla="*/ 715617 h 954156"/>
                <a:gd name="connsiteX4" fmla="*/ 159026 w 775252"/>
                <a:gd name="connsiteY4" fmla="*/ 735495 h 954156"/>
                <a:gd name="connsiteX5" fmla="*/ 198783 w 775252"/>
                <a:gd name="connsiteY5" fmla="*/ 775252 h 954156"/>
                <a:gd name="connsiteX6" fmla="*/ 258417 w 775252"/>
                <a:gd name="connsiteY6" fmla="*/ 824947 h 954156"/>
                <a:gd name="connsiteX7" fmla="*/ 288235 w 775252"/>
                <a:gd name="connsiteY7" fmla="*/ 844826 h 954156"/>
                <a:gd name="connsiteX8" fmla="*/ 347870 w 775252"/>
                <a:gd name="connsiteY8" fmla="*/ 924339 h 954156"/>
                <a:gd name="connsiteX9" fmla="*/ 357809 w 775252"/>
                <a:gd name="connsiteY9" fmla="*/ 954156 h 954156"/>
                <a:gd name="connsiteX10" fmla="*/ 367748 w 775252"/>
                <a:gd name="connsiteY10" fmla="*/ 924339 h 954156"/>
                <a:gd name="connsiteX11" fmla="*/ 387626 w 775252"/>
                <a:gd name="connsiteY11" fmla="*/ 834887 h 954156"/>
                <a:gd name="connsiteX12" fmla="*/ 407504 w 775252"/>
                <a:gd name="connsiteY12" fmla="*/ 815008 h 954156"/>
                <a:gd name="connsiteX13" fmla="*/ 437322 w 775252"/>
                <a:gd name="connsiteY13" fmla="*/ 745434 h 954156"/>
                <a:gd name="connsiteX14" fmla="*/ 447261 w 775252"/>
                <a:gd name="connsiteY14" fmla="*/ 715617 h 954156"/>
                <a:gd name="connsiteX15" fmla="*/ 487017 w 775252"/>
                <a:gd name="connsiteY15" fmla="*/ 665921 h 954156"/>
                <a:gd name="connsiteX16" fmla="*/ 526774 w 775252"/>
                <a:gd name="connsiteY16" fmla="*/ 586408 h 954156"/>
                <a:gd name="connsiteX17" fmla="*/ 546652 w 775252"/>
                <a:gd name="connsiteY17" fmla="*/ 546652 h 954156"/>
                <a:gd name="connsiteX18" fmla="*/ 566530 w 775252"/>
                <a:gd name="connsiteY18" fmla="*/ 516834 h 954156"/>
                <a:gd name="connsiteX19" fmla="*/ 586409 w 775252"/>
                <a:gd name="connsiteY19" fmla="*/ 477078 h 954156"/>
                <a:gd name="connsiteX20" fmla="*/ 596348 w 775252"/>
                <a:gd name="connsiteY20" fmla="*/ 447260 h 954156"/>
                <a:gd name="connsiteX21" fmla="*/ 636104 w 775252"/>
                <a:gd name="connsiteY21" fmla="*/ 387626 h 954156"/>
                <a:gd name="connsiteX22" fmla="*/ 665922 w 775252"/>
                <a:gd name="connsiteY22" fmla="*/ 327991 h 954156"/>
                <a:gd name="connsiteX23" fmla="*/ 675861 w 775252"/>
                <a:gd name="connsiteY23" fmla="*/ 298174 h 954156"/>
                <a:gd name="connsiteX24" fmla="*/ 695739 w 775252"/>
                <a:gd name="connsiteY24" fmla="*/ 258417 h 954156"/>
                <a:gd name="connsiteX25" fmla="*/ 715617 w 775252"/>
                <a:gd name="connsiteY25" fmla="*/ 228600 h 954156"/>
                <a:gd name="connsiteX26" fmla="*/ 735496 w 775252"/>
                <a:gd name="connsiteY26" fmla="*/ 168965 h 954156"/>
                <a:gd name="connsiteX27" fmla="*/ 755374 w 775252"/>
                <a:gd name="connsiteY27" fmla="*/ 139147 h 954156"/>
                <a:gd name="connsiteX28" fmla="*/ 775252 w 775252"/>
                <a:gd name="connsiteY28" fmla="*/ 79513 h 954156"/>
                <a:gd name="connsiteX29" fmla="*/ 725557 w 775252"/>
                <a:gd name="connsiteY29" fmla="*/ 39756 h 954156"/>
                <a:gd name="connsiteX30" fmla="*/ 665922 w 775252"/>
                <a:gd name="connsiteY30" fmla="*/ 19878 h 954156"/>
                <a:gd name="connsiteX31" fmla="*/ 636104 w 775252"/>
                <a:gd name="connsiteY31" fmla="*/ 9939 h 954156"/>
                <a:gd name="connsiteX32" fmla="*/ 606287 w 775252"/>
                <a:gd name="connsiteY32" fmla="*/ 0 h 954156"/>
                <a:gd name="connsiteX33" fmla="*/ 566530 w 775252"/>
                <a:gd name="connsiteY33" fmla="*/ 9939 h 954156"/>
                <a:gd name="connsiteX34" fmla="*/ 536713 w 775252"/>
                <a:gd name="connsiteY34" fmla="*/ 89452 h 954156"/>
                <a:gd name="connsiteX35" fmla="*/ 506896 w 775252"/>
                <a:gd name="connsiteY35" fmla="*/ 129208 h 954156"/>
                <a:gd name="connsiteX36" fmla="*/ 477078 w 775252"/>
                <a:gd name="connsiteY36" fmla="*/ 288234 h 954156"/>
                <a:gd name="connsiteX37" fmla="*/ 467139 w 775252"/>
                <a:gd name="connsiteY37" fmla="*/ 327991 h 954156"/>
                <a:gd name="connsiteX38" fmla="*/ 457200 w 775252"/>
                <a:gd name="connsiteY38" fmla="*/ 387626 h 954156"/>
                <a:gd name="connsiteX39" fmla="*/ 447261 w 775252"/>
                <a:gd name="connsiteY39" fmla="*/ 487017 h 954156"/>
                <a:gd name="connsiteX40" fmla="*/ 417444 w 775252"/>
                <a:gd name="connsiteY40" fmla="*/ 576469 h 954156"/>
                <a:gd name="connsiteX41" fmla="*/ 387626 w 775252"/>
                <a:gd name="connsiteY41" fmla="*/ 636104 h 954156"/>
                <a:gd name="connsiteX42" fmla="*/ 337930 w 775252"/>
                <a:gd name="connsiteY42" fmla="*/ 705678 h 954156"/>
                <a:gd name="connsiteX43" fmla="*/ 288235 w 775252"/>
                <a:gd name="connsiteY43" fmla="*/ 665921 h 954156"/>
                <a:gd name="connsiteX44" fmla="*/ 248478 w 775252"/>
                <a:gd name="connsiteY44" fmla="*/ 616226 h 954156"/>
                <a:gd name="connsiteX45" fmla="*/ 188844 w 775252"/>
                <a:gd name="connsiteY45" fmla="*/ 576469 h 954156"/>
                <a:gd name="connsiteX46" fmla="*/ 159026 w 775252"/>
                <a:gd name="connsiteY46" fmla="*/ 556591 h 954156"/>
                <a:gd name="connsiteX47" fmla="*/ 139148 w 775252"/>
                <a:gd name="connsiteY47" fmla="*/ 526774 h 954156"/>
                <a:gd name="connsiteX48" fmla="*/ 79513 w 775252"/>
                <a:gd name="connsiteY48" fmla="*/ 506895 h 954156"/>
                <a:gd name="connsiteX49" fmla="*/ 89452 w 775252"/>
                <a:gd name="connsiteY49" fmla="*/ 596347 h 954156"/>
                <a:gd name="connsiteX50" fmla="*/ 79513 w 775252"/>
                <a:gd name="connsiteY50" fmla="*/ 655982 h 954156"/>
                <a:gd name="connsiteX51" fmla="*/ 0 w 775252"/>
                <a:gd name="connsiteY51" fmla="*/ 626165 h 95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75252" h="954156">
                  <a:moveTo>
                    <a:pt x="0" y="626165"/>
                  </a:moveTo>
                  <a:lnTo>
                    <a:pt x="0" y="626165"/>
                  </a:lnTo>
                  <a:cubicBezTo>
                    <a:pt x="26504" y="642730"/>
                    <a:pt x="55107" y="656335"/>
                    <a:pt x="79513" y="675860"/>
                  </a:cubicBezTo>
                  <a:cubicBezTo>
                    <a:pt x="143738" y="727240"/>
                    <a:pt x="54260" y="690635"/>
                    <a:pt x="129209" y="715617"/>
                  </a:cubicBezTo>
                  <a:cubicBezTo>
                    <a:pt x="139148" y="722243"/>
                    <a:pt x="149957" y="727721"/>
                    <a:pt x="159026" y="735495"/>
                  </a:cubicBezTo>
                  <a:cubicBezTo>
                    <a:pt x="173256" y="747692"/>
                    <a:pt x="183189" y="764856"/>
                    <a:pt x="198783" y="775252"/>
                  </a:cubicBezTo>
                  <a:cubicBezTo>
                    <a:pt x="272812" y="824605"/>
                    <a:pt x="181891" y="761175"/>
                    <a:pt x="258417" y="824947"/>
                  </a:cubicBezTo>
                  <a:cubicBezTo>
                    <a:pt x="267594" y="832594"/>
                    <a:pt x="278296" y="838200"/>
                    <a:pt x="288235" y="844826"/>
                  </a:cubicBezTo>
                  <a:cubicBezTo>
                    <a:pt x="333189" y="912257"/>
                    <a:pt x="311098" y="887567"/>
                    <a:pt x="347870" y="924339"/>
                  </a:cubicBezTo>
                  <a:cubicBezTo>
                    <a:pt x="351183" y="934278"/>
                    <a:pt x="347332" y="954156"/>
                    <a:pt x="357809" y="954156"/>
                  </a:cubicBezTo>
                  <a:cubicBezTo>
                    <a:pt x="368286" y="954156"/>
                    <a:pt x="365475" y="934566"/>
                    <a:pt x="367748" y="924339"/>
                  </a:cubicBezTo>
                  <a:cubicBezTo>
                    <a:pt x="370818" y="910524"/>
                    <a:pt x="375781" y="854630"/>
                    <a:pt x="387626" y="834887"/>
                  </a:cubicBezTo>
                  <a:cubicBezTo>
                    <a:pt x="392447" y="826852"/>
                    <a:pt x="400878" y="821634"/>
                    <a:pt x="407504" y="815008"/>
                  </a:cubicBezTo>
                  <a:cubicBezTo>
                    <a:pt x="428192" y="732265"/>
                    <a:pt x="403002" y="814075"/>
                    <a:pt x="437322" y="745434"/>
                  </a:cubicBezTo>
                  <a:cubicBezTo>
                    <a:pt x="442007" y="736063"/>
                    <a:pt x="442576" y="724988"/>
                    <a:pt x="447261" y="715617"/>
                  </a:cubicBezTo>
                  <a:cubicBezTo>
                    <a:pt x="459798" y="690542"/>
                    <a:pt x="468529" y="684410"/>
                    <a:pt x="487017" y="665921"/>
                  </a:cubicBezTo>
                  <a:cubicBezTo>
                    <a:pt x="505188" y="611412"/>
                    <a:pt x="487654" y="656824"/>
                    <a:pt x="526774" y="586408"/>
                  </a:cubicBezTo>
                  <a:cubicBezTo>
                    <a:pt x="533969" y="573456"/>
                    <a:pt x="539301" y="559516"/>
                    <a:pt x="546652" y="546652"/>
                  </a:cubicBezTo>
                  <a:cubicBezTo>
                    <a:pt x="552579" y="536280"/>
                    <a:pt x="560603" y="527206"/>
                    <a:pt x="566530" y="516834"/>
                  </a:cubicBezTo>
                  <a:cubicBezTo>
                    <a:pt x="573881" y="503970"/>
                    <a:pt x="580572" y="490696"/>
                    <a:pt x="586409" y="477078"/>
                  </a:cubicBezTo>
                  <a:cubicBezTo>
                    <a:pt x="590536" y="467448"/>
                    <a:pt x="591260" y="456419"/>
                    <a:pt x="596348" y="447260"/>
                  </a:cubicBezTo>
                  <a:cubicBezTo>
                    <a:pt x="607950" y="426376"/>
                    <a:pt x="628549" y="410290"/>
                    <a:pt x="636104" y="387626"/>
                  </a:cubicBezTo>
                  <a:cubicBezTo>
                    <a:pt x="661090" y="312673"/>
                    <a:pt x="627385" y="405065"/>
                    <a:pt x="665922" y="327991"/>
                  </a:cubicBezTo>
                  <a:cubicBezTo>
                    <a:pt x="670607" y="318620"/>
                    <a:pt x="671734" y="307804"/>
                    <a:pt x="675861" y="298174"/>
                  </a:cubicBezTo>
                  <a:cubicBezTo>
                    <a:pt x="681697" y="284555"/>
                    <a:pt x="688388" y="271281"/>
                    <a:pt x="695739" y="258417"/>
                  </a:cubicBezTo>
                  <a:cubicBezTo>
                    <a:pt x="701665" y="248046"/>
                    <a:pt x="710766" y="239516"/>
                    <a:pt x="715617" y="228600"/>
                  </a:cubicBezTo>
                  <a:cubicBezTo>
                    <a:pt x="724127" y="209452"/>
                    <a:pt x="723873" y="186400"/>
                    <a:pt x="735496" y="168965"/>
                  </a:cubicBezTo>
                  <a:cubicBezTo>
                    <a:pt x="742122" y="159026"/>
                    <a:pt x="750523" y="150063"/>
                    <a:pt x="755374" y="139147"/>
                  </a:cubicBezTo>
                  <a:cubicBezTo>
                    <a:pt x="763884" y="120000"/>
                    <a:pt x="775252" y="79513"/>
                    <a:pt x="775252" y="79513"/>
                  </a:cubicBezTo>
                  <a:cubicBezTo>
                    <a:pt x="758730" y="62990"/>
                    <a:pt x="748127" y="49787"/>
                    <a:pt x="725557" y="39756"/>
                  </a:cubicBezTo>
                  <a:cubicBezTo>
                    <a:pt x="706409" y="31246"/>
                    <a:pt x="685800" y="26504"/>
                    <a:pt x="665922" y="19878"/>
                  </a:cubicBezTo>
                  <a:lnTo>
                    <a:pt x="636104" y="9939"/>
                  </a:lnTo>
                  <a:lnTo>
                    <a:pt x="606287" y="0"/>
                  </a:lnTo>
                  <a:cubicBezTo>
                    <a:pt x="593035" y="3313"/>
                    <a:pt x="577896" y="2362"/>
                    <a:pt x="566530" y="9939"/>
                  </a:cubicBezTo>
                  <a:cubicBezTo>
                    <a:pt x="537592" y="29231"/>
                    <a:pt x="548555" y="62807"/>
                    <a:pt x="536713" y="89452"/>
                  </a:cubicBezTo>
                  <a:cubicBezTo>
                    <a:pt x="529985" y="104589"/>
                    <a:pt x="516835" y="115956"/>
                    <a:pt x="506896" y="129208"/>
                  </a:cubicBezTo>
                  <a:cubicBezTo>
                    <a:pt x="498508" y="179538"/>
                    <a:pt x="488997" y="240556"/>
                    <a:pt x="477078" y="288234"/>
                  </a:cubicBezTo>
                  <a:cubicBezTo>
                    <a:pt x="473765" y="301486"/>
                    <a:pt x="469818" y="314596"/>
                    <a:pt x="467139" y="327991"/>
                  </a:cubicBezTo>
                  <a:cubicBezTo>
                    <a:pt x="463187" y="347752"/>
                    <a:pt x="459700" y="367629"/>
                    <a:pt x="457200" y="387626"/>
                  </a:cubicBezTo>
                  <a:cubicBezTo>
                    <a:pt x="453070" y="420664"/>
                    <a:pt x="453397" y="454292"/>
                    <a:pt x="447261" y="487017"/>
                  </a:cubicBezTo>
                  <a:lnTo>
                    <a:pt x="417444" y="576469"/>
                  </a:lnTo>
                  <a:cubicBezTo>
                    <a:pt x="381191" y="685223"/>
                    <a:pt x="439008" y="520493"/>
                    <a:pt x="387626" y="636104"/>
                  </a:cubicBezTo>
                  <a:cubicBezTo>
                    <a:pt x="355360" y="708703"/>
                    <a:pt x="392164" y="687601"/>
                    <a:pt x="337930" y="705678"/>
                  </a:cubicBezTo>
                  <a:cubicBezTo>
                    <a:pt x="315788" y="690916"/>
                    <a:pt x="304422" y="686155"/>
                    <a:pt x="288235" y="665921"/>
                  </a:cubicBezTo>
                  <a:cubicBezTo>
                    <a:pt x="268672" y="641467"/>
                    <a:pt x="272479" y="634227"/>
                    <a:pt x="248478" y="616226"/>
                  </a:cubicBezTo>
                  <a:cubicBezTo>
                    <a:pt x="229366" y="601892"/>
                    <a:pt x="208722" y="589721"/>
                    <a:pt x="188844" y="576469"/>
                  </a:cubicBezTo>
                  <a:lnTo>
                    <a:pt x="159026" y="556591"/>
                  </a:lnTo>
                  <a:cubicBezTo>
                    <a:pt x="152400" y="546652"/>
                    <a:pt x="149277" y="533105"/>
                    <a:pt x="139148" y="526774"/>
                  </a:cubicBezTo>
                  <a:cubicBezTo>
                    <a:pt x="121379" y="515669"/>
                    <a:pt x="79513" y="506895"/>
                    <a:pt x="79513" y="506895"/>
                  </a:cubicBezTo>
                  <a:cubicBezTo>
                    <a:pt x="82826" y="536712"/>
                    <a:pt x="89452" y="566346"/>
                    <a:pt x="89452" y="596347"/>
                  </a:cubicBezTo>
                  <a:cubicBezTo>
                    <a:pt x="89452" y="616500"/>
                    <a:pt x="96281" y="644803"/>
                    <a:pt x="79513" y="655982"/>
                  </a:cubicBezTo>
                  <a:cubicBezTo>
                    <a:pt x="57460" y="670684"/>
                    <a:pt x="13252" y="631135"/>
                    <a:pt x="0" y="62616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7B41206-4BD6-4269-B890-62486B6D4152}"/>
              </a:ext>
            </a:extLst>
          </p:cNvPr>
          <p:cNvSpPr txBox="1"/>
          <p:nvPr/>
        </p:nvSpPr>
        <p:spPr>
          <a:xfrm>
            <a:off x="7812159" y="3833909"/>
            <a:ext cx="150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B050"/>
                </a:solidFill>
              </a:rPr>
              <a:t>โอนเงินสำเร็จ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3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11888B8-7076-47CE-BC9F-EB5C033E0C60}"/>
              </a:ext>
            </a:extLst>
          </p:cNvPr>
          <p:cNvSpPr/>
          <p:nvPr/>
        </p:nvSpPr>
        <p:spPr>
          <a:xfrm flipH="1">
            <a:off x="9750287" y="0"/>
            <a:ext cx="2441713" cy="496957"/>
          </a:xfrm>
          <a:custGeom>
            <a:avLst/>
            <a:gdLst>
              <a:gd name="connsiteX0" fmla="*/ 0 w 2441713"/>
              <a:gd name="connsiteY0" fmla="*/ 0 h 496957"/>
              <a:gd name="connsiteX1" fmla="*/ 504444 w 2441713"/>
              <a:gd name="connsiteY1" fmla="*/ 0 h 496957"/>
              <a:gd name="connsiteX2" fmla="*/ 1074685 w 2441713"/>
              <a:gd name="connsiteY2" fmla="*/ 0 h 496957"/>
              <a:gd name="connsiteX3" fmla="*/ 1644926 w 2441713"/>
              <a:gd name="connsiteY3" fmla="*/ 0 h 496957"/>
              <a:gd name="connsiteX4" fmla="*/ 2193235 w 2441713"/>
              <a:gd name="connsiteY4" fmla="*/ 0 h 496957"/>
              <a:gd name="connsiteX5" fmla="*/ 2441713 w 2441713"/>
              <a:gd name="connsiteY5" fmla="*/ 248479 h 496957"/>
              <a:gd name="connsiteX6" fmla="*/ 2193235 w 2441713"/>
              <a:gd name="connsiteY6" fmla="*/ 496957 h 496957"/>
              <a:gd name="connsiteX7" fmla="*/ 1644926 w 2441713"/>
              <a:gd name="connsiteY7" fmla="*/ 496957 h 496957"/>
              <a:gd name="connsiteX8" fmla="*/ 1162415 w 2441713"/>
              <a:gd name="connsiteY8" fmla="*/ 496957 h 496957"/>
              <a:gd name="connsiteX9" fmla="*/ 592173 w 2441713"/>
              <a:gd name="connsiteY9" fmla="*/ 496957 h 496957"/>
              <a:gd name="connsiteX10" fmla="*/ 0 w 2441713"/>
              <a:gd name="connsiteY10" fmla="*/ 496957 h 496957"/>
              <a:gd name="connsiteX11" fmla="*/ 0 w 2441713"/>
              <a:gd name="connsiteY11" fmla="*/ 0 h 4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1713" h="496957" fill="none" extrusionOk="0">
                <a:moveTo>
                  <a:pt x="0" y="0"/>
                </a:moveTo>
                <a:cubicBezTo>
                  <a:pt x="143123" y="-24189"/>
                  <a:pt x="296886" y="24420"/>
                  <a:pt x="504444" y="0"/>
                </a:cubicBezTo>
                <a:cubicBezTo>
                  <a:pt x="712002" y="-24420"/>
                  <a:pt x="854090" y="-16946"/>
                  <a:pt x="1074685" y="0"/>
                </a:cubicBezTo>
                <a:cubicBezTo>
                  <a:pt x="1295280" y="16946"/>
                  <a:pt x="1494051" y="24783"/>
                  <a:pt x="1644926" y="0"/>
                </a:cubicBezTo>
                <a:cubicBezTo>
                  <a:pt x="1795801" y="-24783"/>
                  <a:pt x="2048218" y="19887"/>
                  <a:pt x="2193235" y="0"/>
                </a:cubicBezTo>
                <a:cubicBezTo>
                  <a:pt x="2254624" y="86134"/>
                  <a:pt x="2373149" y="200409"/>
                  <a:pt x="2441713" y="248479"/>
                </a:cubicBezTo>
                <a:cubicBezTo>
                  <a:pt x="2380565" y="318677"/>
                  <a:pt x="2307689" y="380161"/>
                  <a:pt x="2193235" y="496957"/>
                </a:cubicBezTo>
                <a:cubicBezTo>
                  <a:pt x="2028543" y="512344"/>
                  <a:pt x="1830277" y="489330"/>
                  <a:pt x="1644926" y="496957"/>
                </a:cubicBezTo>
                <a:cubicBezTo>
                  <a:pt x="1459575" y="504584"/>
                  <a:pt x="1372894" y="517370"/>
                  <a:pt x="1162415" y="496957"/>
                </a:cubicBezTo>
                <a:cubicBezTo>
                  <a:pt x="951936" y="476544"/>
                  <a:pt x="759678" y="509942"/>
                  <a:pt x="592173" y="496957"/>
                </a:cubicBezTo>
                <a:cubicBezTo>
                  <a:pt x="424668" y="483972"/>
                  <a:pt x="268022" y="510988"/>
                  <a:pt x="0" y="496957"/>
                </a:cubicBezTo>
                <a:cubicBezTo>
                  <a:pt x="14573" y="379869"/>
                  <a:pt x="-602" y="145592"/>
                  <a:pt x="0" y="0"/>
                </a:cubicBezTo>
                <a:close/>
              </a:path>
              <a:path w="2441713" h="496957" stroke="0" extrusionOk="0">
                <a:moveTo>
                  <a:pt x="0" y="0"/>
                </a:moveTo>
                <a:cubicBezTo>
                  <a:pt x="249822" y="-2131"/>
                  <a:pt x="348096" y="-461"/>
                  <a:pt x="526376" y="0"/>
                </a:cubicBezTo>
                <a:cubicBezTo>
                  <a:pt x="704656" y="461"/>
                  <a:pt x="799462" y="1007"/>
                  <a:pt x="1030820" y="0"/>
                </a:cubicBezTo>
                <a:cubicBezTo>
                  <a:pt x="1262178" y="-1007"/>
                  <a:pt x="1438716" y="-7292"/>
                  <a:pt x="1622994" y="0"/>
                </a:cubicBezTo>
                <a:cubicBezTo>
                  <a:pt x="1807272" y="7292"/>
                  <a:pt x="2046224" y="18344"/>
                  <a:pt x="2193235" y="0"/>
                </a:cubicBezTo>
                <a:cubicBezTo>
                  <a:pt x="2270599" y="52556"/>
                  <a:pt x="2364240" y="147644"/>
                  <a:pt x="2441713" y="248479"/>
                </a:cubicBezTo>
                <a:cubicBezTo>
                  <a:pt x="2330502" y="340251"/>
                  <a:pt x="2299899" y="402030"/>
                  <a:pt x="2193235" y="496957"/>
                </a:cubicBezTo>
                <a:cubicBezTo>
                  <a:pt x="1986800" y="488316"/>
                  <a:pt x="1819490" y="499245"/>
                  <a:pt x="1666859" y="496957"/>
                </a:cubicBezTo>
                <a:cubicBezTo>
                  <a:pt x="1514228" y="494669"/>
                  <a:pt x="1330086" y="471120"/>
                  <a:pt x="1118550" y="496957"/>
                </a:cubicBezTo>
                <a:cubicBezTo>
                  <a:pt x="907014" y="522794"/>
                  <a:pt x="788817" y="497141"/>
                  <a:pt x="526376" y="496957"/>
                </a:cubicBezTo>
                <a:cubicBezTo>
                  <a:pt x="263935" y="496773"/>
                  <a:pt x="252209" y="504388"/>
                  <a:pt x="0" y="496957"/>
                </a:cubicBezTo>
                <a:cubicBezTo>
                  <a:pt x="-17695" y="388628"/>
                  <a:pt x="-3354" y="206681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072983909">
                  <a:prstGeom prst="homePlat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หน้าแสดง</a:t>
            </a:r>
            <a:r>
              <a:rPr lang="en-US" dirty="0"/>
              <a:t>QR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A717F-DAF3-4F20-BB13-57C18A75EF7A}"/>
              </a:ext>
            </a:extLst>
          </p:cNvPr>
          <p:cNvSpPr/>
          <p:nvPr/>
        </p:nvSpPr>
        <p:spPr>
          <a:xfrm>
            <a:off x="168965" y="586409"/>
            <a:ext cx="11907078" cy="6142382"/>
          </a:xfrm>
          <a:custGeom>
            <a:avLst/>
            <a:gdLst>
              <a:gd name="connsiteX0" fmla="*/ 0 w 11907078"/>
              <a:gd name="connsiteY0" fmla="*/ 0 h 6142382"/>
              <a:gd name="connsiteX1" fmla="*/ 714425 w 11907078"/>
              <a:gd name="connsiteY1" fmla="*/ 0 h 6142382"/>
              <a:gd name="connsiteX2" fmla="*/ 1428849 w 11907078"/>
              <a:gd name="connsiteY2" fmla="*/ 0 h 6142382"/>
              <a:gd name="connsiteX3" fmla="*/ 2024203 w 11907078"/>
              <a:gd name="connsiteY3" fmla="*/ 0 h 6142382"/>
              <a:gd name="connsiteX4" fmla="*/ 2857699 w 11907078"/>
              <a:gd name="connsiteY4" fmla="*/ 0 h 6142382"/>
              <a:gd name="connsiteX5" fmla="*/ 3453053 w 11907078"/>
              <a:gd name="connsiteY5" fmla="*/ 0 h 6142382"/>
              <a:gd name="connsiteX6" fmla="*/ 3810265 w 11907078"/>
              <a:gd name="connsiteY6" fmla="*/ 0 h 6142382"/>
              <a:gd name="connsiteX7" fmla="*/ 4524690 w 11907078"/>
              <a:gd name="connsiteY7" fmla="*/ 0 h 6142382"/>
              <a:gd name="connsiteX8" fmla="*/ 4762831 w 11907078"/>
              <a:gd name="connsiteY8" fmla="*/ 0 h 6142382"/>
              <a:gd name="connsiteX9" fmla="*/ 5000973 w 11907078"/>
              <a:gd name="connsiteY9" fmla="*/ 0 h 6142382"/>
              <a:gd name="connsiteX10" fmla="*/ 5358185 w 11907078"/>
              <a:gd name="connsiteY10" fmla="*/ 0 h 6142382"/>
              <a:gd name="connsiteX11" fmla="*/ 6191681 w 11907078"/>
              <a:gd name="connsiteY11" fmla="*/ 0 h 6142382"/>
              <a:gd name="connsiteX12" fmla="*/ 6548893 w 11907078"/>
              <a:gd name="connsiteY12" fmla="*/ 0 h 6142382"/>
              <a:gd name="connsiteX13" fmla="*/ 7263318 w 11907078"/>
              <a:gd name="connsiteY13" fmla="*/ 0 h 6142382"/>
              <a:gd name="connsiteX14" fmla="*/ 7858671 w 11907078"/>
              <a:gd name="connsiteY14" fmla="*/ 0 h 6142382"/>
              <a:gd name="connsiteX15" fmla="*/ 8692167 w 11907078"/>
              <a:gd name="connsiteY15" fmla="*/ 0 h 6142382"/>
              <a:gd name="connsiteX16" fmla="*/ 9406592 w 11907078"/>
              <a:gd name="connsiteY16" fmla="*/ 0 h 6142382"/>
              <a:gd name="connsiteX17" fmla="*/ 9882875 w 11907078"/>
              <a:gd name="connsiteY17" fmla="*/ 0 h 6142382"/>
              <a:gd name="connsiteX18" fmla="*/ 10478229 w 11907078"/>
              <a:gd name="connsiteY18" fmla="*/ 0 h 6142382"/>
              <a:gd name="connsiteX19" fmla="*/ 10716370 w 11907078"/>
              <a:gd name="connsiteY19" fmla="*/ 0 h 6142382"/>
              <a:gd name="connsiteX20" fmla="*/ 11192653 w 11907078"/>
              <a:gd name="connsiteY20" fmla="*/ 0 h 6142382"/>
              <a:gd name="connsiteX21" fmla="*/ 11907078 w 11907078"/>
              <a:gd name="connsiteY21" fmla="*/ 0 h 6142382"/>
              <a:gd name="connsiteX22" fmla="*/ 11907078 w 11907078"/>
              <a:gd name="connsiteY22" fmla="*/ 681246 h 6142382"/>
              <a:gd name="connsiteX23" fmla="*/ 11907078 w 11907078"/>
              <a:gd name="connsiteY23" fmla="*/ 1178221 h 6142382"/>
              <a:gd name="connsiteX24" fmla="*/ 11907078 w 11907078"/>
              <a:gd name="connsiteY24" fmla="*/ 1613771 h 6142382"/>
              <a:gd name="connsiteX25" fmla="*/ 11907078 w 11907078"/>
              <a:gd name="connsiteY25" fmla="*/ 2233593 h 6142382"/>
              <a:gd name="connsiteX26" fmla="*/ 11907078 w 11907078"/>
              <a:gd name="connsiteY26" fmla="*/ 2791992 h 6142382"/>
              <a:gd name="connsiteX27" fmla="*/ 11907078 w 11907078"/>
              <a:gd name="connsiteY27" fmla="*/ 3227543 h 6142382"/>
              <a:gd name="connsiteX28" fmla="*/ 11907078 w 11907078"/>
              <a:gd name="connsiteY28" fmla="*/ 3785941 h 6142382"/>
              <a:gd name="connsiteX29" fmla="*/ 11907078 w 11907078"/>
              <a:gd name="connsiteY29" fmla="*/ 4405763 h 6142382"/>
              <a:gd name="connsiteX30" fmla="*/ 11907078 w 11907078"/>
              <a:gd name="connsiteY30" fmla="*/ 4964161 h 6142382"/>
              <a:gd name="connsiteX31" fmla="*/ 11907078 w 11907078"/>
              <a:gd name="connsiteY31" fmla="*/ 5399712 h 6142382"/>
              <a:gd name="connsiteX32" fmla="*/ 11907078 w 11907078"/>
              <a:gd name="connsiteY32" fmla="*/ 6142382 h 6142382"/>
              <a:gd name="connsiteX33" fmla="*/ 11668936 w 11907078"/>
              <a:gd name="connsiteY33" fmla="*/ 6142382 h 6142382"/>
              <a:gd name="connsiteX34" fmla="*/ 11311724 w 11907078"/>
              <a:gd name="connsiteY34" fmla="*/ 6142382 h 6142382"/>
              <a:gd name="connsiteX35" fmla="*/ 11073583 w 11907078"/>
              <a:gd name="connsiteY35" fmla="*/ 6142382 h 6142382"/>
              <a:gd name="connsiteX36" fmla="*/ 10359158 w 11907078"/>
              <a:gd name="connsiteY36" fmla="*/ 6142382 h 6142382"/>
              <a:gd name="connsiteX37" fmla="*/ 9644733 w 11907078"/>
              <a:gd name="connsiteY37" fmla="*/ 6142382 h 6142382"/>
              <a:gd name="connsiteX38" fmla="*/ 9168450 w 11907078"/>
              <a:gd name="connsiteY38" fmla="*/ 6142382 h 6142382"/>
              <a:gd name="connsiteX39" fmla="*/ 8454025 w 11907078"/>
              <a:gd name="connsiteY39" fmla="*/ 6142382 h 6142382"/>
              <a:gd name="connsiteX40" fmla="*/ 7620530 w 11907078"/>
              <a:gd name="connsiteY40" fmla="*/ 6142382 h 6142382"/>
              <a:gd name="connsiteX41" fmla="*/ 6906105 w 11907078"/>
              <a:gd name="connsiteY41" fmla="*/ 6142382 h 6142382"/>
              <a:gd name="connsiteX42" fmla="*/ 6310751 w 11907078"/>
              <a:gd name="connsiteY42" fmla="*/ 6142382 h 6142382"/>
              <a:gd name="connsiteX43" fmla="*/ 5477256 w 11907078"/>
              <a:gd name="connsiteY43" fmla="*/ 6142382 h 6142382"/>
              <a:gd name="connsiteX44" fmla="*/ 4762831 w 11907078"/>
              <a:gd name="connsiteY44" fmla="*/ 6142382 h 6142382"/>
              <a:gd name="connsiteX45" fmla="*/ 3929336 w 11907078"/>
              <a:gd name="connsiteY45" fmla="*/ 6142382 h 6142382"/>
              <a:gd name="connsiteX46" fmla="*/ 3214911 w 11907078"/>
              <a:gd name="connsiteY46" fmla="*/ 6142382 h 6142382"/>
              <a:gd name="connsiteX47" fmla="*/ 2857699 w 11907078"/>
              <a:gd name="connsiteY47" fmla="*/ 6142382 h 6142382"/>
              <a:gd name="connsiteX48" fmla="*/ 2381416 w 11907078"/>
              <a:gd name="connsiteY48" fmla="*/ 6142382 h 6142382"/>
              <a:gd name="connsiteX49" fmla="*/ 1547920 w 11907078"/>
              <a:gd name="connsiteY49" fmla="*/ 6142382 h 6142382"/>
              <a:gd name="connsiteX50" fmla="*/ 714425 w 11907078"/>
              <a:gd name="connsiteY50" fmla="*/ 6142382 h 6142382"/>
              <a:gd name="connsiteX51" fmla="*/ 0 w 11907078"/>
              <a:gd name="connsiteY51" fmla="*/ 6142382 h 6142382"/>
              <a:gd name="connsiteX52" fmla="*/ 0 w 11907078"/>
              <a:gd name="connsiteY52" fmla="*/ 5522560 h 6142382"/>
              <a:gd name="connsiteX53" fmla="*/ 0 w 11907078"/>
              <a:gd name="connsiteY53" fmla="*/ 5087009 h 6142382"/>
              <a:gd name="connsiteX54" fmla="*/ 0 w 11907078"/>
              <a:gd name="connsiteY54" fmla="*/ 4405763 h 6142382"/>
              <a:gd name="connsiteX55" fmla="*/ 0 w 11907078"/>
              <a:gd name="connsiteY55" fmla="*/ 3847365 h 6142382"/>
              <a:gd name="connsiteX56" fmla="*/ 0 w 11907078"/>
              <a:gd name="connsiteY56" fmla="*/ 3473238 h 6142382"/>
              <a:gd name="connsiteX57" fmla="*/ 0 w 11907078"/>
              <a:gd name="connsiteY57" fmla="*/ 2914839 h 6142382"/>
              <a:gd name="connsiteX58" fmla="*/ 0 w 11907078"/>
              <a:gd name="connsiteY58" fmla="*/ 2540713 h 6142382"/>
              <a:gd name="connsiteX59" fmla="*/ 0 w 11907078"/>
              <a:gd name="connsiteY59" fmla="*/ 2166586 h 6142382"/>
              <a:gd name="connsiteX60" fmla="*/ 0 w 11907078"/>
              <a:gd name="connsiteY60" fmla="*/ 1792459 h 6142382"/>
              <a:gd name="connsiteX61" fmla="*/ 0 w 11907078"/>
              <a:gd name="connsiteY61" fmla="*/ 1111213 h 6142382"/>
              <a:gd name="connsiteX62" fmla="*/ 0 w 11907078"/>
              <a:gd name="connsiteY62" fmla="*/ 675662 h 6142382"/>
              <a:gd name="connsiteX63" fmla="*/ 0 w 11907078"/>
              <a:gd name="connsiteY63" fmla="*/ 0 h 61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1907078" h="6142382" fill="none" extrusionOk="0">
                <a:moveTo>
                  <a:pt x="0" y="0"/>
                </a:moveTo>
                <a:cubicBezTo>
                  <a:pt x="227853" y="-49128"/>
                  <a:pt x="478740" y="59509"/>
                  <a:pt x="714425" y="0"/>
                </a:cubicBezTo>
                <a:cubicBezTo>
                  <a:pt x="950111" y="-59509"/>
                  <a:pt x="1272598" y="69087"/>
                  <a:pt x="1428849" y="0"/>
                </a:cubicBezTo>
                <a:cubicBezTo>
                  <a:pt x="1585100" y="-69087"/>
                  <a:pt x="1883315" y="45017"/>
                  <a:pt x="2024203" y="0"/>
                </a:cubicBezTo>
                <a:cubicBezTo>
                  <a:pt x="2165091" y="-45017"/>
                  <a:pt x="2496414" y="7056"/>
                  <a:pt x="2857699" y="0"/>
                </a:cubicBezTo>
                <a:cubicBezTo>
                  <a:pt x="3218984" y="-7056"/>
                  <a:pt x="3211407" y="25037"/>
                  <a:pt x="3453053" y="0"/>
                </a:cubicBezTo>
                <a:cubicBezTo>
                  <a:pt x="3694699" y="-25037"/>
                  <a:pt x="3636646" y="33979"/>
                  <a:pt x="3810265" y="0"/>
                </a:cubicBezTo>
                <a:cubicBezTo>
                  <a:pt x="3983884" y="-33979"/>
                  <a:pt x="4221585" y="9803"/>
                  <a:pt x="4524690" y="0"/>
                </a:cubicBezTo>
                <a:cubicBezTo>
                  <a:pt x="4827796" y="-9803"/>
                  <a:pt x="4705040" y="19784"/>
                  <a:pt x="4762831" y="0"/>
                </a:cubicBezTo>
                <a:cubicBezTo>
                  <a:pt x="4820622" y="-19784"/>
                  <a:pt x="4948440" y="11224"/>
                  <a:pt x="5000973" y="0"/>
                </a:cubicBezTo>
                <a:cubicBezTo>
                  <a:pt x="5053506" y="-11224"/>
                  <a:pt x="5281558" y="3889"/>
                  <a:pt x="5358185" y="0"/>
                </a:cubicBezTo>
                <a:cubicBezTo>
                  <a:pt x="5434812" y="-3889"/>
                  <a:pt x="5810460" y="2842"/>
                  <a:pt x="6191681" y="0"/>
                </a:cubicBezTo>
                <a:cubicBezTo>
                  <a:pt x="6572902" y="-2842"/>
                  <a:pt x="6466146" y="13954"/>
                  <a:pt x="6548893" y="0"/>
                </a:cubicBezTo>
                <a:cubicBezTo>
                  <a:pt x="6631640" y="-13954"/>
                  <a:pt x="7045652" y="17204"/>
                  <a:pt x="7263318" y="0"/>
                </a:cubicBezTo>
                <a:cubicBezTo>
                  <a:pt x="7480984" y="-17204"/>
                  <a:pt x="7707765" y="67340"/>
                  <a:pt x="7858671" y="0"/>
                </a:cubicBezTo>
                <a:cubicBezTo>
                  <a:pt x="8009577" y="-67340"/>
                  <a:pt x="8473555" y="31418"/>
                  <a:pt x="8692167" y="0"/>
                </a:cubicBezTo>
                <a:cubicBezTo>
                  <a:pt x="8910779" y="-31418"/>
                  <a:pt x="9149588" y="7723"/>
                  <a:pt x="9406592" y="0"/>
                </a:cubicBezTo>
                <a:cubicBezTo>
                  <a:pt x="9663596" y="-7723"/>
                  <a:pt x="9779829" y="30141"/>
                  <a:pt x="9882875" y="0"/>
                </a:cubicBezTo>
                <a:cubicBezTo>
                  <a:pt x="9985921" y="-30141"/>
                  <a:pt x="10273437" y="10903"/>
                  <a:pt x="10478229" y="0"/>
                </a:cubicBezTo>
                <a:cubicBezTo>
                  <a:pt x="10683021" y="-10903"/>
                  <a:pt x="10599914" y="1363"/>
                  <a:pt x="10716370" y="0"/>
                </a:cubicBezTo>
                <a:cubicBezTo>
                  <a:pt x="10832826" y="-1363"/>
                  <a:pt x="11089647" y="12442"/>
                  <a:pt x="11192653" y="0"/>
                </a:cubicBezTo>
                <a:cubicBezTo>
                  <a:pt x="11295659" y="-12442"/>
                  <a:pt x="11592495" y="49685"/>
                  <a:pt x="11907078" y="0"/>
                </a:cubicBezTo>
                <a:cubicBezTo>
                  <a:pt x="11940799" y="298086"/>
                  <a:pt x="11892603" y="343785"/>
                  <a:pt x="11907078" y="681246"/>
                </a:cubicBezTo>
                <a:cubicBezTo>
                  <a:pt x="11921553" y="1018707"/>
                  <a:pt x="11872291" y="943742"/>
                  <a:pt x="11907078" y="1178221"/>
                </a:cubicBezTo>
                <a:cubicBezTo>
                  <a:pt x="11941865" y="1412701"/>
                  <a:pt x="11871462" y="1414529"/>
                  <a:pt x="11907078" y="1613771"/>
                </a:cubicBezTo>
                <a:cubicBezTo>
                  <a:pt x="11942694" y="1813013"/>
                  <a:pt x="11896402" y="2090220"/>
                  <a:pt x="11907078" y="2233593"/>
                </a:cubicBezTo>
                <a:cubicBezTo>
                  <a:pt x="11917754" y="2376966"/>
                  <a:pt x="11841481" y="2538522"/>
                  <a:pt x="11907078" y="2791992"/>
                </a:cubicBezTo>
                <a:cubicBezTo>
                  <a:pt x="11972675" y="3045462"/>
                  <a:pt x="11901278" y="3067985"/>
                  <a:pt x="11907078" y="3227543"/>
                </a:cubicBezTo>
                <a:cubicBezTo>
                  <a:pt x="11912878" y="3387101"/>
                  <a:pt x="11875762" y="3672866"/>
                  <a:pt x="11907078" y="3785941"/>
                </a:cubicBezTo>
                <a:cubicBezTo>
                  <a:pt x="11938394" y="3899016"/>
                  <a:pt x="11864982" y="4277809"/>
                  <a:pt x="11907078" y="4405763"/>
                </a:cubicBezTo>
                <a:cubicBezTo>
                  <a:pt x="11949174" y="4533717"/>
                  <a:pt x="11873588" y="4755278"/>
                  <a:pt x="11907078" y="4964161"/>
                </a:cubicBezTo>
                <a:cubicBezTo>
                  <a:pt x="11940568" y="5173044"/>
                  <a:pt x="11888923" y="5277313"/>
                  <a:pt x="11907078" y="5399712"/>
                </a:cubicBezTo>
                <a:cubicBezTo>
                  <a:pt x="11925233" y="5522111"/>
                  <a:pt x="11906020" y="5847087"/>
                  <a:pt x="11907078" y="6142382"/>
                </a:cubicBezTo>
                <a:cubicBezTo>
                  <a:pt x="11845971" y="6144627"/>
                  <a:pt x="11746912" y="6141423"/>
                  <a:pt x="11668936" y="6142382"/>
                </a:cubicBezTo>
                <a:cubicBezTo>
                  <a:pt x="11590960" y="6143341"/>
                  <a:pt x="11434721" y="6109635"/>
                  <a:pt x="11311724" y="6142382"/>
                </a:cubicBezTo>
                <a:cubicBezTo>
                  <a:pt x="11188727" y="6175129"/>
                  <a:pt x="11158536" y="6123107"/>
                  <a:pt x="11073583" y="6142382"/>
                </a:cubicBezTo>
                <a:cubicBezTo>
                  <a:pt x="10988630" y="6161657"/>
                  <a:pt x="10654823" y="6091753"/>
                  <a:pt x="10359158" y="6142382"/>
                </a:cubicBezTo>
                <a:cubicBezTo>
                  <a:pt x="10063493" y="6193011"/>
                  <a:pt x="9851006" y="6086503"/>
                  <a:pt x="9644733" y="6142382"/>
                </a:cubicBezTo>
                <a:cubicBezTo>
                  <a:pt x="9438461" y="6198261"/>
                  <a:pt x="9344943" y="6099630"/>
                  <a:pt x="9168450" y="6142382"/>
                </a:cubicBezTo>
                <a:cubicBezTo>
                  <a:pt x="8991957" y="6185134"/>
                  <a:pt x="8663661" y="6105415"/>
                  <a:pt x="8454025" y="6142382"/>
                </a:cubicBezTo>
                <a:cubicBezTo>
                  <a:pt x="8244390" y="6179349"/>
                  <a:pt x="7892361" y="6094107"/>
                  <a:pt x="7620530" y="6142382"/>
                </a:cubicBezTo>
                <a:cubicBezTo>
                  <a:pt x="7348700" y="6190657"/>
                  <a:pt x="7082877" y="6094124"/>
                  <a:pt x="6906105" y="6142382"/>
                </a:cubicBezTo>
                <a:cubicBezTo>
                  <a:pt x="6729334" y="6190640"/>
                  <a:pt x="6561131" y="6123736"/>
                  <a:pt x="6310751" y="6142382"/>
                </a:cubicBezTo>
                <a:cubicBezTo>
                  <a:pt x="6060371" y="6161028"/>
                  <a:pt x="5892044" y="6139335"/>
                  <a:pt x="5477256" y="6142382"/>
                </a:cubicBezTo>
                <a:cubicBezTo>
                  <a:pt x="5062468" y="6145429"/>
                  <a:pt x="5117518" y="6127702"/>
                  <a:pt x="4762831" y="6142382"/>
                </a:cubicBezTo>
                <a:cubicBezTo>
                  <a:pt x="4408145" y="6157062"/>
                  <a:pt x="4196342" y="6134829"/>
                  <a:pt x="3929336" y="6142382"/>
                </a:cubicBezTo>
                <a:cubicBezTo>
                  <a:pt x="3662330" y="6149935"/>
                  <a:pt x="3479280" y="6061415"/>
                  <a:pt x="3214911" y="6142382"/>
                </a:cubicBezTo>
                <a:cubicBezTo>
                  <a:pt x="2950542" y="6223349"/>
                  <a:pt x="2987047" y="6104564"/>
                  <a:pt x="2857699" y="6142382"/>
                </a:cubicBezTo>
                <a:cubicBezTo>
                  <a:pt x="2728351" y="6180200"/>
                  <a:pt x="2580469" y="6085931"/>
                  <a:pt x="2381416" y="6142382"/>
                </a:cubicBezTo>
                <a:cubicBezTo>
                  <a:pt x="2182363" y="6198833"/>
                  <a:pt x="1807855" y="6076794"/>
                  <a:pt x="1547920" y="6142382"/>
                </a:cubicBezTo>
                <a:cubicBezTo>
                  <a:pt x="1287985" y="6207970"/>
                  <a:pt x="1100851" y="6054660"/>
                  <a:pt x="714425" y="6142382"/>
                </a:cubicBezTo>
                <a:cubicBezTo>
                  <a:pt x="328000" y="6230104"/>
                  <a:pt x="184476" y="6100064"/>
                  <a:pt x="0" y="6142382"/>
                </a:cubicBezTo>
                <a:cubicBezTo>
                  <a:pt x="-45899" y="5929663"/>
                  <a:pt x="31937" y="5663470"/>
                  <a:pt x="0" y="5522560"/>
                </a:cubicBezTo>
                <a:cubicBezTo>
                  <a:pt x="-31937" y="5381650"/>
                  <a:pt x="7295" y="5277695"/>
                  <a:pt x="0" y="5087009"/>
                </a:cubicBezTo>
                <a:cubicBezTo>
                  <a:pt x="-7295" y="4896323"/>
                  <a:pt x="81292" y="4549629"/>
                  <a:pt x="0" y="4405763"/>
                </a:cubicBezTo>
                <a:cubicBezTo>
                  <a:pt x="-81292" y="4261897"/>
                  <a:pt x="962" y="4068690"/>
                  <a:pt x="0" y="3847365"/>
                </a:cubicBezTo>
                <a:cubicBezTo>
                  <a:pt x="-962" y="3626040"/>
                  <a:pt x="10213" y="3605185"/>
                  <a:pt x="0" y="3473238"/>
                </a:cubicBezTo>
                <a:cubicBezTo>
                  <a:pt x="-10213" y="3341291"/>
                  <a:pt x="3676" y="3103343"/>
                  <a:pt x="0" y="2914839"/>
                </a:cubicBezTo>
                <a:cubicBezTo>
                  <a:pt x="-3676" y="2726335"/>
                  <a:pt x="1970" y="2704907"/>
                  <a:pt x="0" y="2540713"/>
                </a:cubicBezTo>
                <a:cubicBezTo>
                  <a:pt x="-1970" y="2376519"/>
                  <a:pt x="23147" y="2284574"/>
                  <a:pt x="0" y="2166586"/>
                </a:cubicBezTo>
                <a:cubicBezTo>
                  <a:pt x="-23147" y="2048598"/>
                  <a:pt x="22007" y="1874364"/>
                  <a:pt x="0" y="1792459"/>
                </a:cubicBezTo>
                <a:cubicBezTo>
                  <a:pt x="-22007" y="1710554"/>
                  <a:pt x="64305" y="1253042"/>
                  <a:pt x="0" y="1111213"/>
                </a:cubicBezTo>
                <a:cubicBezTo>
                  <a:pt x="-64305" y="969384"/>
                  <a:pt x="14925" y="868211"/>
                  <a:pt x="0" y="675662"/>
                </a:cubicBezTo>
                <a:cubicBezTo>
                  <a:pt x="-14925" y="483113"/>
                  <a:pt x="41203" y="279875"/>
                  <a:pt x="0" y="0"/>
                </a:cubicBezTo>
                <a:close/>
              </a:path>
              <a:path w="11907078" h="6142382" stroke="0" extrusionOk="0">
                <a:moveTo>
                  <a:pt x="0" y="0"/>
                </a:moveTo>
                <a:cubicBezTo>
                  <a:pt x="103092" y="-11846"/>
                  <a:pt x="170862" y="9036"/>
                  <a:pt x="238142" y="0"/>
                </a:cubicBezTo>
                <a:cubicBezTo>
                  <a:pt x="305422" y="-9036"/>
                  <a:pt x="695375" y="84781"/>
                  <a:pt x="1071637" y="0"/>
                </a:cubicBezTo>
                <a:cubicBezTo>
                  <a:pt x="1447899" y="-84781"/>
                  <a:pt x="1477229" y="6954"/>
                  <a:pt x="1666991" y="0"/>
                </a:cubicBezTo>
                <a:cubicBezTo>
                  <a:pt x="1856753" y="-6954"/>
                  <a:pt x="1930743" y="20571"/>
                  <a:pt x="2143274" y="0"/>
                </a:cubicBezTo>
                <a:cubicBezTo>
                  <a:pt x="2355805" y="-20571"/>
                  <a:pt x="2709055" y="48923"/>
                  <a:pt x="2857699" y="0"/>
                </a:cubicBezTo>
                <a:cubicBezTo>
                  <a:pt x="3006344" y="-48923"/>
                  <a:pt x="3046462" y="24133"/>
                  <a:pt x="3095840" y="0"/>
                </a:cubicBezTo>
                <a:cubicBezTo>
                  <a:pt x="3145218" y="-24133"/>
                  <a:pt x="3370928" y="2652"/>
                  <a:pt x="3572123" y="0"/>
                </a:cubicBezTo>
                <a:cubicBezTo>
                  <a:pt x="3773318" y="-2652"/>
                  <a:pt x="4078145" y="9052"/>
                  <a:pt x="4405619" y="0"/>
                </a:cubicBezTo>
                <a:cubicBezTo>
                  <a:pt x="4733093" y="-9052"/>
                  <a:pt x="4654151" y="21703"/>
                  <a:pt x="4762831" y="0"/>
                </a:cubicBezTo>
                <a:cubicBezTo>
                  <a:pt x="4871511" y="-21703"/>
                  <a:pt x="5122582" y="36669"/>
                  <a:pt x="5239114" y="0"/>
                </a:cubicBezTo>
                <a:cubicBezTo>
                  <a:pt x="5355646" y="-36669"/>
                  <a:pt x="5791045" y="2253"/>
                  <a:pt x="6072610" y="0"/>
                </a:cubicBezTo>
                <a:cubicBezTo>
                  <a:pt x="6354175" y="-2253"/>
                  <a:pt x="6431272" y="3294"/>
                  <a:pt x="6787034" y="0"/>
                </a:cubicBezTo>
                <a:cubicBezTo>
                  <a:pt x="7142796" y="-3294"/>
                  <a:pt x="7215820" y="27897"/>
                  <a:pt x="7501459" y="0"/>
                </a:cubicBezTo>
                <a:cubicBezTo>
                  <a:pt x="7787098" y="-27897"/>
                  <a:pt x="7682354" y="14750"/>
                  <a:pt x="7739601" y="0"/>
                </a:cubicBezTo>
                <a:cubicBezTo>
                  <a:pt x="7796848" y="-14750"/>
                  <a:pt x="8301703" y="7403"/>
                  <a:pt x="8454025" y="0"/>
                </a:cubicBezTo>
                <a:cubicBezTo>
                  <a:pt x="8606347" y="-7403"/>
                  <a:pt x="8618462" y="4840"/>
                  <a:pt x="8692167" y="0"/>
                </a:cubicBezTo>
                <a:cubicBezTo>
                  <a:pt x="8765872" y="-4840"/>
                  <a:pt x="9067358" y="1191"/>
                  <a:pt x="9168450" y="0"/>
                </a:cubicBezTo>
                <a:cubicBezTo>
                  <a:pt x="9269542" y="-1191"/>
                  <a:pt x="9690924" y="72248"/>
                  <a:pt x="9882875" y="0"/>
                </a:cubicBezTo>
                <a:cubicBezTo>
                  <a:pt x="10074826" y="-72248"/>
                  <a:pt x="10122443" y="33569"/>
                  <a:pt x="10240087" y="0"/>
                </a:cubicBezTo>
                <a:cubicBezTo>
                  <a:pt x="10357731" y="-33569"/>
                  <a:pt x="10616237" y="4276"/>
                  <a:pt x="10954512" y="0"/>
                </a:cubicBezTo>
                <a:cubicBezTo>
                  <a:pt x="11292787" y="-4276"/>
                  <a:pt x="11217559" y="15575"/>
                  <a:pt x="11311724" y="0"/>
                </a:cubicBezTo>
                <a:cubicBezTo>
                  <a:pt x="11405889" y="-15575"/>
                  <a:pt x="11678367" y="39142"/>
                  <a:pt x="11907078" y="0"/>
                </a:cubicBezTo>
                <a:cubicBezTo>
                  <a:pt x="11979962" y="246662"/>
                  <a:pt x="11877613" y="467154"/>
                  <a:pt x="11907078" y="619822"/>
                </a:cubicBezTo>
                <a:cubicBezTo>
                  <a:pt x="11936543" y="772490"/>
                  <a:pt x="11859165" y="846860"/>
                  <a:pt x="11907078" y="1055373"/>
                </a:cubicBezTo>
                <a:cubicBezTo>
                  <a:pt x="11954991" y="1263886"/>
                  <a:pt x="11855166" y="1348383"/>
                  <a:pt x="11907078" y="1490924"/>
                </a:cubicBezTo>
                <a:cubicBezTo>
                  <a:pt x="11958990" y="1633465"/>
                  <a:pt x="11878923" y="1771576"/>
                  <a:pt x="11907078" y="1865051"/>
                </a:cubicBezTo>
                <a:cubicBezTo>
                  <a:pt x="11935233" y="1958526"/>
                  <a:pt x="11879391" y="2183256"/>
                  <a:pt x="11907078" y="2362025"/>
                </a:cubicBezTo>
                <a:cubicBezTo>
                  <a:pt x="11934765" y="2540794"/>
                  <a:pt x="11885284" y="2611576"/>
                  <a:pt x="11907078" y="2736152"/>
                </a:cubicBezTo>
                <a:cubicBezTo>
                  <a:pt x="11928872" y="2860728"/>
                  <a:pt x="11862365" y="3066528"/>
                  <a:pt x="11907078" y="3171703"/>
                </a:cubicBezTo>
                <a:cubicBezTo>
                  <a:pt x="11951791" y="3276878"/>
                  <a:pt x="11901454" y="3489702"/>
                  <a:pt x="11907078" y="3791525"/>
                </a:cubicBezTo>
                <a:cubicBezTo>
                  <a:pt x="11912702" y="4093348"/>
                  <a:pt x="11858093" y="4098754"/>
                  <a:pt x="11907078" y="4227076"/>
                </a:cubicBezTo>
                <a:cubicBezTo>
                  <a:pt x="11956063" y="4355398"/>
                  <a:pt x="11885731" y="4429257"/>
                  <a:pt x="11907078" y="4601203"/>
                </a:cubicBezTo>
                <a:cubicBezTo>
                  <a:pt x="11928425" y="4773149"/>
                  <a:pt x="11885688" y="4997921"/>
                  <a:pt x="11907078" y="5098177"/>
                </a:cubicBezTo>
                <a:cubicBezTo>
                  <a:pt x="11928468" y="5198433"/>
                  <a:pt x="11902380" y="5853972"/>
                  <a:pt x="11907078" y="6142382"/>
                </a:cubicBezTo>
                <a:cubicBezTo>
                  <a:pt x="11593261" y="6191636"/>
                  <a:pt x="11468628" y="6098575"/>
                  <a:pt x="11192653" y="6142382"/>
                </a:cubicBezTo>
                <a:cubicBezTo>
                  <a:pt x="10916678" y="6186189"/>
                  <a:pt x="10962402" y="6120213"/>
                  <a:pt x="10835441" y="6142382"/>
                </a:cubicBezTo>
                <a:cubicBezTo>
                  <a:pt x="10708480" y="6164551"/>
                  <a:pt x="10709944" y="6121458"/>
                  <a:pt x="10597299" y="6142382"/>
                </a:cubicBezTo>
                <a:cubicBezTo>
                  <a:pt x="10484654" y="6163306"/>
                  <a:pt x="10151585" y="6130489"/>
                  <a:pt x="9763804" y="6142382"/>
                </a:cubicBezTo>
                <a:cubicBezTo>
                  <a:pt x="9376024" y="6154275"/>
                  <a:pt x="9393289" y="6105094"/>
                  <a:pt x="9287521" y="6142382"/>
                </a:cubicBezTo>
                <a:cubicBezTo>
                  <a:pt x="9181753" y="6179670"/>
                  <a:pt x="9140064" y="6132545"/>
                  <a:pt x="9049379" y="6142382"/>
                </a:cubicBezTo>
                <a:cubicBezTo>
                  <a:pt x="8958694" y="6152219"/>
                  <a:pt x="8511842" y="6124932"/>
                  <a:pt x="8334955" y="6142382"/>
                </a:cubicBezTo>
                <a:cubicBezTo>
                  <a:pt x="8158068" y="6159832"/>
                  <a:pt x="7690502" y="6115128"/>
                  <a:pt x="7501459" y="6142382"/>
                </a:cubicBezTo>
                <a:cubicBezTo>
                  <a:pt x="7312416" y="6169636"/>
                  <a:pt x="7023868" y="6103217"/>
                  <a:pt x="6787034" y="6142382"/>
                </a:cubicBezTo>
                <a:cubicBezTo>
                  <a:pt x="6550201" y="6181547"/>
                  <a:pt x="6607847" y="6138095"/>
                  <a:pt x="6548893" y="6142382"/>
                </a:cubicBezTo>
                <a:cubicBezTo>
                  <a:pt x="6489939" y="6146669"/>
                  <a:pt x="6362586" y="6138171"/>
                  <a:pt x="6310751" y="6142382"/>
                </a:cubicBezTo>
                <a:cubicBezTo>
                  <a:pt x="6258916" y="6146593"/>
                  <a:pt x="5749268" y="6127520"/>
                  <a:pt x="5596327" y="6142382"/>
                </a:cubicBezTo>
                <a:cubicBezTo>
                  <a:pt x="5443386" y="6157244"/>
                  <a:pt x="5027027" y="6135862"/>
                  <a:pt x="4762831" y="6142382"/>
                </a:cubicBezTo>
                <a:cubicBezTo>
                  <a:pt x="4498635" y="6148902"/>
                  <a:pt x="4098667" y="6118017"/>
                  <a:pt x="3929336" y="6142382"/>
                </a:cubicBezTo>
                <a:cubicBezTo>
                  <a:pt x="3760005" y="6166747"/>
                  <a:pt x="3358998" y="6056514"/>
                  <a:pt x="3095840" y="6142382"/>
                </a:cubicBezTo>
                <a:cubicBezTo>
                  <a:pt x="2832682" y="6228250"/>
                  <a:pt x="2788381" y="6119921"/>
                  <a:pt x="2619557" y="6142382"/>
                </a:cubicBezTo>
                <a:cubicBezTo>
                  <a:pt x="2450733" y="6164843"/>
                  <a:pt x="2233965" y="6097687"/>
                  <a:pt x="2024203" y="6142382"/>
                </a:cubicBezTo>
                <a:cubicBezTo>
                  <a:pt x="1814441" y="6187077"/>
                  <a:pt x="1904150" y="6117466"/>
                  <a:pt x="1786062" y="6142382"/>
                </a:cubicBezTo>
                <a:cubicBezTo>
                  <a:pt x="1667974" y="6167298"/>
                  <a:pt x="1316209" y="6086214"/>
                  <a:pt x="1071637" y="6142382"/>
                </a:cubicBezTo>
                <a:cubicBezTo>
                  <a:pt x="827065" y="6198550"/>
                  <a:pt x="374750" y="6030713"/>
                  <a:pt x="0" y="6142382"/>
                </a:cubicBezTo>
                <a:cubicBezTo>
                  <a:pt x="-12843" y="5895287"/>
                  <a:pt x="25810" y="5699025"/>
                  <a:pt x="0" y="5461136"/>
                </a:cubicBezTo>
                <a:cubicBezTo>
                  <a:pt x="-25810" y="5223247"/>
                  <a:pt x="4703" y="5125005"/>
                  <a:pt x="0" y="4964161"/>
                </a:cubicBezTo>
                <a:cubicBezTo>
                  <a:pt x="-4703" y="4803318"/>
                  <a:pt x="2006" y="4602580"/>
                  <a:pt x="0" y="4467187"/>
                </a:cubicBezTo>
                <a:cubicBezTo>
                  <a:pt x="-2006" y="4331794"/>
                  <a:pt x="53306" y="4157087"/>
                  <a:pt x="0" y="3908789"/>
                </a:cubicBezTo>
                <a:cubicBezTo>
                  <a:pt x="-53306" y="3660491"/>
                  <a:pt x="39227" y="3653570"/>
                  <a:pt x="0" y="3534662"/>
                </a:cubicBezTo>
                <a:cubicBezTo>
                  <a:pt x="-39227" y="3415754"/>
                  <a:pt x="16913" y="3255586"/>
                  <a:pt x="0" y="3160535"/>
                </a:cubicBezTo>
                <a:cubicBezTo>
                  <a:pt x="-16913" y="3065484"/>
                  <a:pt x="8335" y="2788521"/>
                  <a:pt x="0" y="2663560"/>
                </a:cubicBezTo>
                <a:cubicBezTo>
                  <a:pt x="-8335" y="2538599"/>
                  <a:pt x="2734" y="2362140"/>
                  <a:pt x="0" y="2166586"/>
                </a:cubicBezTo>
                <a:cubicBezTo>
                  <a:pt x="-2734" y="1971032"/>
                  <a:pt x="38369" y="1863884"/>
                  <a:pt x="0" y="1669611"/>
                </a:cubicBezTo>
                <a:cubicBezTo>
                  <a:pt x="-38369" y="1475338"/>
                  <a:pt x="38949" y="1402647"/>
                  <a:pt x="0" y="1234060"/>
                </a:cubicBezTo>
                <a:cubicBezTo>
                  <a:pt x="-38949" y="1065473"/>
                  <a:pt x="10409" y="989946"/>
                  <a:pt x="0" y="859933"/>
                </a:cubicBezTo>
                <a:cubicBezTo>
                  <a:pt x="-10409" y="729920"/>
                  <a:pt x="23067" y="21765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2497375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0BDF5-8DDE-4FAE-B250-763DC9E26145}"/>
              </a:ext>
            </a:extLst>
          </p:cNvPr>
          <p:cNvSpPr/>
          <p:nvPr/>
        </p:nvSpPr>
        <p:spPr>
          <a:xfrm>
            <a:off x="4350660" y="735499"/>
            <a:ext cx="3570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ตั๋วโดยสารรถไฟ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BC243-0D48-417C-ACFF-2A91B51A78E0}"/>
              </a:ext>
            </a:extLst>
          </p:cNvPr>
          <p:cNvSpPr txBox="1"/>
          <p:nvPr/>
        </p:nvSpPr>
        <p:spPr>
          <a:xfrm>
            <a:off x="1912529" y="2506750"/>
            <a:ext cx="391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ขบวน </a:t>
            </a:r>
            <a:r>
              <a:rPr lang="en-US" sz="2400" b="1" dirty="0"/>
              <a:t>		</a:t>
            </a:r>
            <a:r>
              <a:rPr lang="th-TH" sz="2400" b="1" dirty="0"/>
              <a:t>....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01BE2D-9D0B-4511-9A5D-20DE47D608C3}"/>
              </a:ext>
            </a:extLst>
          </p:cNvPr>
          <p:cNvSpPr txBox="1"/>
          <p:nvPr/>
        </p:nvSpPr>
        <p:spPr>
          <a:xfrm>
            <a:off x="1912529" y="3893612"/>
            <a:ext cx="345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ปลายทาง</a:t>
            </a:r>
            <a:r>
              <a:rPr lang="en-US" sz="2400" b="1" dirty="0"/>
              <a:t>		</a:t>
            </a:r>
            <a:r>
              <a:rPr lang="th-TH" sz="2400" b="1" dirty="0"/>
              <a:t>...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FA638-95C8-4ECE-A8D2-CA7EA1BE341A}"/>
              </a:ext>
            </a:extLst>
          </p:cNvPr>
          <p:cNvSpPr txBox="1"/>
          <p:nvPr/>
        </p:nvSpPr>
        <p:spPr>
          <a:xfrm>
            <a:off x="1912529" y="3122470"/>
            <a:ext cx="323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ต้นทาง</a:t>
            </a:r>
            <a:r>
              <a:rPr lang="en-US" sz="2400" b="1" dirty="0"/>
              <a:t>	</a:t>
            </a:r>
            <a:r>
              <a:rPr lang="th-TH" sz="2400" b="1" dirty="0"/>
              <a:t>	</a:t>
            </a:r>
            <a:r>
              <a:rPr lang="en-US" sz="2400" b="1" dirty="0"/>
              <a:t>.....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EF2B28-1522-4087-96E2-4D96F7723F1E}"/>
              </a:ext>
            </a:extLst>
          </p:cNvPr>
          <p:cNvSpPr/>
          <p:nvPr/>
        </p:nvSpPr>
        <p:spPr>
          <a:xfrm>
            <a:off x="8219660" y="5209942"/>
            <a:ext cx="1948070" cy="685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QRCODE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86742-A85D-4030-B6D9-54E73BEF83F1}"/>
              </a:ext>
            </a:extLst>
          </p:cNvPr>
          <p:cNvSpPr txBox="1"/>
          <p:nvPr/>
        </p:nvSpPr>
        <p:spPr>
          <a:xfrm>
            <a:off x="1912529" y="4540059"/>
            <a:ext cx="345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เวลารถออก	......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5FCB5-D10E-4DB7-8B3C-EEC2F639E618}"/>
              </a:ext>
            </a:extLst>
          </p:cNvPr>
          <p:cNvSpPr txBox="1"/>
          <p:nvPr/>
        </p:nvSpPr>
        <p:spPr>
          <a:xfrm>
            <a:off x="1912529" y="5091176"/>
            <a:ext cx="345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เวลาถึง		......</a:t>
            </a:r>
            <a:endParaRPr lang="en-US" sz="2400" b="1" dirty="0"/>
          </a:p>
        </p:txBody>
      </p:sp>
      <p:pic>
        <p:nvPicPr>
          <p:cNvPr id="1026" name="Picture 2" descr="Image result for save qrcode image python">
            <a:extLst>
              <a:ext uri="{FF2B5EF4-FFF2-40B4-BE49-F238E27FC236}">
                <a16:creationId xmlns:a16="http://schemas.microsoft.com/office/drawing/2014/main" id="{1BA2092C-2E24-4245-8C4F-EA015BE1B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8" t="16501" r="15011" b="16256"/>
          <a:stretch/>
        </p:blipFill>
        <p:spPr bwMode="auto">
          <a:xfrm>
            <a:off x="7730721" y="2258323"/>
            <a:ext cx="2685487" cy="265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48DE01-3BFC-46B8-B459-9F98DD508A9A}"/>
              </a:ext>
            </a:extLst>
          </p:cNvPr>
          <p:cNvSpPr txBox="1"/>
          <p:nvPr/>
        </p:nvSpPr>
        <p:spPr>
          <a:xfrm>
            <a:off x="1912528" y="5552840"/>
            <a:ext cx="345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จำนวนตั๋ว		......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11B40-D10B-4033-A24F-660BDA2BECE8}"/>
              </a:ext>
            </a:extLst>
          </p:cNvPr>
          <p:cNvSpPr txBox="1"/>
          <p:nvPr/>
        </p:nvSpPr>
        <p:spPr>
          <a:xfrm>
            <a:off x="1925783" y="1998553"/>
            <a:ext cx="345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วันหมดอายุ</a:t>
            </a:r>
            <a:r>
              <a:rPr lang="en-US" sz="2400" b="1" dirty="0"/>
              <a:t>	</a:t>
            </a:r>
            <a:r>
              <a:rPr lang="th-TH" sz="2400" b="1" dirty="0"/>
              <a:t>...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3520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245</Words>
  <Application>Microsoft Office PowerPoint</Application>
  <PresentationFormat>Widescreen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thitipat worrarat</dc:creator>
  <cp:lastModifiedBy>thitipat worrarat</cp:lastModifiedBy>
  <cp:revision>14</cp:revision>
  <dcterms:created xsi:type="dcterms:W3CDTF">2019-10-28T06:50:00Z</dcterms:created>
  <dcterms:modified xsi:type="dcterms:W3CDTF">2019-10-28T07:34:36Z</dcterms:modified>
</cp:coreProperties>
</file>