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707" r:id="rId2"/>
    <p:sldMasterId id="2147483731" r:id="rId3"/>
    <p:sldMasterId id="2147483755" r:id="rId4"/>
    <p:sldMasterId id="2147483779" r:id="rId5"/>
    <p:sldMasterId id="2147483803" r:id="rId6"/>
    <p:sldMasterId id="2147483827" r:id="rId7"/>
    <p:sldMasterId id="2147483851" r:id="rId8"/>
    <p:sldMasterId id="2147483875" r:id="rId9"/>
    <p:sldMasterId id="2147483899" r:id="rId10"/>
    <p:sldMasterId id="2147483923" r:id="rId11"/>
    <p:sldMasterId id="2147483947" r:id="rId12"/>
  </p:sldMasterIdLst>
  <p:sldIdLst>
    <p:sldId id="271" r:id="rId13"/>
    <p:sldId id="259" r:id="rId14"/>
    <p:sldId id="280" r:id="rId15"/>
    <p:sldId id="277" r:id="rId16"/>
    <p:sldId id="289" r:id="rId17"/>
    <p:sldId id="274" r:id="rId18"/>
    <p:sldId id="283" r:id="rId19"/>
    <p:sldId id="292" r:id="rId20"/>
    <p:sldId id="265" r:id="rId21"/>
    <p:sldId id="268" r:id="rId22"/>
    <p:sldId id="262" r:id="rId23"/>
    <p:sldId id="286" r:id="rId24"/>
  </p:sldIdLst>
  <p:sldSz cx="9283700" cy="52197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6E71E"/>
    <a:srgbClr val="DACD16"/>
    <a:srgbClr val="F6F000"/>
    <a:srgbClr val="FAF400"/>
    <a:srgbClr val="F2EC00"/>
    <a:srgbClr val="E7E2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66" d="100"/>
          <a:sy n="66" d="100"/>
        </p:scale>
        <p:origin x="137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7T08:17:10.4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42,'2789'0,"-2476"-21,-103 2,-171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C4CFC531-1A27-4AD3-99F9-D7C0F8BA9224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C4CFC531-1A27-4AD3-99F9-D7C0F8BA9224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1A0DCE5-AD86-4B31-A8D4-940ED61DF76B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1A0DCE5-AD86-4B31-A8D4-940ED61DF76B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>
            <a:lvl1pPr algn="l">
              <a:defRPr sz="3940" b="1" cap="all"/>
            </a:lvl1pPr>
          </a:lstStyle>
          <a:p>
            <a:r>
              <a:rPr kumimoji="0" lang="en-US" sz="3940" b="1" i="0" u="none" strike="noStrike" kern="1200" cap="all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1pPr>
            <a:lvl2pPr marL="450320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2pPr>
            <a:lvl3pPr marL="9006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35096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80128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225160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70192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315224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60256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1A0DCE5-AD86-4B31-A8D4-940ED61DF76B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1A0DCE5-AD86-4B31-A8D4-940ED61DF76B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1A0DCE5-AD86-4B31-A8D4-940ED61DF76B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1A0DCE5-AD86-4B31-A8D4-940ED61DF76B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1A0DCE5-AD86-4B31-A8D4-940ED61DF76B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3152"/>
            </a:lvl1pPr>
            <a:lvl2pPr>
              <a:defRPr sz="2758"/>
            </a:lvl2pPr>
            <a:lvl3pPr>
              <a:defRPr sz="2364"/>
            </a:lvl3pPr>
            <a:lvl4pPr>
              <a:defRPr sz="1970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1A0DCE5-AD86-4B31-A8D4-940ED61DF76B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3152"/>
            </a:lvl1pPr>
            <a:lvl2pPr marL="450320" indent="0">
              <a:buNone/>
              <a:defRPr sz="2758"/>
            </a:lvl2pPr>
            <a:lvl3pPr marL="900640" indent="0">
              <a:buNone/>
              <a:defRPr sz="2364"/>
            </a:lvl3pPr>
            <a:lvl4pPr marL="1350960" indent="0">
              <a:buNone/>
              <a:defRPr sz="1970"/>
            </a:lvl4pPr>
            <a:lvl5pPr marL="1801280" indent="0">
              <a:buNone/>
              <a:defRPr sz="1970"/>
            </a:lvl5pPr>
            <a:lvl6pPr marL="2251601" indent="0">
              <a:buNone/>
              <a:defRPr sz="1970"/>
            </a:lvl6pPr>
            <a:lvl7pPr marL="2701921" indent="0">
              <a:buNone/>
              <a:defRPr sz="1970"/>
            </a:lvl7pPr>
            <a:lvl8pPr marL="3152241" indent="0">
              <a:buNone/>
              <a:defRPr sz="1970"/>
            </a:lvl8pPr>
            <a:lvl9pPr marL="3602561" indent="0">
              <a:buNone/>
              <a:defRPr sz="1970"/>
            </a:lvl9pPr>
          </a:lstStyle>
          <a:p>
            <a:endParaRPr kumimoji="0" lang="en-US" sz="3152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1A0DCE5-AD86-4B31-A8D4-940ED61DF76B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1A0DCE5-AD86-4B31-A8D4-940ED61DF76B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274638"/>
            <a:ext cx="8229600" cy="1143000"/>
          </a:xfrm>
        </p:spPr>
        <p:txBody>
          <a:bodyPr vert="eaVert"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C4CFC531-1A27-4AD3-99F9-D7C0F8BA9224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274638"/>
            <a:ext cx="8229600" cy="1143000"/>
          </a:xfrm>
        </p:spPr>
        <p:txBody>
          <a:bodyPr vert="eaVert"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1A0DCE5-AD86-4B31-A8D4-940ED61DF76B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D510103E-8999-437C-AEBF-B9948A1D844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D510103E-8999-437C-AEBF-B9948A1D844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>
            <a:lvl1pPr algn="l">
              <a:defRPr sz="3940" b="1" cap="all"/>
            </a:lvl1pPr>
          </a:lstStyle>
          <a:p>
            <a:r>
              <a:rPr kumimoji="0" lang="en-US" sz="3940" b="1" i="0" u="none" strike="noStrike" kern="1200" cap="all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1pPr>
            <a:lvl2pPr marL="450320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2pPr>
            <a:lvl3pPr marL="9006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35096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80128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225160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70192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315224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60256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D510103E-8999-437C-AEBF-B9948A1D844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D510103E-8999-437C-AEBF-B9948A1D844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D510103E-8999-437C-AEBF-B9948A1D844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D510103E-8999-437C-AEBF-B9948A1D844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D510103E-8999-437C-AEBF-B9948A1D844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3152"/>
            </a:lvl1pPr>
            <a:lvl2pPr>
              <a:defRPr sz="2758"/>
            </a:lvl2pPr>
            <a:lvl3pPr>
              <a:defRPr sz="2364"/>
            </a:lvl3pPr>
            <a:lvl4pPr>
              <a:defRPr sz="1970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D510103E-8999-437C-AEBF-B9948A1D844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3152"/>
            </a:lvl1pPr>
            <a:lvl2pPr marL="450320" indent="0">
              <a:buNone/>
              <a:defRPr sz="2758"/>
            </a:lvl2pPr>
            <a:lvl3pPr marL="900640" indent="0">
              <a:buNone/>
              <a:defRPr sz="2364"/>
            </a:lvl3pPr>
            <a:lvl4pPr marL="1350960" indent="0">
              <a:buNone/>
              <a:defRPr sz="1970"/>
            </a:lvl4pPr>
            <a:lvl5pPr marL="1801280" indent="0">
              <a:buNone/>
              <a:defRPr sz="1970"/>
            </a:lvl5pPr>
            <a:lvl6pPr marL="2251601" indent="0">
              <a:buNone/>
              <a:defRPr sz="1970"/>
            </a:lvl6pPr>
            <a:lvl7pPr marL="2701921" indent="0">
              <a:buNone/>
              <a:defRPr sz="1970"/>
            </a:lvl7pPr>
            <a:lvl8pPr marL="3152241" indent="0">
              <a:buNone/>
              <a:defRPr sz="1970"/>
            </a:lvl8pPr>
            <a:lvl9pPr marL="3602561" indent="0">
              <a:buNone/>
              <a:defRPr sz="1970"/>
            </a:lvl9pPr>
          </a:lstStyle>
          <a:p>
            <a:endParaRPr kumimoji="0" lang="en-US" sz="3152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D510103E-8999-437C-AEBF-B9948A1D844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A3DC3998-A8E7-4BF5-801C-F3940C724B25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D510103E-8999-437C-AEBF-B9948A1D844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274638"/>
            <a:ext cx="8229600" cy="1143000"/>
          </a:xfrm>
        </p:spPr>
        <p:txBody>
          <a:bodyPr vert="eaVert"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D510103E-8999-437C-AEBF-B9948A1D844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E655A4A-B9A9-482F-BBCD-9A436584D0E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E655A4A-B9A9-482F-BBCD-9A436584D0E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>
            <a:lvl1pPr algn="l">
              <a:defRPr sz="3940" b="1" cap="all"/>
            </a:lvl1pPr>
          </a:lstStyle>
          <a:p>
            <a:r>
              <a:rPr kumimoji="0" lang="en-US" sz="3940" b="1" i="0" u="none" strike="noStrike" kern="1200" cap="all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1pPr>
            <a:lvl2pPr marL="450320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2pPr>
            <a:lvl3pPr marL="9006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35096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80128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225160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70192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315224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60256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E655A4A-B9A9-482F-BBCD-9A436584D0E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E655A4A-B9A9-482F-BBCD-9A436584D0E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E655A4A-B9A9-482F-BBCD-9A436584D0E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E655A4A-B9A9-482F-BBCD-9A436584D0E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E655A4A-B9A9-482F-BBCD-9A436584D0E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3152"/>
            </a:lvl1pPr>
            <a:lvl2pPr>
              <a:defRPr sz="2758"/>
            </a:lvl2pPr>
            <a:lvl3pPr>
              <a:defRPr sz="2364"/>
            </a:lvl3pPr>
            <a:lvl4pPr>
              <a:defRPr sz="1970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E655A4A-B9A9-482F-BBCD-9A436584D0E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A3DC3998-A8E7-4BF5-801C-F3940C724B25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3152"/>
            </a:lvl1pPr>
            <a:lvl2pPr marL="450320" indent="0">
              <a:buNone/>
              <a:defRPr sz="2758"/>
            </a:lvl2pPr>
            <a:lvl3pPr marL="900640" indent="0">
              <a:buNone/>
              <a:defRPr sz="2364"/>
            </a:lvl3pPr>
            <a:lvl4pPr marL="1350960" indent="0">
              <a:buNone/>
              <a:defRPr sz="1970"/>
            </a:lvl4pPr>
            <a:lvl5pPr marL="1801280" indent="0">
              <a:buNone/>
              <a:defRPr sz="1970"/>
            </a:lvl5pPr>
            <a:lvl6pPr marL="2251601" indent="0">
              <a:buNone/>
              <a:defRPr sz="1970"/>
            </a:lvl6pPr>
            <a:lvl7pPr marL="2701921" indent="0">
              <a:buNone/>
              <a:defRPr sz="1970"/>
            </a:lvl7pPr>
            <a:lvl8pPr marL="3152241" indent="0">
              <a:buNone/>
              <a:defRPr sz="1970"/>
            </a:lvl8pPr>
            <a:lvl9pPr marL="3602561" indent="0">
              <a:buNone/>
              <a:defRPr sz="1970"/>
            </a:lvl9pPr>
          </a:lstStyle>
          <a:p>
            <a:endParaRPr kumimoji="0" lang="en-US" sz="3152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E655A4A-B9A9-482F-BBCD-9A436584D0E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E655A4A-B9A9-482F-BBCD-9A436584D0E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274638"/>
            <a:ext cx="8229600" cy="1143000"/>
          </a:xfrm>
        </p:spPr>
        <p:txBody>
          <a:bodyPr vert="eaVert"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E655A4A-B9A9-482F-BBCD-9A436584D0E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>
            <a:lvl1pPr algn="l">
              <a:defRPr sz="3940" b="1" cap="all"/>
            </a:lvl1pPr>
          </a:lstStyle>
          <a:p>
            <a:r>
              <a:rPr kumimoji="0" lang="en-US" sz="3940" b="1" i="0" u="none" strike="noStrike" kern="1200" cap="all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1pPr>
            <a:lvl2pPr marL="450320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2pPr>
            <a:lvl3pPr marL="9006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35096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80128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225160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70192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315224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60256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A3DC3998-A8E7-4BF5-801C-F3940C724B25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A3DC3998-A8E7-4BF5-801C-F3940C724B25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A3DC3998-A8E7-4BF5-801C-F3940C724B25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A3DC3998-A8E7-4BF5-801C-F3940C724B25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A3DC3998-A8E7-4BF5-801C-F3940C724B25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3152"/>
            </a:lvl1pPr>
            <a:lvl2pPr>
              <a:defRPr sz="2758"/>
            </a:lvl2pPr>
            <a:lvl3pPr>
              <a:defRPr sz="2364"/>
            </a:lvl3pPr>
            <a:lvl4pPr>
              <a:defRPr sz="1970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A3DC3998-A8E7-4BF5-801C-F3940C724B25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C4CFC531-1A27-4AD3-99F9-D7C0F8BA9224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3152"/>
            </a:lvl1pPr>
            <a:lvl2pPr marL="450320" indent="0">
              <a:buNone/>
              <a:defRPr sz="2758"/>
            </a:lvl2pPr>
            <a:lvl3pPr marL="900640" indent="0">
              <a:buNone/>
              <a:defRPr sz="2364"/>
            </a:lvl3pPr>
            <a:lvl4pPr marL="1350960" indent="0">
              <a:buNone/>
              <a:defRPr sz="1970"/>
            </a:lvl4pPr>
            <a:lvl5pPr marL="1801280" indent="0">
              <a:buNone/>
              <a:defRPr sz="1970"/>
            </a:lvl5pPr>
            <a:lvl6pPr marL="2251601" indent="0">
              <a:buNone/>
              <a:defRPr sz="1970"/>
            </a:lvl6pPr>
            <a:lvl7pPr marL="2701921" indent="0">
              <a:buNone/>
              <a:defRPr sz="1970"/>
            </a:lvl7pPr>
            <a:lvl8pPr marL="3152241" indent="0">
              <a:buNone/>
              <a:defRPr sz="1970"/>
            </a:lvl8pPr>
            <a:lvl9pPr marL="3602561" indent="0">
              <a:buNone/>
              <a:defRPr sz="1970"/>
            </a:lvl9pPr>
          </a:lstStyle>
          <a:p>
            <a:endParaRPr kumimoji="0" lang="en-US" sz="3152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A3DC3998-A8E7-4BF5-801C-F3940C724B25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A3DC3998-A8E7-4BF5-801C-F3940C724B25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274638"/>
            <a:ext cx="8229600" cy="1143000"/>
          </a:xfrm>
        </p:spPr>
        <p:txBody>
          <a:bodyPr vert="eaVert"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A3DC3998-A8E7-4BF5-801C-F3940C724B25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733D5665-BFF1-4611-A07B-D7E4109C692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733D5665-BFF1-4611-A07B-D7E4109C692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>
            <a:lvl1pPr algn="l">
              <a:defRPr sz="3940" b="1" cap="all"/>
            </a:lvl1pPr>
          </a:lstStyle>
          <a:p>
            <a:r>
              <a:rPr kumimoji="0" lang="en-US" sz="3940" b="1" i="0" u="none" strike="noStrike" kern="1200" cap="all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1pPr>
            <a:lvl2pPr marL="450320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2pPr>
            <a:lvl3pPr marL="9006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35096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80128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225160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70192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315224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60256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733D5665-BFF1-4611-A07B-D7E4109C692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733D5665-BFF1-4611-A07B-D7E4109C692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733D5665-BFF1-4611-A07B-D7E4109C692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733D5665-BFF1-4611-A07B-D7E4109C692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733D5665-BFF1-4611-A07B-D7E4109C692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>
            <a:lvl1pPr algn="l">
              <a:defRPr sz="3940" b="1" cap="all"/>
            </a:lvl1pPr>
          </a:lstStyle>
          <a:p>
            <a:r>
              <a:rPr kumimoji="0" lang="en-US" sz="3940" b="1" i="0" u="none" strike="noStrike" kern="1200" cap="all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1pPr>
            <a:lvl2pPr marL="450320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2pPr>
            <a:lvl3pPr marL="9006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35096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80128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225160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70192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315224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60256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C4CFC531-1A27-4AD3-99F9-D7C0F8BA9224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3152"/>
            </a:lvl1pPr>
            <a:lvl2pPr>
              <a:defRPr sz="2758"/>
            </a:lvl2pPr>
            <a:lvl3pPr>
              <a:defRPr sz="2364"/>
            </a:lvl3pPr>
            <a:lvl4pPr>
              <a:defRPr sz="1970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733D5665-BFF1-4611-A07B-D7E4109C692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3152"/>
            </a:lvl1pPr>
            <a:lvl2pPr marL="450320" indent="0">
              <a:buNone/>
              <a:defRPr sz="2758"/>
            </a:lvl2pPr>
            <a:lvl3pPr marL="900640" indent="0">
              <a:buNone/>
              <a:defRPr sz="2364"/>
            </a:lvl3pPr>
            <a:lvl4pPr marL="1350960" indent="0">
              <a:buNone/>
              <a:defRPr sz="1970"/>
            </a:lvl4pPr>
            <a:lvl5pPr marL="1801280" indent="0">
              <a:buNone/>
              <a:defRPr sz="1970"/>
            </a:lvl5pPr>
            <a:lvl6pPr marL="2251601" indent="0">
              <a:buNone/>
              <a:defRPr sz="1970"/>
            </a:lvl6pPr>
            <a:lvl7pPr marL="2701921" indent="0">
              <a:buNone/>
              <a:defRPr sz="1970"/>
            </a:lvl7pPr>
            <a:lvl8pPr marL="3152241" indent="0">
              <a:buNone/>
              <a:defRPr sz="1970"/>
            </a:lvl8pPr>
            <a:lvl9pPr marL="3602561" indent="0">
              <a:buNone/>
              <a:defRPr sz="1970"/>
            </a:lvl9pPr>
          </a:lstStyle>
          <a:p>
            <a:endParaRPr kumimoji="0" lang="en-US" sz="3152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733D5665-BFF1-4611-A07B-D7E4109C692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733D5665-BFF1-4611-A07B-D7E4109C692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274638"/>
            <a:ext cx="8229600" cy="1143000"/>
          </a:xfrm>
        </p:spPr>
        <p:txBody>
          <a:bodyPr vert="eaVert"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733D5665-BFF1-4611-A07B-D7E4109C692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DFF893C-95D4-4C15-BB57-4B3DB8EAB557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DFF893C-95D4-4C15-BB57-4B3DB8EAB557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>
            <a:lvl1pPr algn="l">
              <a:defRPr sz="3940" b="1" cap="all"/>
            </a:lvl1pPr>
          </a:lstStyle>
          <a:p>
            <a:r>
              <a:rPr kumimoji="0" lang="en-US" sz="3940" b="1" i="0" u="none" strike="noStrike" kern="1200" cap="all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1pPr>
            <a:lvl2pPr marL="450320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2pPr>
            <a:lvl3pPr marL="9006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35096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80128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225160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70192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315224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60256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DFF893C-95D4-4C15-BB57-4B3DB8EAB557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DFF893C-95D4-4C15-BB57-4B3DB8EAB557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DFF893C-95D4-4C15-BB57-4B3DB8EAB557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DFF893C-95D4-4C15-BB57-4B3DB8EAB557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C4CFC531-1A27-4AD3-99F9-D7C0F8BA9224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DFF893C-95D4-4C15-BB57-4B3DB8EAB557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3152"/>
            </a:lvl1pPr>
            <a:lvl2pPr>
              <a:defRPr sz="2758"/>
            </a:lvl2pPr>
            <a:lvl3pPr>
              <a:defRPr sz="2364"/>
            </a:lvl3pPr>
            <a:lvl4pPr>
              <a:defRPr sz="1970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DFF893C-95D4-4C15-BB57-4B3DB8EAB557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3152"/>
            </a:lvl1pPr>
            <a:lvl2pPr marL="450320" indent="0">
              <a:buNone/>
              <a:defRPr sz="2758"/>
            </a:lvl2pPr>
            <a:lvl3pPr marL="900640" indent="0">
              <a:buNone/>
              <a:defRPr sz="2364"/>
            </a:lvl3pPr>
            <a:lvl4pPr marL="1350960" indent="0">
              <a:buNone/>
              <a:defRPr sz="1970"/>
            </a:lvl4pPr>
            <a:lvl5pPr marL="1801280" indent="0">
              <a:buNone/>
              <a:defRPr sz="1970"/>
            </a:lvl5pPr>
            <a:lvl6pPr marL="2251601" indent="0">
              <a:buNone/>
              <a:defRPr sz="1970"/>
            </a:lvl6pPr>
            <a:lvl7pPr marL="2701921" indent="0">
              <a:buNone/>
              <a:defRPr sz="1970"/>
            </a:lvl7pPr>
            <a:lvl8pPr marL="3152241" indent="0">
              <a:buNone/>
              <a:defRPr sz="1970"/>
            </a:lvl8pPr>
            <a:lvl9pPr marL="3602561" indent="0">
              <a:buNone/>
              <a:defRPr sz="1970"/>
            </a:lvl9pPr>
          </a:lstStyle>
          <a:p>
            <a:endParaRPr kumimoji="0" lang="en-US" sz="3152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DFF893C-95D4-4C15-BB57-4B3DB8EAB557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DFF893C-95D4-4C15-BB57-4B3DB8EAB557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274638"/>
            <a:ext cx="8229600" cy="1143000"/>
          </a:xfrm>
        </p:spPr>
        <p:txBody>
          <a:bodyPr vert="eaVert"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DFF893C-95D4-4C15-BB57-4B3DB8EAB557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28654B1-7EC3-4FFE-989A-6B5CF59A5F6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28654B1-7EC3-4FFE-989A-6B5CF59A5F6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>
            <a:lvl1pPr algn="l">
              <a:defRPr sz="3940" b="1" cap="all"/>
            </a:lvl1pPr>
          </a:lstStyle>
          <a:p>
            <a:r>
              <a:rPr kumimoji="0" lang="en-US" sz="3940" b="1" i="0" u="none" strike="noStrike" kern="1200" cap="all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1pPr>
            <a:lvl2pPr marL="450320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2pPr>
            <a:lvl3pPr marL="9006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35096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80128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225160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70192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315224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60256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28654B1-7EC3-4FFE-989A-6B5CF59A5F6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28654B1-7EC3-4FFE-989A-6B5CF59A5F6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28654B1-7EC3-4FFE-989A-6B5CF59A5F6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C4CFC531-1A27-4AD3-99F9-D7C0F8BA9224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28654B1-7EC3-4FFE-989A-6B5CF59A5F6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28654B1-7EC3-4FFE-989A-6B5CF59A5F6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3152"/>
            </a:lvl1pPr>
            <a:lvl2pPr>
              <a:defRPr sz="2758"/>
            </a:lvl2pPr>
            <a:lvl3pPr>
              <a:defRPr sz="2364"/>
            </a:lvl3pPr>
            <a:lvl4pPr>
              <a:defRPr sz="1970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28654B1-7EC3-4FFE-989A-6B5CF59A5F6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3152"/>
            </a:lvl1pPr>
            <a:lvl2pPr marL="450320" indent="0">
              <a:buNone/>
              <a:defRPr sz="2758"/>
            </a:lvl2pPr>
            <a:lvl3pPr marL="900640" indent="0">
              <a:buNone/>
              <a:defRPr sz="2364"/>
            </a:lvl3pPr>
            <a:lvl4pPr marL="1350960" indent="0">
              <a:buNone/>
              <a:defRPr sz="1970"/>
            </a:lvl4pPr>
            <a:lvl5pPr marL="1801280" indent="0">
              <a:buNone/>
              <a:defRPr sz="1970"/>
            </a:lvl5pPr>
            <a:lvl6pPr marL="2251601" indent="0">
              <a:buNone/>
              <a:defRPr sz="1970"/>
            </a:lvl6pPr>
            <a:lvl7pPr marL="2701921" indent="0">
              <a:buNone/>
              <a:defRPr sz="1970"/>
            </a:lvl7pPr>
            <a:lvl8pPr marL="3152241" indent="0">
              <a:buNone/>
              <a:defRPr sz="1970"/>
            </a:lvl8pPr>
            <a:lvl9pPr marL="3602561" indent="0">
              <a:buNone/>
              <a:defRPr sz="1970"/>
            </a:lvl9pPr>
          </a:lstStyle>
          <a:p>
            <a:endParaRPr kumimoji="0" lang="en-US" sz="3152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28654B1-7EC3-4FFE-989A-6B5CF59A5F6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28654B1-7EC3-4FFE-989A-6B5CF59A5F6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274638"/>
            <a:ext cx="8229600" cy="1143000"/>
          </a:xfrm>
        </p:spPr>
        <p:txBody>
          <a:bodyPr vert="eaVert"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28654B1-7EC3-4FFE-989A-6B5CF59A5F6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484BF94-428C-4F61-B450-421356F8561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484BF94-428C-4F61-B450-421356F8561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>
            <a:lvl1pPr algn="l">
              <a:defRPr sz="3940" b="1" cap="all"/>
            </a:lvl1pPr>
          </a:lstStyle>
          <a:p>
            <a:r>
              <a:rPr kumimoji="0" lang="en-US" sz="3940" b="1" i="0" u="none" strike="noStrike" kern="1200" cap="all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1pPr>
            <a:lvl2pPr marL="450320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2pPr>
            <a:lvl3pPr marL="9006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35096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80128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225160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70192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315224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60256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484BF94-428C-4F61-B450-421356F8561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484BF94-428C-4F61-B450-421356F8561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C4CFC531-1A27-4AD3-99F9-D7C0F8BA9224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484BF94-428C-4F61-B450-421356F8561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484BF94-428C-4F61-B450-421356F8561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484BF94-428C-4F61-B450-421356F8561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3152"/>
            </a:lvl1pPr>
            <a:lvl2pPr>
              <a:defRPr sz="2758"/>
            </a:lvl2pPr>
            <a:lvl3pPr>
              <a:defRPr sz="2364"/>
            </a:lvl3pPr>
            <a:lvl4pPr>
              <a:defRPr sz="1970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484BF94-428C-4F61-B450-421356F8561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3152"/>
            </a:lvl1pPr>
            <a:lvl2pPr marL="450320" indent="0">
              <a:buNone/>
              <a:defRPr sz="2758"/>
            </a:lvl2pPr>
            <a:lvl3pPr marL="900640" indent="0">
              <a:buNone/>
              <a:defRPr sz="2364"/>
            </a:lvl3pPr>
            <a:lvl4pPr marL="1350960" indent="0">
              <a:buNone/>
              <a:defRPr sz="1970"/>
            </a:lvl4pPr>
            <a:lvl5pPr marL="1801280" indent="0">
              <a:buNone/>
              <a:defRPr sz="1970"/>
            </a:lvl5pPr>
            <a:lvl6pPr marL="2251601" indent="0">
              <a:buNone/>
              <a:defRPr sz="1970"/>
            </a:lvl6pPr>
            <a:lvl7pPr marL="2701921" indent="0">
              <a:buNone/>
              <a:defRPr sz="1970"/>
            </a:lvl7pPr>
            <a:lvl8pPr marL="3152241" indent="0">
              <a:buNone/>
              <a:defRPr sz="1970"/>
            </a:lvl8pPr>
            <a:lvl9pPr marL="3602561" indent="0">
              <a:buNone/>
              <a:defRPr sz="1970"/>
            </a:lvl9pPr>
          </a:lstStyle>
          <a:p>
            <a:endParaRPr kumimoji="0" lang="en-US" sz="3152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484BF94-428C-4F61-B450-421356F8561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484BF94-428C-4F61-B450-421356F8561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274638"/>
            <a:ext cx="8229600" cy="1143000"/>
          </a:xfrm>
        </p:spPr>
        <p:txBody>
          <a:bodyPr vert="eaVert"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484BF94-428C-4F61-B450-421356F8561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FC02F1C-33E7-4CE4-B7ED-3C28075CBAA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FC02F1C-33E7-4CE4-B7ED-3C28075CBAA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>
            <a:lvl1pPr algn="l">
              <a:defRPr sz="3940" b="1" cap="all"/>
            </a:lvl1pPr>
          </a:lstStyle>
          <a:p>
            <a:r>
              <a:rPr kumimoji="0" lang="en-US" sz="3940" b="1" i="0" u="none" strike="noStrike" kern="1200" cap="all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1pPr>
            <a:lvl2pPr marL="450320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2pPr>
            <a:lvl3pPr marL="9006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35096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80128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225160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70192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315224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60256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FC02F1C-33E7-4CE4-B7ED-3C28075CBAA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C4CFC531-1A27-4AD3-99F9-D7C0F8BA9224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FC02F1C-33E7-4CE4-B7ED-3C28075CBAA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FC02F1C-33E7-4CE4-B7ED-3C28075CBAA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FC02F1C-33E7-4CE4-B7ED-3C28075CBAA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FC02F1C-33E7-4CE4-B7ED-3C28075CBAA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3152"/>
            </a:lvl1pPr>
            <a:lvl2pPr>
              <a:defRPr sz="2758"/>
            </a:lvl2pPr>
            <a:lvl3pPr>
              <a:defRPr sz="2364"/>
            </a:lvl3pPr>
            <a:lvl4pPr>
              <a:defRPr sz="1970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FC02F1C-33E7-4CE4-B7ED-3C28075CBAA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3152"/>
            </a:lvl1pPr>
            <a:lvl2pPr marL="450320" indent="0">
              <a:buNone/>
              <a:defRPr sz="2758"/>
            </a:lvl2pPr>
            <a:lvl3pPr marL="900640" indent="0">
              <a:buNone/>
              <a:defRPr sz="2364"/>
            </a:lvl3pPr>
            <a:lvl4pPr marL="1350960" indent="0">
              <a:buNone/>
              <a:defRPr sz="1970"/>
            </a:lvl4pPr>
            <a:lvl5pPr marL="1801280" indent="0">
              <a:buNone/>
              <a:defRPr sz="1970"/>
            </a:lvl5pPr>
            <a:lvl6pPr marL="2251601" indent="0">
              <a:buNone/>
              <a:defRPr sz="1970"/>
            </a:lvl6pPr>
            <a:lvl7pPr marL="2701921" indent="0">
              <a:buNone/>
              <a:defRPr sz="1970"/>
            </a:lvl7pPr>
            <a:lvl8pPr marL="3152241" indent="0">
              <a:buNone/>
              <a:defRPr sz="1970"/>
            </a:lvl8pPr>
            <a:lvl9pPr marL="3602561" indent="0">
              <a:buNone/>
              <a:defRPr sz="1970"/>
            </a:lvl9pPr>
          </a:lstStyle>
          <a:p>
            <a:endParaRPr kumimoji="0" lang="en-US" sz="3152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FC02F1C-33E7-4CE4-B7ED-3C28075CBAA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FC02F1C-33E7-4CE4-B7ED-3C28075CBAA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274638"/>
            <a:ext cx="8229600" cy="1143000"/>
          </a:xfrm>
        </p:spPr>
        <p:txBody>
          <a:bodyPr vert="eaVert"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FC02F1C-33E7-4CE4-B7ED-3C28075CBAA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AA1935D-182A-4903-9CC3-B178C7FC676D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AA1935D-182A-4903-9CC3-B178C7FC676D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3152"/>
            </a:lvl1pPr>
            <a:lvl2pPr>
              <a:defRPr sz="2758"/>
            </a:lvl2pPr>
            <a:lvl3pPr>
              <a:defRPr sz="2364"/>
            </a:lvl3pPr>
            <a:lvl4pPr>
              <a:defRPr sz="1970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C4CFC531-1A27-4AD3-99F9-D7C0F8BA9224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>
            <a:lvl1pPr algn="l">
              <a:defRPr sz="3940" b="1" cap="all"/>
            </a:lvl1pPr>
          </a:lstStyle>
          <a:p>
            <a:r>
              <a:rPr kumimoji="0" lang="en-US" sz="3940" b="1" i="0" u="none" strike="noStrike" kern="1200" cap="all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1pPr>
            <a:lvl2pPr marL="450320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2pPr>
            <a:lvl3pPr marL="9006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35096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80128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225160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70192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315224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60256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AA1935D-182A-4903-9CC3-B178C7FC676D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AA1935D-182A-4903-9CC3-B178C7FC676D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AA1935D-182A-4903-9CC3-B178C7FC676D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AA1935D-182A-4903-9CC3-B178C7FC676D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AA1935D-182A-4903-9CC3-B178C7FC676D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3152"/>
            </a:lvl1pPr>
            <a:lvl2pPr>
              <a:defRPr sz="2758"/>
            </a:lvl2pPr>
            <a:lvl3pPr>
              <a:defRPr sz="2364"/>
            </a:lvl3pPr>
            <a:lvl4pPr>
              <a:defRPr sz="1970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AA1935D-182A-4903-9CC3-B178C7FC676D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3152"/>
            </a:lvl1pPr>
            <a:lvl2pPr marL="450320" indent="0">
              <a:buNone/>
              <a:defRPr sz="2758"/>
            </a:lvl2pPr>
            <a:lvl3pPr marL="900640" indent="0">
              <a:buNone/>
              <a:defRPr sz="2364"/>
            </a:lvl3pPr>
            <a:lvl4pPr marL="1350960" indent="0">
              <a:buNone/>
              <a:defRPr sz="1970"/>
            </a:lvl4pPr>
            <a:lvl5pPr marL="1801280" indent="0">
              <a:buNone/>
              <a:defRPr sz="1970"/>
            </a:lvl5pPr>
            <a:lvl6pPr marL="2251601" indent="0">
              <a:buNone/>
              <a:defRPr sz="1970"/>
            </a:lvl6pPr>
            <a:lvl7pPr marL="2701921" indent="0">
              <a:buNone/>
              <a:defRPr sz="1970"/>
            </a:lvl7pPr>
            <a:lvl8pPr marL="3152241" indent="0">
              <a:buNone/>
              <a:defRPr sz="1970"/>
            </a:lvl8pPr>
            <a:lvl9pPr marL="3602561" indent="0">
              <a:buNone/>
              <a:defRPr sz="1970"/>
            </a:lvl9pPr>
          </a:lstStyle>
          <a:p>
            <a:endParaRPr kumimoji="0" lang="en-US" sz="3152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AA1935D-182A-4903-9CC3-B178C7FC676D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AA1935D-182A-4903-9CC3-B178C7FC676D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274638"/>
            <a:ext cx="8229600" cy="1143000"/>
          </a:xfrm>
        </p:spPr>
        <p:txBody>
          <a:bodyPr vert="eaVert"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AA1935D-182A-4903-9CC3-B178C7FC676D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1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2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EA0A0610-0BBF-4614-A9B6-113B1A7CC2C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3152"/>
            </a:lvl1pPr>
            <a:lvl2pPr marL="450320" indent="0">
              <a:buNone/>
              <a:defRPr sz="2758"/>
            </a:lvl2pPr>
            <a:lvl3pPr marL="900640" indent="0">
              <a:buNone/>
              <a:defRPr sz="2364"/>
            </a:lvl3pPr>
            <a:lvl4pPr marL="1350960" indent="0">
              <a:buNone/>
              <a:defRPr sz="1970"/>
            </a:lvl4pPr>
            <a:lvl5pPr marL="1801280" indent="0">
              <a:buNone/>
              <a:defRPr sz="1970"/>
            </a:lvl5pPr>
            <a:lvl6pPr marL="2251601" indent="0">
              <a:buNone/>
              <a:defRPr sz="1970"/>
            </a:lvl6pPr>
            <a:lvl7pPr marL="2701921" indent="0">
              <a:buNone/>
              <a:defRPr sz="1970"/>
            </a:lvl7pPr>
            <a:lvl8pPr marL="3152241" indent="0">
              <a:buNone/>
              <a:defRPr sz="1970"/>
            </a:lvl8pPr>
            <a:lvl9pPr marL="3602561" indent="0">
              <a:buNone/>
              <a:defRPr sz="1970"/>
            </a:lvl9pPr>
          </a:lstStyle>
          <a:p>
            <a:endParaRPr kumimoji="0" lang="en-US" sz="3152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C4CFC531-1A27-4AD3-99F9-D7C0F8BA9224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EA0A0610-0BBF-4614-A9B6-113B1A7CC2C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>
            <a:lvl1pPr algn="l">
              <a:defRPr sz="3940" b="1" cap="all"/>
            </a:lvl1pPr>
          </a:lstStyle>
          <a:p>
            <a:r>
              <a:rPr kumimoji="0" lang="en-US" sz="3940" b="1" i="0" u="none" strike="noStrike" kern="1200" cap="all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1pPr>
            <a:lvl2pPr marL="450320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2pPr>
            <a:lvl3pPr marL="9006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35096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801280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225160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70192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315224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60256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EA0A0610-0BBF-4614-A9B6-113B1A7CC2C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758"/>
            </a:lvl1pPr>
            <a:lvl2pPr>
              <a:defRPr sz="2364"/>
            </a:lvl2pPr>
            <a:lvl3pPr>
              <a:defRPr sz="1970"/>
            </a:lvl3pPr>
            <a:lvl4pPr>
              <a:defRPr sz="1773"/>
            </a:lvl4pPr>
            <a:lvl5pPr>
              <a:defRPr sz="1773"/>
            </a:lvl5pPr>
            <a:lvl6pPr>
              <a:defRPr sz="1773"/>
            </a:lvl6pPr>
            <a:lvl7pPr>
              <a:defRPr sz="1773"/>
            </a:lvl7pPr>
            <a:lvl8pPr>
              <a:defRPr sz="1773"/>
            </a:lvl8pPr>
            <a:lvl9pPr>
              <a:defRPr sz="1773"/>
            </a:lvl9pPr>
          </a:lstStyle>
          <a:p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EA0A0610-0BBF-4614-A9B6-113B1A7CC2C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600200"/>
            <a:ext cx="8229600" cy="4525963"/>
          </a:xfrm>
        </p:spPr>
        <p:txBody>
          <a:bodyPr anchor="b"/>
          <a:lstStyle>
            <a:lvl1pPr marL="0" indent="0">
              <a:buNone/>
              <a:defRPr sz="2364" b="1"/>
            </a:lvl1pPr>
            <a:lvl2pPr marL="450320" indent="0">
              <a:buNone/>
              <a:defRPr sz="1970" b="1"/>
            </a:lvl2pPr>
            <a:lvl3pPr marL="900640" indent="0">
              <a:buNone/>
              <a:defRPr sz="1773" b="1"/>
            </a:lvl3pPr>
            <a:lvl4pPr marL="1350960" indent="0">
              <a:buNone/>
              <a:defRPr sz="1576" b="1"/>
            </a:lvl4pPr>
            <a:lvl5pPr marL="1801280" indent="0">
              <a:buNone/>
              <a:defRPr sz="1576" b="1"/>
            </a:lvl5pPr>
            <a:lvl6pPr marL="2251601" indent="0">
              <a:buNone/>
              <a:defRPr sz="1576" b="1"/>
            </a:lvl6pPr>
            <a:lvl7pPr marL="2701921" indent="0">
              <a:buNone/>
              <a:defRPr sz="1576" b="1"/>
            </a:lvl7pPr>
            <a:lvl8pPr marL="3152241" indent="0">
              <a:buNone/>
              <a:defRPr sz="1576" b="1"/>
            </a:lvl8pPr>
            <a:lvl9pPr marL="3602561" indent="0">
              <a:buNone/>
              <a:defRPr sz="1576" b="1"/>
            </a:lvl9pPr>
          </a:lstStyle>
          <a:p>
            <a:r>
              <a:rPr kumimoji="0" lang="en-US" sz="2364" b="1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364"/>
            </a:lvl1pPr>
            <a:lvl2pPr>
              <a:defRPr sz="1970"/>
            </a:lvl2pPr>
            <a:lvl3pPr>
              <a:defRPr sz="1773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773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576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EA0A0610-0BBF-4614-A9B6-113B1A7CC2C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EA0A0610-0BBF-4614-A9B6-113B1A7CC2C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EA0A0610-0BBF-4614-A9B6-113B1A7CC2C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3152"/>
            </a:lvl1pPr>
            <a:lvl2pPr>
              <a:defRPr sz="2758"/>
            </a:lvl2pPr>
            <a:lvl3pPr>
              <a:defRPr sz="2364"/>
            </a:lvl3pPr>
            <a:lvl4pPr>
              <a:defRPr sz="1970"/>
            </a:lvl4pPr>
            <a:lvl5pPr>
              <a:defRPr sz="1970"/>
            </a:lvl5pPr>
            <a:lvl6pPr>
              <a:defRPr sz="1970"/>
            </a:lvl6pPr>
            <a:lvl7pPr>
              <a:defRPr sz="1970"/>
            </a:lvl7pPr>
            <a:lvl8pPr>
              <a:defRPr sz="1970"/>
            </a:lvl8pPr>
            <a:lvl9pPr>
              <a:defRPr sz="1970"/>
            </a:lvl9pPr>
          </a:lstStyle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EA0A0610-0BBF-4614-A9B6-113B1A7CC2C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 algn="l">
              <a:defRPr sz="1970" b="1"/>
            </a:lvl1pPr>
          </a:lstStyle>
          <a:p>
            <a:r>
              <a:rPr kumimoji="0" lang="en-US" sz="1970" b="1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3152"/>
            </a:lvl1pPr>
            <a:lvl2pPr marL="450320" indent="0">
              <a:buNone/>
              <a:defRPr sz="2758"/>
            </a:lvl2pPr>
            <a:lvl3pPr marL="900640" indent="0">
              <a:buNone/>
              <a:defRPr sz="2364"/>
            </a:lvl3pPr>
            <a:lvl4pPr marL="1350960" indent="0">
              <a:buNone/>
              <a:defRPr sz="1970"/>
            </a:lvl4pPr>
            <a:lvl5pPr marL="1801280" indent="0">
              <a:buNone/>
              <a:defRPr sz="1970"/>
            </a:lvl5pPr>
            <a:lvl6pPr marL="2251601" indent="0">
              <a:buNone/>
              <a:defRPr sz="1970"/>
            </a:lvl6pPr>
            <a:lvl7pPr marL="2701921" indent="0">
              <a:buNone/>
              <a:defRPr sz="1970"/>
            </a:lvl7pPr>
            <a:lvl8pPr marL="3152241" indent="0">
              <a:buNone/>
              <a:defRPr sz="1970"/>
            </a:lvl8pPr>
            <a:lvl9pPr marL="3602561" indent="0">
              <a:buNone/>
              <a:defRPr sz="1970"/>
            </a:lvl9pPr>
          </a:lstStyle>
          <a:p>
            <a:endParaRPr kumimoji="0" lang="en-US" sz="3152" b="0" i="0" u="none" strike="noStrike" kern="1200" cap="none" spc="0" normalizeH="0" baseline="0" noProof="0"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 sz="1379"/>
            </a:lvl1pPr>
            <a:lvl2pPr marL="450320" indent="0">
              <a:buNone/>
              <a:defRPr sz="1182"/>
            </a:lvl2pPr>
            <a:lvl3pPr marL="900640" indent="0">
              <a:buNone/>
              <a:defRPr sz="985"/>
            </a:lvl3pPr>
            <a:lvl4pPr marL="1350960" indent="0">
              <a:buNone/>
              <a:defRPr sz="886"/>
            </a:lvl4pPr>
            <a:lvl5pPr marL="1801280" indent="0">
              <a:buNone/>
              <a:defRPr sz="886"/>
            </a:lvl5pPr>
            <a:lvl6pPr marL="2251601" indent="0">
              <a:buNone/>
              <a:defRPr sz="886"/>
            </a:lvl6pPr>
            <a:lvl7pPr marL="2701921" indent="0">
              <a:buNone/>
              <a:defRPr sz="886"/>
            </a:lvl7pPr>
            <a:lvl8pPr marL="3152241" indent="0">
              <a:buNone/>
              <a:defRPr sz="886"/>
            </a:lvl8pPr>
            <a:lvl9pPr marL="3602561" indent="0">
              <a:buNone/>
              <a:defRPr sz="886"/>
            </a:lvl9pPr>
          </a:lstStyle>
          <a:p>
            <a:r>
              <a:rPr kumimoji="0" lang="en-US" sz="1379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EA0A0610-0BBF-4614-A9B6-113B1A7CC2C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EA0A0610-0BBF-4614-A9B6-113B1A7CC2C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274638"/>
            <a:ext cx="8229600" cy="1143000"/>
          </a:xfrm>
        </p:spPr>
        <p:txBody>
          <a:bodyPr vert="eaVert"/>
          <a:lstStyle/>
          <a:p>
            <a:r>
              <a:rPr kumimoji="0" lang="en-US" sz="4334" b="0" i="0" u="none" strike="noStrike" kern="1200" cap="none" spc="0" normalizeH="0" baseline="0" noProof="0">
                <a:uLnTx/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r>
              <a:rPr kumimoji="0" lang="en-US" sz="3152" b="0" i="0" u="none" strike="noStrike" kern="1200" cap="none" spc="0" normalizeH="0" baseline="0" noProof="0">
                <a:uLnTx/>
                <a:uFillTx/>
              </a:rPr>
              <a:t>Click to edit Master text styles</a:t>
            </a:r>
          </a:p>
          <a:p>
            <a:pPr lvl="1"/>
            <a:r>
              <a:rPr kumimoji="0" lang="en-US" sz="2758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2364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97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EA0A0610-0BBF-4614-A9B6-113B1A7CC2C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r">
              <a:defRPr sz="11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0320" y="360838"/>
            <a:ext cx="8105762" cy="1501752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lvl1pPr algn="ctr" defTabSz="900640" rtl="0" eaLnBrk="1" latinLnBrk="0" hangingPunct="1">
              <a:spcBef>
                <a:spcPct val="0"/>
              </a:spcBef>
              <a:buNone/>
              <a:defRPr lang="en-US" altLang="en-US" sz="4334" kern="1200">
                <a:solidFill>
                  <a:srgbClr val="000000"/>
                </a:solidFill>
                <a:latin typeface="Calibri"/>
                <a:ea typeface="Arial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0320" y="2102452"/>
            <a:ext cx="8105762" cy="594652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/>
          <a:lstStyle>
            <a:lvl1pPr marL="337740" indent="-33774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3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770" indent="-28145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80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3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12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644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676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708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740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772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0320" y="8351409"/>
            <a:ext cx="2101494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C4CFC531-1A27-4AD3-99F9-D7C0F8BA9224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187" y="8351409"/>
            <a:ext cx="2852027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4588" y="8351409"/>
            <a:ext cx="2101494" cy="47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00640" rtl="0" eaLnBrk="1" hangingPunct="1">
              <a:defRPr sz="1182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00640" rtl="0" eaLnBrk="1" latinLnBrk="0" hangingPunct="1">
        <a:spcBef>
          <a:spcPct val="0"/>
        </a:spcBef>
        <a:buNone/>
        <a:defRPr sz="4334" kern="1200">
          <a:solidFill>
            <a:srgbClr val="000000"/>
          </a:solidFill>
          <a:latin typeface="Calibri"/>
          <a:ea typeface="Arial"/>
          <a:cs typeface="+mj-cs"/>
        </a:defRPr>
      </a:lvl1pPr>
    </p:titleStyle>
    <p:bodyStyle>
      <a:lvl1pPr marL="337740" indent="-337740" algn="l" defTabSz="900640" rtl="0" eaLnBrk="1" latinLnBrk="0" hangingPunct="1">
        <a:spcBef>
          <a:spcPct val="20000"/>
        </a:spcBef>
        <a:buFont typeface="Arial" pitchFamily="34" charset="0"/>
        <a:buChar char="•"/>
        <a:defRPr sz="3152" kern="1200">
          <a:solidFill>
            <a:schemeClr val="tx1"/>
          </a:solidFill>
          <a:latin typeface="+mn-lt"/>
          <a:ea typeface="+mn-ea"/>
          <a:cs typeface="+mn-cs"/>
        </a:defRPr>
      </a:lvl1pPr>
      <a:lvl2pPr marL="731770" indent="-281450" algn="l" defTabSz="900640" rtl="0" eaLnBrk="1" latinLnBrk="0" hangingPunct="1">
        <a:spcBef>
          <a:spcPct val="20000"/>
        </a:spcBef>
        <a:buFont typeface="Arial" pitchFamily="34" charset="0"/>
        <a:buChar char="–"/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12580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2364" kern="1200">
          <a:solidFill>
            <a:schemeClr val="tx1"/>
          </a:solidFill>
          <a:latin typeface="+mn-lt"/>
          <a:ea typeface="+mn-ea"/>
          <a:cs typeface="+mn-cs"/>
        </a:defRPr>
      </a:lvl3pPr>
      <a:lvl4pPr marL="1576120" indent="-225160" algn="l" defTabSz="900640" rtl="0" eaLnBrk="1" latinLnBrk="0" hangingPunct="1">
        <a:spcBef>
          <a:spcPct val="20000"/>
        </a:spcBef>
        <a:buFont typeface="Arial" pitchFamily="34" charset="0"/>
        <a:buChar char="–"/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2026440" indent="-225160" algn="l" defTabSz="900640" rtl="0" eaLnBrk="1" latinLnBrk="0" hangingPunct="1">
        <a:spcBef>
          <a:spcPct val="20000"/>
        </a:spcBef>
        <a:buFont typeface="Arial" pitchFamily="34" charset="0"/>
        <a:buChar char="»"/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47676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2708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37740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82772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5032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2pPr>
      <a:lvl3pPr marL="90064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135096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180128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25160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15224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60256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0320" y="360838"/>
            <a:ext cx="8105762" cy="1501752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lvl1pPr algn="ctr" defTabSz="900640" rtl="0" eaLnBrk="1" latinLnBrk="0" hangingPunct="1">
              <a:spcBef>
                <a:spcPct val="0"/>
              </a:spcBef>
              <a:buNone/>
              <a:defRPr lang="en-US" altLang="en-US" sz="4334" kern="1200">
                <a:solidFill>
                  <a:srgbClr val="000000"/>
                </a:solidFill>
                <a:latin typeface="Calibri"/>
                <a:ea typeface="Arial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0320" y="2102452"/>
            <a:ext cx="8105762" cy="594652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/>
          <a:lstStyle>
            <a:lvl1pPr marL="337740" indent="-33774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3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770" indent="-28145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80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3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12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644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676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708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740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772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0320" y="8351409"/>
            <a:ext cx="2101494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1A0DCE5-AD86-4B31-A8D4-940ED61DF76B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187" y="8351409"/>
            <a:ext cx="2852027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4588" y="8351409"/>
            <a:ext cx="2101494" cy="47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00640" rtl="0" eaLnBrk="1" hangingPunct="1">
              <a:defRPr sz="1182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ransition/>
  <p:txStyles>
    <p:titleStyle>
      <a:lvl1pPr algn="ctr" defTabSz="900640" rtl="0" eaLnBrk="1" latinLnBrk="0" hangingPunct="1">
        <a:spcBef>
          <a:spcPct val="0"/>
        </a:spcBef>
        <a:buNone/>
        <a:defRPr sz="4334" kern="1200">
          <a:solidFill>
            <a:srgbClr val="000000"/>
          </a:solidFill>
          <a:latin typeface="Calibri"/>
          <a:ea typeface="Arial"/>
          <a:cs typeface="+mj-cs"/>
        </a:defRPr>
      </a:lvl1pPr>
    </p:titleStyle>
    <p:bodyStyle>
      <a:lvl1pPr marL="337740" indent="-337740" algn="l" defTabSz="900640" rtl="0" eaLnBrk="1" latinLnBrk="0" hangingPunct="1">
        <a:spcBef>
          <a:spcPct val="20000"/>
        </a:spcBef>
        <a:buFont typeface="Arial" pitchFamily="34" charset="0"/>
        <a:buChar char="•"/>
        <a:defRPr sz="3152" kern="1200">
          <a:solidFill>
            <a:schemeClr val="tx1"/>
          </a:solidFill>
          <a:latin typeface="+mn-lt"/>
          <a:ea typeface="+mn-ea"/>
          <a:cs typeface="+mn-cs"/>
        </a:defRPr>
      </a:lvl1pPr>
      <a:lvl2pPr marL="731770" indent="-281450" algn="l" defTabSz="900640" rtl="0" eaLnBrk="1" latinLnBrk="0" hangingPunct="1">
        <a:spcBef>
          <a:spcPct val="20000"/>
        </a:spcBef>
        <a:buFont typeface="Arial" pitchFamily="34" charset="0"/>
        <a:buChar char="–"/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12580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2364" kern="1200">
          <a:solidFill>
            <a:schemeClr val="tx1"/>
          </a:solidFill>
          <a:latin typeface="+mn-lt"/>
          <a:ea typeface="+mn-ea"/>
          <a:cs typeface="+mn-cs"/>
        </a:defRPr>
      </a:lvl3pPr>
      <a:lvl4pPr marL="1576120" indent="-225160" algn="l" defTabSz="900640" rtl="0" eaLnBrk="1" latinLnBrk="0" hangingPunct="1">
        <a:spcBef>
          <a:spcPct val="20000"/>
        </a:spcBef>
        <a:buFont typeface="Arial" pitchFamily="34" charset="0"/>
        <a:buChar char="–"/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2026440" indent="-225160" algn="l" defTabSz="900640" rtl="0" eaLnBrk="1" latinLnBrk="0" hangingPunct="1">
        <a:spcBef>
          <a:spcPct val="20000"/>
        </a:spcBef>
        <a:buFont typeface="Arial" pitchFamily="34" charset="0"/>
        <a:buChar char="»"/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47676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2708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37740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82772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5032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2pPr>
      <a:lvl3pPr marL="90064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135096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180128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25160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15224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60256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0320" y="360838"/>
            <a:ext cx="8105762" cy="1501752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lvl1pPr algn="ctr" defTabSz="900640" rtl="0" eaLnBrk="1" latinLnBrk="0" hangingPunct="1">
              <a:spcBef>
                <a:spcPct val="0"/>
              </a:spcBef>
              <a:buNone/>
              <a:defRPr lang="en-US" altLang="en-US" sz="4334" kern="1200">
                <a:solidFill>
                  <a:srgbClr val="000000"/>
                </a:solidFill>
                <a:latin typeface="Calibri"/>
                <a:ea typeface="Arial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0320" y="2102452"/>
            <a:ext cx="8105762" cy="594652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/>
          <a:lstStyle>
            <a:lvl1pPr marL="337740" indent="-33774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3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770" indent="-28145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80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3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12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644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676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708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740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772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0320" y="8351409"/>
            <a:ext cx="2101494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D510103E-8999-437C-AEBF-B9948A1D844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187" y="8351409"/>
            <a:ext cx="2852027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4588" y="8351409"/>
            <a:ext cx="2101494" cy="47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00640" rtl="0" eaLnBrk="1" hangingPunct="1">
              <a:defRPr sz="1182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ransition/>
  <p:txStyles>
    <p:titleStyle>
      <a:lvl1pPr algn="ctr" defTabSz="900640" rtl="0" eaLnBrk="1" latinLnBrk="0" hangingPunct="1">
        <a:spcBef>
          <a:spcPct val="0"/>
        </a:spcBef>
        <a:buNone/>
        <a:defRPr sz="4334" kern="1200">
          <a:solidFill>
            <a:srgbClr val="000000"/>
          </a:solidFill>
          <a:latin typeface="Calibri"/>
          <a:ea typeface="Arial"/>
          <a:cs typeface="+mj-cs"/>
        </a:defRPr>
      </a:lvl1pPr>
    </p:titleStyle>
    <p:bodyStyle>
      <a:lvl1pPr marL="337740" indent="-337740" algn="l" defTabSz="900640" rtl="0" eaLnBrk="1" latinLnBrk="0" hangingPunct="1">
        <a:spcBef>
          <a:spcPct val="20000"/>
        </a:spcBef>
        <a:buFont typeface="Arial" pitchFamily="34" charset="0"/>
        <a:buChar char="•"/>
        <a:defRPr sz="3152" kern="1200">
          <a:solidFill>
            <a:schemeClr val="tx1"/>
          </a:solidFill>
          <a:latin typeface="+mn-lt"/>
          <a:ea typeface="+mn-ea"/>
          <a:cs typeface="+mn-cs"/>
        </a:defRPr>
      </a:lvl1pPr>
      <a:lvl2pPr marL="731770" indent="-281450" algn="l" defTabSz="900640" rtl="0" eaLnBrk="1" latinLnBrk="0" hangingPunct="1">
        <a:spcBef>
          <a:spcPct val="20000"/>
        </a:spcBef>
        <a:buFont typeface="Arial" pitchFamily="34" charset="0"/>
        <a:buChar char="–"/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12580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2364" kern="1200">
          <a:solidFill>
            <a:schemeClr val="tx1"/>
          </a:solidFill>
          <a:latin typeface="+mn-lt"/>
          <a:ea typeface="+mn-ea"/>
          <a:cs typeface="+mn-cs"/>
        </a:defRPr>
      </a:lvl3pPr>
      <a:lvl4pPr marL="1576120" indent="-225160" algn="l" defTabSz="900640" rtl="0" eaLnBrk="1" latinLnBrk="0" hangingPunct="1">
        <a:spcBef>
          <a:spcPct val="20000"/>
        </a:spcBef>
        <a:buFont typeface="Arial" pitchFamily="34" charset="0"/>
        <a:buChar char="–"/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2026440" indent="-225160" algn="l" defTabSz="900640" rtl="0" eaLnBrk="1" latinLnBrk="0" hangingPunct="1">
        <a:spcBef>
          <a:spcPct val="20000"/>
        </a:spcBef>
        <a:buFont typeface="Arial" pitchFamily="34" charset="0"/>
        <a:buChar char="»"/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47676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2708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37740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82772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5032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2pPr>
      <a:lvl3pPr marL="90064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135096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180128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25160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15224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60256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0320" y="360838"/>
            <a:ext cx="8105762" cy="1501752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lvl1pPr algn="ctr" defTabSz="900640" rtl="0" eaLnBrk="1" latinLnBrk="0" hangingPunct="1">
              <a:spcBef>
                <a:spcPct val="0"/>
              </a:spcBef>
              <a:buNone/>
              <a:defRPr lang="en-US" altLang="en-US" sz="4334" kern="1200">
                <a:solidFill>
                  <a:srgbClr val="000000"/>
                </a:solidFill>
                <a:latin typeface="Calibri"/>
                <a:ea typeface="Arial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0320" y="2102452"/>
            <a:ext cx="8105762" cy="594652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/>
          <a:lstStyle>
            <a:lvl1pPr marL="337740" indent="-33774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3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770" indent="-28145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80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3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12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644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676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708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740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772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0320" y="8351409"/>
            <a:ext cx="2101494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E655A4A-B9A9-482F-BBCD-9A436584D0E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187" y="8351409"/>
            <a:ext cx="2852027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4588" y="8351409"/>
            <a:ext cx="2101494" cy="47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00640" rtl="0" eaLnBrk="1" hangingPunct="1">
              <a:defRPr sz="1182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ransition/>
  <p:txStyles>
    <p:titleStyle>
      <a:lvl1pPr algn="ctr" defTabSz="900640" rtl="0" eaLnBrk="1" latinLnBrk="0" hangingPunct="1">
        <a:spcBef>
          <a:spcPct val="0"/>
        </a:spcBef>
        <a:buNone/>
        <a:defRPr sz="4334" kern="1200">
          <a:solidFill>
            <a:srgbClr val="000000"/>
          </a:solidFill>
          <a:latin typeface="Calibri"/>
          <a:ea typeface="Arial"/>
          <a:cs typeface="+mj-cs"/>
        </a:defRPr>
      </a:lvl1pPr>
    </p:titleStyle>
    <p:bodyStyle>
      <a:lvl1pPr marL="337740" indent="-337740" algn="l" defTabSz="900640" rtl="0" eaLnBrk="1" latinLnBrk="0" hangingPunct="1">
        <a:spcBef>
          <a:spcPct val="20000"/>
        </a:spcBef>
        <a:buFont typeface="Arial" pitchFamily="34" charset="0"/>
        <a:buChar char="•"/>
        <a:defRPr sz="3152" kern="1200">
          <a:solidFill>
            <a:schemeClr val="tx1"/>
          </a:solidFill>
          <a:latin typeface="+mn-lt"/>
          <a:ea typeface="+mn-ea"/>
          <a:cs typeface="+mn-cs"/>
        </a:defRPr>
      </a:lvl1pPr>
      <a:lvl2pPr marL="731770" indent="-281450" algn="l" defTabSz="900640" rtl="0" eaLnBrk="1" latinLnBrk="0" hangingPunct="1">
        <a:spcBef>
          <a:spcPct val="20000"/>
        </a:spcBef>
        <a:buFont typeface="Arial" pitchFamily="34" charset="0"/>
        <a:buChar char="–"/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12580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2364" kern="1200">
          <a:solidFill>
            <a:schemeClr val="tx1"/>
          </a:solidFill>
          <a:latin typeface="+mn-lt"/>
          <a:ea typeface="+mn-ea"/>
          <a:cs typeface="+mn-cs"/>
        </a:defRPr>
      </a:lvl3pPr>
      <a:lvl4pPr marL="1576120" indent="-225160" algn="l" defTabSz="900640" rtl="0" eaLnBrk="1" latinLnBrk="0" hangingPunct="1">
        <a:spcBef>
          <a:spcPct val="20000"/>
        </a:spcBef>
        <a:buFont typeface="Arial" pitchFamily="34" charset="0"/>
        <a:buChar char="–"/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2026440" indent="-225160" algn="l" defTabSz="900640" rtl="0" eaLnBrk="1" latinLnBrk="0" hangingPunct="1">
        <a:spcBef>
          <a:spcPct val="20000"/>
        </a:spcBef>
        <a:buFont typeface="Arial" pitchFamily="34" charset="0"/>
        <a:buChar char="»"/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47676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2708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37740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82772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5032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2pPr>
      <a:lvl3pPr marL="90064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135096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180128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25160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15224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60256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0320" y="360838"/>
            <a:ext cx="8105762" cy="1501752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lvl1pPr algn="ctr" defTabSz="900640" rtl="0" eaLnBrk="1" latinLnBrk="0" hangingPunct="1">
              <a:spcBef>
                <a:spcPct val="0"/>
              </a:spcBef>
              <a:buNone/>
              <a:defRPr lang="en-US" altLang="en-US" sz="4334" kern="1200">
                <a:solidFill>
                  <a:srgbClr val="000000"/>
                </a:solidFill>
                <a:latin typeface="Calibri"/>
                <a:ea typeface="Arial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0320" y="2102452"/>
            <a:ext cx="8105762" cy="594652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/>
          <a:lstStyle>
            <a:lvl1pPr marL="337740" indent="-33774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3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770" indent="-28145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80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3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12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644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676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708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740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772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0320" y="8351409"/>
            <a:ext cx="2101494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A3DC3998-A8E7-4BF5-801C-F3940C724B25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187" y="8351409"/>
            <a:ext cx="2852027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4588" y="8351409"/>
            <a:ext cx="2101494" cy="47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00640" rtl="0" eaLnBrk="1" hangingPunct="1">
              <a:defRPr sz="1182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00640" rtl="0" eaLnBrk="1" latinLnBrk="0" hangingPunct="1">
        <a:spcBef>
          <a:spcPct val="0"/>
        </a:spcBef>
        <a:buNone/>
        <a:defRPr sz="4334" kern="1200">
          <a:solidFill>
            <a:srgbClr val="000000"/>
          </a:solidFill>
          <a:latin typeface="Calibri"/>
          <a:ea typeface="Arial"/>
          <a:cs typeface="+mj-cs"/>
        </a:defRPr>
      </a:lvl1pPr>
    </p:titleStyle>
    <p:bodyStyle>
      <a:lvl1pPr marL="337740" indent="-337740" algn="l" defTabSz="900640" rtl="0" eaLnBrk="1" latinLnBrk="0" hangingPunct="1">
        <a:spcBef>
          <a:spcPct val="20000"/>
        </a:spcBef>
        <a:buFont typeface="Arial" pitchFamily="34" charset="0"/>
        <a:buChar char="•"/>
        <a:defRPr sz="3152" kern="1200">
          <a:solidFill>
            <a:schemeClr val="tx1"/>
          </a:solidFill>
          <a:latin typeface="+mn-lt"/>
          <a:ea typeface="+mn-ea"/>
          <a:cs typeface="+mn-cs"/>
        </a:defRPr>
      </a:lvl1pPr>
      <a:lvl2pPr marL="731770" indent="-281450" algn="l" defTabSz="900640" rtl="0" eaLnBrk="1" latinLnBrk="0" hangingPunct="1">
        <a:spcBef>
          <a:spcPct val="20000"/>
        </a:spcBef>
        <a:buFont typeface="Arial" pitchFamily="34" charset="0"/>
        <a:buChar char="–"/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12580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2364" kern="1200">
          <a:solidFill>
            <a:schemeClr val="tx1"/>
          </a:solidFill>
          <a:latin typeface="+mn-lt"/>
          <a:ea typeface="+mn-ea"/>
          <a:cs typeface="+mn-cs"/>
        </a:defRPr>
      </a:lvl3pPr>
      <a:lvl4pPr marL="1576120" indent="-225160" algn="l" defTabSz="900640" rtl="0" eaLnBrk="1" latinLnBrk="0" hangingPunct="1">
        <a:spcBef>
          <a:spcPct val="20000"/>
        </a:spcBef>
        <a:buFont typeface="Arial" pitchFamily="34" charset="0"/>
        <a:buChar char="–"/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2026440" indent="-225160" algn="l" defTabSz="900640" rtl="0" eaLnBrk="1" latinLnBrk="0" hangingPunct="1">
        <a:spcBef>
          <a:spcPct val="20000"/>
        </a:spcBef>
        <a:buFont typeface="Arial" pitchFamily="34" charset="0"/>
        <a:buChar char="»"/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47676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2708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37740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82772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5032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2pPr>
      <a:lvl3pPr marL="90064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135096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180128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25160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15224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60256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0320" y="360838"/>
            <a:ext cx="8105762" cy="1501752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lvl1pPr algn="ctr" defTabSz="900640" rtl="0" eaLnBrk="1" latinLnBrk="0" hangingPunct="1">
              <a:spcBef>
                <a:spcPct val="0"/>
              </a:spcBef>
              <a:buNone/>
              <a:defRPr lang="en-US" altLang="en-US" sz="4334" kern="1200">
                <a:solidFill>
                  <a:srgbClr val="000000"/>
                </a:solidFill>
                <a:latin typeface="Calibri"/>
                <a:ea typeface="Arial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0320" y="2102452"/>
            <a:ext cx="8105762" cy="594652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/>
          <a:lstStyle>
            <a:lvl1pPr marL="337740" indent="-33774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3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770" indent="-28145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80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3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12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644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676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708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740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772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0320" y="8351409"/>
            <a:ext cx="2101494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733D5665-BFF1-4611-A07B-D7E4109C692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187" y="8351409"/>
            <a:ext cx="2852027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4588" y="8351409"/>
            <a:ext cx="2101494" cy="47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00640" rtl="0" eaLnBrk="1" hangingPunct="1">
              <a:defRPr sz="1182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xStyles>
    <p:titleStyle>
      <a:lvl1pPr algn="ctr" defTabSz="900640" rtl="0" eaLnBrk="1" latinLnBrk="0" hangingPunct="1">
        <a:spcBef>
          <a:spcPct val="0"/>
        </a:spcBef>
        <a:buNone/>
        <a:defRPr sz="4334" kern="1200">
          <a:solidFill>
            <a:srgbClr val="000000"/>
          </a:solidFill>
          <a:latin typeface="Calibri"/>
          <a:ea typeface="Arial"/>
          <a:cs typeface="+mj-cs"/>
        </a:defRPr>
      </a:lvl1pPr>
    </p:titleStyle>
    <p:bodyStyle>
      <a:lvl1pPr marL="337740" indent="-337740" algn="l" defTabSz="900640" rtl="0" eaLnBrk="1" latinLnBrk="0" hangingPunct="1">
        <a:spcBef>
          <a:spcPct val="20000"/>
        </a:spcBef>
        <a:buFont typeface="Arial" pitchFamily="34" charset="0"/>
        <a:buChar char="•"/>
        <a:defRPr sz="3152" kern="1200">
          <a:solidFill>
            <a:schemeClr val="tx1"/>
          </a:solidFill>
          <a:latin typeface="+mn-lt"/>
          <a:ea typeface="+mn-ea"/>
          <a:cs typeface="+mn-cs"/>
        </a:defRPr>
      </a:lvl1pPr>
      <a:lvl2pPr marL="731770" indent="-281450" algn="l" defTabSz="900640" rtl="0" eaLnBrk="1" latinLnBrk="0" hangingPunct="1">
        <a:spcBef>
          <a:spcPct val="20000"/>
        </a:spcBef>
        <a:buFont typeface="Arial" pitchFamily="34" charset="0"/>
        <a:buChar char="–"/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12580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2364" kern="1200">
          <a:solidFill>
            <a:schemeClr val="tx1"/>
          </a:solidFill>
          <a:latin typeface="+mn-lt"/>
          <a:ea typeface="+mn-ea"/>
          <a:cs typeface="+mn-cs"/>
        </a:defRPr>
      </a:lvl3pPr>
      <a:lvl4pPr marL="1576120" indent="-225160" algn="l" defTabSz="900640" rtl="0" eaLnBrk="1" latinLnBrk="0" hangingPunct="1">
        <a:spcBef>
          <a:spcPct val="20000"/>
        </a:spcBef>
        <a:buFont typeface="Arial" pitchFamily="34" charset="0"/>
        <a:buChar char="–"/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2026440" indent="-225160" algn="l" defTabSz="900640" rtl="0" eaLnBrk="1" latinLnBrk="0" hangingPunct="1">
        <a:spcBef>
          <a:spcPct val="20000"/>
        </a:spcBef>
        <a:buFont typeface="Arial" pitchFamily="34" charset="0"/>
        <a:buChar char="»"/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47676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2708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37740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82772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5032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2pPr>
      <a:lvl3pPr marL="90064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135096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180128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25160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15224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60256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0320" y="360838"/>
            <a:ext cx="8105762" cy="1501752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lvl1pPr algn="ctr" defTabSz="900640" rtl="0" eaLnBrk="1" latinLnBrk="0" hangingPunct="1">
              <a:spcBef>
                <a:spcPct val="0"/>
              </a:spcBef>
              <a:buNone/>
              <a:defRPr lang="en-US" altLang="en-US" sz="4334" kern="1200">
                <a:solidFill>
                  <a:srgbClr val="000000"/>
                </a:solidFill>
                <a:latin typeface="Calibri"/>
                <a:ea typeface="Arial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0320" y="2102452"/>
            <a:ext cx="8105762" cy="594652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/>
          <a:lstStyle>
            <a:lvl1pPr marL="337740" indent="-33774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3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770" indent="-28145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80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3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12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644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676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708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740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772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0320" y="8351409"/>
            <a:ext cx="2101494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DFF893C-95D4-4C15-BB57-4B3DB8EAB557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187" y="8351409"/>
            <a:ext cx="2852027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4588" y="8351409"/>
            <a:ext cx="2101494" cy="47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00640" rtl="0" eaLnBrk="1" hangingPunct="1">
              <a:defRPr sz="1182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ctr" defTabSz="900640" rtl="0" eaLnBrk="1" latinLnBrk="0" hangingPunct="1">
        <a:spcBef>
          <a:spcPct val="0"/>
        </a:spcBef>
        <a:buNone/>
        <a:defRPr sz="4334" kern="1200">
          <a:solidFill>
            <a:srgbClr val="000000"/>
          </a:solidFill>
          <a:latin typeface="Calibri"/>
          <a:ea typeface="Arial"/>
          <a:cs typeface="+mj-cs"/>
        </a:defRPr>
      </a:lvl1pPr>
    </p:titleStyle>
    <p:bodyStyle>
      <a:lvl1pPr marL="337740" indent="-337740" algn="l" defTabSz="900640" rtl="0" eaLnBrk="1" latinLnBrk="0" hangingPunct="1">
        <a:spcBef>
          <a:spcPct val="20000"/>
        </a:spcBef>
        <a:buFont typeface="Arial" pitchFamily="34" charset="0"/>
        <a:buChar char="•"/>
        <a:defRPr sz="3152" kern="1200">
          <a:solidFill>
            <a:schemeClr val="tx1"/>
          </a:solidFill>
          <a:latin typeface="+mn-lt"/>
          <a:ea typeface="+mn-ea"/>
          <a:cs typeface="+mn-cs"/>
        </a:defRPr>
      </a:lvl1pPr>
      <a:lvl2pPr marL="731770" indent="-281450" algn="l" defTabSz="900640" rtl="0" eaLnBrk="1" latinLnBrk="0" hangingPunct="1">
        <a:spcBef>
          <a:spcPct val="20000"/>
        </a:spcBef>
        <a:buFont typeface="Arial" pitchFamily="34" charset="0"/>
        <a:buChar char="–"/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12580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2364" kern="1200">
          <a:solidFill>
            <a:schemeClr val="tx1"/>
          </a:solidFill>
          <a:latin typeface="+mn-lt"/>
          <a:ea typeface="+mn-ea"/>
          <a:cs typeface="+mn-cs"/>
        </a:defRPr>
      </a:lvl3pPr>
      <a:lvl4pPr marL="1576120" indent="-225160" algn="l" defTabSz="900640" rtl="0" eaLnBrk="1" latinLnBrk="0" hangingPunct="1">
        <a:spcBef>
          <a:spcPct val="20000"/>
        </a:spcBef>
        <a:buFont typeface="Arial" pitchFamily="34" charset="0"/>
        <a:buChar char="–"/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2026440" indent="-225160" algn="l" defTabSz="900640" rtl="0" eaLnBrk="1" latinLnBrk="0" hangingPunct="1">
        <a:spcBef>
          <a:spcPct val="20000"/>
        </a:spcBef>
        <a:buFont typeface="Arial" pitchFamily="34" charset="0"/>
        <a:buChar char="»"/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47676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2708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37740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82772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5032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2pPr>
      <a:lvl3pPr marL="90064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135096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180128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25160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15224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60256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0320" y="360838"/>
            <a:ext cx="8105762" cy="1501752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lvl1pPr algn="ctr" defTabSz="900640" rtl="0" eaLnBrk="1" latinLnBrk="0" hangingPunct="1">
              <a:spcBef>
                <a:spcPct val="0"/>
              </a:spcBef>
              <a:buNone/>
              <a:defRPr lang="en-US" altLang="en-US" sz="4334" kern="1200">
                <a:solidFill>
                  <a:srgbClr val="000000"/>
                </a:solidFill>
                <a:latin typeface="Calibri"/>
                <a:ea typeface="Arial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0320" y="2102452"/>
            <a:ext cx="8105762" cy="594652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/>
          <a:lstStyle>
            <a:lvl1pPr marL="337740" indent="-33774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3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770" indent="-28145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80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3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12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644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676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708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740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772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0320" y="8351409"/>
            <a:ext cx="2101494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528654B1-7EC3-4FFE-989A-6B5CF59A5F6A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187" y="8351409"/>
            <a:ext cx="2852027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4588" y="8351409"/>
            <a:ext cx="2101494" cy="47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00640" rtl="0" eaLnBrk="1" hangingPunct="1">
              <a:defRPr sz="1182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ransition/>
  <p:txStyles>
    <p:titleStyle>
      <a:lvl1pPr algn="ctr" defTabSz="900640" rtl="0" eaLnBrk="1" latinLnBrk="0" hangingPunct="1">
        <a:spcBef>
          <a:spcPct val="0"/>
        </a:spcBef>
        <a:buNone/>
        <a:defRPr sz="4334" kern="1200">
          <a:solidFill>
            <a:srgbClr val="000000"/>
          </a:solidFill>
          <a:latin typeface="Calibri"/>
          <a:ea typeface="Arial"/>
          <a:cs typeface="+mj-cs"/>
        </a:defRPr>
      </a:lvl1pPr>
    </p:titleStyle>
    <p:bodyStyle>
      <a:lvl1pPr marL="337740" indent="-337740" algn="l" defTabSz="900640" rtl="0" eaLnBrk="1" latinLnBrk="0" hangingPunct="1">
        <a:spcBef>
          <a:spcPct val="20000"/>
        </a:spcBef>
        <a:buFont typeface="Arial" pitchFamily="34" charset="0"/>
        <a:buChar char="•"/>
        <a:defRPr sz="3152" kern="1200">
          <a:solidFill>
            <a:schemeClr val="tx1"/>
          </a:solidFill>
          <a:latin typeface="+mn-lt"/>
          <a:ea typeface="+mn-ea"/>
          <a:cs typeface="+mn-cs"/>
        </a:defRPr>
      </a:lvl1pPr>
      <a:lvl2pPr marL="731770" indent="-281450" algn="l" defTabSz="900640" rtl="0" eaLnBrk="1" latinLnBrk="0" hangingPunct="1">
        <a:spcBef>
          <a:spcPct val="20000"/>
        </a:spcBef>
        <a:buFont typeface="Arial" pitchFamily="34" charset="0"/>
        <a:buChar char="–"/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12580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2364" kern="1200">
          <a:solidFill>
            <a:schemeClr val="tx1"/>
          </a:solidFill>
          <a:latin typeface="+mn-lt"/>
          <a:ea typeface="+mn-ea"/>
          <a:cs typeface="+mn-cs"/>
        </a:defRPr>
      </a:lvl3pPr>
      <a:lvl4pPr marL="1576120" indent="-225160" algn="l" defTabSz="900640" rtl="0" eaLnBrk="1" latinLnBrk="0" hangingPunct="1">
        <a:spcBef>
          <a:spcPct val="20000"/>
        </a:spcBef>
        <a:buFont typeface="Arial" pitchFamily="34" charset="0"/>
        <a:buChar char="–"/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2026440" indent="-225160" algn="l" defTabSz="900640" rtl="0" eaLnBrk="1" latinLnBrk="0" hangingPunct="1">
        <a:spcBef>
          <a:spcPct val="20000"/>
        </a:spcBef>
        <a:buFont typeface="Arial" pitchFamily="34" charset="0"/>
        <a:buChar char="»"/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47676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2708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37740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82772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5032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2pPr>
      <a:lvl3pPr marL="90064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135096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180128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25160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15224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60256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0320" y="360838"/>
            <a:ext cx="8105762" cy="1501752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lvl1pPr algn="ctr" defTabSz="900640" rtl="0" eaLnBrk="1" latinLnBrk="0" hangingPunct="1">
              <a:spcBef>
                <a:spcPct val="0"/>
              </a:spcBef>
              <a:buNone/>
              <a:defRPr lang="en-US" altLang="en-US" sz="4334" kern="1200">
                <a:solidFill>
                  <a:srgbClr val="000000"/>
                </a:solidFill>
                <a:latin typeface="Calibri"/>
                <a:ea typeface="Arial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0320" y="2102452"/>
            <a:ext cx="8105762" cy="594652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/>
          <a:lstStyle>
            <a:lvl1pPr marL="337740" indent="-33774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3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770" indent="-28145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80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3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12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644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676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708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740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772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0320" y="8351409"/>
            <a:ext cx="2101494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3484BF94-428C-4F61-B450-421356F85610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187" y="8351409"/>
            <a:ext cx="2852027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4588" y="8351409"/>
            <a:ext cx="2101494" cy="47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00640" rtl="0" eaLnBrk="1" hangingPunct="1">
              <a:defRPr sz="1182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/>
  <p:txStyles>
    <p:titleStyle>
      <a:lvl1pPr algn="ctr" defTabSz="900640" rtl="0" eaLnBrk="1" latinLnBrk="0" hangingPunct="1">
        <a:spcBef>
          <a:spcPct val="0"/>
        </a:spcBef>
        <a:buNone/>
        <a:defRPr sz="4334" kern="1200">
          <a:solidFill>
            <a:srgbClr val="000000"/>
          </a:solidFill>
          <a:latin typeface="Calibri"/>
          <a:ea typeface="Arial"/>
          <a:cs typeface="+mj-cs"/>
        </a:defRPr>
      </a:lvl1pPr>
    </p:titleStyle>
    <p:bodyStyle>
      <a:lvl1pPr marL="337740" indent="-337740" algn="l" defTabSz="900640" rtl="0" eaLnBrk="1" latinLnBrk="0" hangingPunct="1">
        <a:spcBef>
          <a:spcPct val="20000"/>
        </a:spcBef>
        <a:buFont typeface="Arial" pitchFamily="34" charset="0"/>
        <a:buChar char="•"/>
        <a:defRPr sz="3152" kern="1200">
          <a:solidFill>
            <a:schemeClr val="tx1"/>
          </a:solidFill>
          <a:latin typeface="+mn-lt"/>
          <a:ea typeface="+mn-ea"/>
          <a:cs typeface="+mn-cs"/>
        </a:defRPr>
      </a:lvl1pPr>
      <a:lvl2pPr marL="731770" indent="-281450" algn="l" defTabSz="900640" rtl="0" eaLnBrk="1" latinLnBrk="0" hangingPunct="1">
        <a:spcBef>
          <a:spcPct val="20000"/>
        </a:spcBef>
        <a:buFont typeface="Arial" pitchFamily="34" charset="0"/>
        <a:buChar char="–"/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12580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2364" kern="1200">
          <a:solidFill>
            <a:schemeClr val="tx1"/>
          </a:solidFill>
          <a:latin typeface="+mn-lt"/>
          <a:ea typeface="+mn-ea"/>
          <a:cs typeface="+mn-cs"/>
        </a:defRPr>
      </a:lvl3pPr>
      <a:lvl4pPr marL="1576120" indent="-225160" algn="l" defTabSz="900640" rtl="0" eaLnBrk="1" latinLnBrk="0" hangingPunct="1">
        <a:spcBef>
          <a:spcPct val="20000"/>
        </a:spcBef>
        <a:buFont typeface="Arial" pitchFamily="34" charset="0"/>
        <a:buChar char="–"/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2026440" indent="-225160" algn="l" defTabSz="900640" rtl="0" eaLnBrk="1" latinLnBrk="0" hangingPunct="1">
        <a:spcBef>
          <a:spcPct val="20000"/>
        </a:spcBef>
        <a:buFont typeface="Arial" pitchFamily="34" charset="0"/>
        <a:buChar char="»"/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47676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2708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37740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82772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5032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2pPr>
      <a:lvl3pPr marL="90064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135096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180128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25160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15224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60256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0320" y="360838"/>
            <a:ext cx="8105762" cy="1501752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lvl1pPr algn="ctr" defTabSz="900640" rtl="0" eaLnBrk="1" latinLnBrk="0" hangingPunct="1">
              <a:spcBef>
                <a:spcPct val="0"/>
              </a:spcBef>
              <a:buNone/>
              <a:defRPr lang="en-US" altLang="en-US" sz="4334" kern="1200">
                <a:solidFill>
                  <a:srgbClr val="000000"/>
                </a:solidFill>
                <a:latin typeface="Calibri"/>
                <a:ea typeface="Arial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0320" y="2102452"/>
            <a:ext cx="8105762" cy="594652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/>
          <a:lstStyle>
            <a:lvl1pPr marL="337740" indent="-33774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3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770" indent="-28145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80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3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12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644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676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708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740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772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0320" y="8351409"/>
            <a:ext cx="2101494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FC02F1C-33E7-4CE4-B7ED-3C28075CBAA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187" y="8351409"/>
            <a:ext cx="2852027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4588" y="8351409"/>
            <a:ext cx="2101494" cy="47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00640" rtl="0" eaLnBrk="1" hangingPunct="1">
              <a:defRPr sz="1182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/>
  <p:txStyles>
    <p:titleStyle>
      <a:lvl1pPr algn="ctr" defTabSz="900640" rtl="0" eaLnBrk="1" latinLnBrk="0" hangingPunct="1">
        <a:spcBef>
          <a:spcPct val="0"/>
        </a:spcBef>
        <a:buNone/>
        <a:defRPr sz="4334" kern="1200">
          <a:solidFill>
            <a:srgbClr val="000000"/>
          </a:solidFill>
          <a:latin typeface="Calibri"/>
          <a:ea typeface="Arial"/>
          <a:cs typeface="+mj-cs"/>
        </a:defRPr>
      </a:lvl1pPr>
    </p:titleStyle>
    <p:bodyStyle>
      <a:lvl1pPr marL="337740" indent="-337740" algn="l" defTabSz="900640" rtl="0" eaLnBrk="1" latinLnBrk="0" hangingPunct="1">
        <a:spcBef>
          <a:spcPct val="20000"/>
        </a:spcBef>
        <a:buFont typeface="Arial" pitchFamily="34" charset="0"/>
        <a:buChar char="•"/>
        <a:defRPr sz="3152" kern="1200">
          <a:solidFill>
            <a:schemeClr val="tx1"/>
          </a:solidFill>
          <a:latin typeface="+mn-lt"/>
          <a:ea typeface="+mn-ea"/>
          <a:cs typeface="+mn-cs"/>
        </a:defRPr>
      </a:lvl1pPr>
      <a:lvl2pPr marL="731770" indent="-281450" algn="l" defTabSz="900640" rtl="0" eaLnBrk="1" latinLnBrk="0" hangingPunct="1">
        <a:spcBef>
          <a:spcPct val="20000"/>
        </a:spcBef>
        <a:buFont typeface="Arial" pitchFamily="34" charset="0"/>
        <a:buChar char="–"/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12580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2364" kern="1200">
          <a:solidFill>
            <a:schemeClr val="tx1"/>
          </a:solidFill>
          <a:latin typeface="+mn-lt"/>
          <a:ea typeface="+mn-ea"/>
          <a:cs typeface="+mn-cs"/>
        </a:defRPr>
      </a:lvl3pPr>
      <a:lvl4pPr marL="1576120" indent="-225160" algn="l" defTabSz="900640" rtl="0" eaLnBrk="1" latinLnBrk="0" hangingPunct="1">
        <a:spcBef>
          <a:spcPct val="20000"/>
        </a:spcBef>
        <a:buFont typeface="Arial" pitchFamily="34" charset="0"/>
        <a:buChar char="–"/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2026440" indent="-225160" algn="l" defTabSz="900640" rtl="0" eaLnBrk="1" latinLnBrk="0" hangingPunct="1">
        <a:spcBef>
          <a:spcPct val="20000"/>
        </a:spcBef>
        <a:buFont typeface="Arial" pitchFamily="34" charset="0"/>
        <a:buChar char="»"/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47676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2708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37740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82772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5032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2pPr>
      <a:lvl3pPr marL="90064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135096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180128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25160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15224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60256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0320" y="360838"/>
            <a:ext cx="8105762" cy="1501752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lvl1pPr algn="ctr" defTabSz="900640" rtl="0" eaLnBrk="1" latinLnBrk="0" hangingPunct="1">
              <a:spcBef>
                <a:spcPct val="0"/>
              </a:spcBef>
              <a:buNone/>
              <a:defRPr lang="en-US" altLang="en-US" sz="4334" kern="1200">
                <a:solidFill>
                  <a:srgbClr val="000000"/>
                </a:solidFill>
                <a:latin typeface="Calibri"/>
                <a:ea typeface="Arial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0320" y="2102452"/>
            <a:ext cx="8105762" cy="594652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/>
          <a:lstStyle>
            <a:lvl1pPr marL="337740" indent="-33774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3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770" indent="-28145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80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3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12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644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676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708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740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772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0320" y="8351409"/>
            <a:ext cx="2101494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9AA1935D-182A-4903-9CC3-B178C7FC676D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187" y="8351409"/>
            <a:ext cx="2852027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4588" y="8351409"/>
            <a:ext cx="2101494" cy="47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00640" rtl="0" eaLnBrk="1" hangingPunct="1">
              <a:defRPr sz="1182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/>
  <p:txStyles>
    <p:titleStyle>
      <a:lvl1pPr algn="ctr" defTabSz="900640" rtl="0" eaLnBrk="1" latinLnBrk="0" hangingPunct="1">
        <a:spcBef>
          <a:spcPct val="0"/>
        </a:spcBef>
        <a:buNone/>
        <a:defRPr sz="4334" kern="1200">
          <a:solidFill>
            <a:srgbClr val="000000"/>
          </a:solidFill>
          <a:latin typeface="Calibri"/>
          <a:ea typeface="Arial"/>
          <a:cs typeface="+mj-cs"/>
        </a:defRPr>
      </a:lvl1pPr>
    </p:titleStyle>
    <p:bodyStyle>
      <a:lvl1pPr marL="337740" indent="-337740" algn="l" defTabSz="900640" rtl="0" eaLnBrk="1" latinLnBrk="0" hangingPunct="1">
        <a:spcBef>
          <a:spcPct val="20000"/>
        </a:spcBef>
        <a:buFont typeface="Arial" pitchFamily="34" charset="0"/>
        <a:buChar char="•"/>
        <a:defRPr sz="3152" kern="1200">
          <a:solidFill>
            <a:schemeClr val="tx1"/>
          </a:solidFill>
          <a:latin typeface="+mn-lt"/>
          <a:ea typeface="+mn-ea"/>
          <a:cs typeface="+mn-cs"/>
        </a:defRPr>
      </a:lvl1pPr>
      <a:lvl2pPr marL="731770" indent="-281450" algn="l" defTabSz="900640" rtl="0" eaLnBrk="1" latinLnBrk="0" hangingPunct="1">
        <a:spcBef>
          <a:spcPct val="20000"/>
        </a:spcBef>
        <a:buFont typeface="Arial" pitchFamily="34" charset="0"/>
        <a:buChar char="–"/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12580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2364" kern="1200">
          <a:solidFill>
            <a:schemeClr val="tx1"/>
          </a:solidFill>
          <a:latin typeface="+mn-lt"/>
          <a:ea typeface="+mn-ea"/>
          <a:cs typeface="+mn-cs"/>
        </a:defRPr>
      </a:lvl3pPr>
      <a:lvl4pPr marL="1576120" indent="-225160" algn="l" defTabSz="900640" rtl="0" eaLnBrk="1" latinLnBrk="0" hangingPunct="1">
        <a:spcBef>
          <a:spcPct val="20000"/>
        </a:spcBef>
        <a:buFont typeface="Arial" pitchFamily="34" charset="0"/>
        <a:buChar char="–"/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2026440" indent="-225160" algn="l" defTabSz="900640" rtl="0" eaLnBrk="1" latinLnBrk="0" hangingPunct="1">
        <a:spcBef>
          <a:spcPct val="20000"/>
        </a:spcBef>
        <a:buFont typeface="Arial" pitchFamily="34" charset="0"/>
        <a:buChar char="»"/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47676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2708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37740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82772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5032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2pPr>
      <a:lvl3pPr marL="90064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135096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180128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25160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15224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60256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0320" y="360838"/>
            <a:ext cx="8105762" cy="1501752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lvl1pPr algn="ctr" defTabSz="900640" rtl="0" eaLnBrk="1" latinLnBrk="0" hangingPunct="1">
              <a:spcBef>
                <a:spcPct val="0"/>
              </a:spcBef>
              <a:buNone/>
              <a:defRPr lang="en-US" altLang="en-US" sz="4334" kern="1200">
                <a:solidFill>
                  <a:srgbClr val="000000"/>
                </a:solidFill>
                <a:latin typeface="Calibri"/>
                <a:ea typeface="Arial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0320" y="2102452"/>
            <a:ext cx="8105762" cy="594652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/>
          <a:lstStyle>
            <a:lvl1pPr marL="337740" indent="-33774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3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770" indent="-28145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80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23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12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644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6760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708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740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7721" indent="-225160" algn="l" defTabSz="900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en-US"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0320" y="8351409"/>
            <a:ext cx="2101494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/>
            <a:fld id="{EA0A0610-0BBF-4614-A9B6-113B1A7CC2CF}" type="datetime1">
              <a:rPr lang="en-US" sz="1182">
                <a:solidFill>
                  <a:srgbClr val="898989"/>
                </a:solidFill>
              </a:rPr>
              <a:t>12/17/2023</a:t>
            </a:fld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187" y="8351409"/>
            <a:ext cx="2852027" cy="479726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lang="en-US" sz="1182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4588" y="8351409"/>
            <a:ext cx="2101494" cy="479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00640" rtl="0" eaLnBrk="1" hangingPunct="1">
              <a:defRPr sz="1182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AE1883-0942-4AA3-9DB2-9C7C3A0314B1}" type="slidenum">
              <a:rPr kumimoji="0" lang="en-US" sz="1182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98989"/>
                </a:solidFill>
                <a:uLnTx/>
                <a:uFillTx/>
                <a:latin typeface="Calibri"/>
                <a:ea typeface="Arial"/>
                <a:cs typeface="Arial"/>
                <a:sym typeface="Wingdings" charset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‹#›</a:t>
            </a:fld>
            <a:endParaRPr kumimoji="0" lang="en-US" sz="1182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/>
  <p:txStyles>
    <p:titleStyle>
      <a:lvl1pPr algn="ctr" defTabSz="900640" rtl="0" eaLnBrk="1" latinLnBrk="0" hangingPunct="1">
        <a:spcBef>
          <a:spcPct val="0"/>
        </a:spcBef>
        <a:buNone/>
        <a:defRPr sz="4334" kern="1200">
          <a:solidFill>
            <a:srgbClr val="000000"/>
          </a:solidFill>
          <a:latin typeface="Calibri"/>
          <a:ea typeface="Arial"/>
          <a:cs typeface="+mj-cs"/>
        </a:defRPr>
      </a:lvl1pPr>
    </p:titleStyle>
    <p:bodyStyle>
      <a:lvl1pPr marL="337740" indent="-337740" algn="l" defTabSz="900640" rtl="0" eaLnBrk="1" latinLnBrk="0" hangingPunct="1">
        <a:spcBef>
          <a:spcPct val="20000"/>
        </a:spcBef>
        <a:buFont typeface="Arial" pitchFamily="34" charset="0"/>
        <a:buChar char="•"/>
        <a:defRPr sz="3152" kern="1200">
          <a:solidFill>
            <a:schemeClr val="tx1"/>
          </a:solidFill>
          <a:latin typeface="+mn-lt"/>
          <a:ea typeface="+mn-ea"/>
          <a:cs typeface="+mn-cs"/>
        </a:defRPr>
      </a:lvl1pPr>
      <a:lvl2pPr marL="731770" indent="-281450" algn="l" defTabSz="900640" rtl="0" eaLnBrk="1" latinLnBrk="0" hangingPunct="1">
        <a:spcBef>
          <a:spcPct val="20000"/>
        </a:spcBef>
        <a:buFont typeface="Arial" pitchFamily="34" charset="0"/>
        <a:buChar char="–"/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12580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2364" kern="1200">
          <a:solidFill>
            <a:schemeClr val="tx1"/>
          </a:solidFill>
          <a:latin typeface="+mn-lt"/>
          <a:ea typeface="+mn-ea"/>
          <a:cs typeface="+mn-cs"/>
        </a:defRPr>
      </a:lvl3pPr>
      <a:lvl4pPr marL="1576120" indent="-225160" algn="l" defTabSz="900640" rtl="0" eaLnBrk="1" latinLnBrk="0" hangingPunct="1">
        <a:spcBef>
          <a:spcPct val="20000"/>
        </a:spcBef>
        <a:buFont typeface="Arial" pitchFamily="34" charset="0"/>
        <a:buChar char="–"/>
        <a:defRPr sz="1970" kern="1200">
          <a:solidFill>
            <a:schemeClr val="tx1"/>
          </a:solidFill>
          <a:latin typeface="+mn-lt"/>
          <a:ea typeface="+mn-ea"/>
          <a:cs typeface="+mn-cs"/>
        </a:defRPr>
      </a:lvl4pPr>
      <a:lvl5pPr marL="2026440" indent="-225160" algn="l" defTabSz="900640" rtl="0" eaLnBrk="1" latinLnBrk="0" hangingPunct="1">
        <a:spcBef>
          <a:spcPct val="20000"/>
        </a:spcBef>
        <a:buFont typeface="Arial" pitchFamily="34" charset="0"/>
        <a:buChar char="»"/>
        <a:defRPr sz="1970" kern="1200">
          <a:solidFill>
            <a:schemeClr val="tx1"/>
          </a:solidFill>
          <a:latin typeface="+mn-lt"/>
          <a:ea typeface="+mn-ea"/>
          <a:cs typeface="+mn-cs"/>
        </a:defRPr>
      </a:lvl5pPr>
      <a:lvl6pPr marL="2476760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2708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37740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827721" indent="-225160" algn="l" defTabSz="900640" rtl="0" eaLnBrk="1" latinLnBrk="0" hangingPunct="1">
        <a:spcBef>
          <a:spcPct val="20000"/>
        </a:spcBef>
        <a:buFont typeface="Arial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5032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2pPr>
      <a:lvl3pPr marL="90064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135096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1801280" indent="0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225160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315224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3602561" algn="l" defTabSz="900640" rtl="0" eaLnBrk="1" latinLnBrk="0" hangingPunct="1"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ew shape"/>
          <p:cNvSpPr/>
          <p:nvPr/>
        </p:nvSpPr>
        <p:spPr>
          <a:xfrm>
            <a:off x="0" y="1"/>
            <a:ext cx="9283700" cy="52197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25400" cap="flat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ew shape"/>
          <p:cNvSpPr/>
          <p:nvPr/>
        </p:nvSpPr>
        <p:spPr>
          <a:xfrm>
            <a:off x="0" y="0"/>
            <a:ext cx="9283700" cy="52197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25400" cap="flat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ew shape"/>
          <p:cNvSpPr/>
          <p:nvPr/>
        </p:nvSpPr>
        <p:spPr>
          <a:xfrm>
            <a:off x="0" y="0"/>
            <a:ext cx="9283700" cy="52197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25400" cap="flat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ew shape"/>
          <p:cNvSpPr/>
          <p:nvPr/>
        </p:nvSpPr>
        <p:spPr>
          <a:xfrm>
            <a:off x="0" y="906"/>
            <a:ext cx="9283699" cy="521879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25400" cap="flat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ew shape"/>
          <p:cNvSpPr/>
          <p:nvPr/>
        </p:nvSpPr>
        <p:spPr>
          <a:xfrm>
            <a:off x="0" y="0"/>
            <a:ext cx="9283700" cy="52197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25400" cap="flat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ew shape"/>
          <p:cNvSpPr/>
          <p:nvPr/>
        </p:nvSpPr>
        <p:spPr>
          <a:xfrm>
            <a:off x="0" y="1"/>
            <a:ext cx="9283700" cy="521969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25400" cap="flat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ew shape"/>
          <p:cNvSpPr/>
          <p:nvPr/>
        </p:nvSpPr>
        <p:spPr>
          <a:xfrm>
            <a:off x="0" y="1"/>
            <a:ext cx="9283700" cy="52197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25400" cap="flat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ew shape"/>
          <p:cNvSpPr/>
          <p:nvPr/>
        </p:nvSpPr>
        <p:spPr>
          <a:xfrm>
            <a:off x="0" y="1"/>
            <a:ext cx="9283700" cy="52197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25400" cap="flat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ew shape"/>
          <p:cNvSpPr/>
          <p:nvPr/>
        </p:nvSpPr>
        <p:spPr>
          <a:xfrm>
            <a:off x="0" y="-58057"/>
            <a:ext cx="9283700" cy="527775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254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341AF1-7614-25BF-2837-B8528B1E31B4}"/>
                  </a:ext>
                </a:extLst>
              </p14:cNvPr>
              <p14:cNvContentPartPr/>
              <p14:nvPr/>
            </p14:nvContentPartPr>
            <p14:xfrm>
              <a:off x="4745989" y="3889326"/>
              <a:ext cx="1206720" cy="1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341AF1-7614-25BF-2837-B8528B1E31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2349" y="3781326"/>
                <a:ext cx="1314360" cy="231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C7D12BC-4277-7F60-4768-39440A99482A}"/>
              </a:ext>
            </a:extLst>
          </p:cNvPr>
          <p:cNvSpPr/>
          <p:nvPr/>
        </p:nvSpPr>
        <p:spPr>
          <a:xfrm>
            <a:off x="4745989" y="3752849"/>
            <a:ext cx="4537711" cy="354693"/>
          </a:xfrm>
          <a:prstGeom prst="rect">
            <a:avLst/>
          </a:prstGeom>
          <a:solidFill>
            <a:srgbClr val="F6E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ew shape"/>
          <p:cNvSpPr/>
          <p:nvPr/>
        </p:nvSpPr>
        <p:spPr>
          <a:xfrm>
            <a:off x="0" y="1"/>
            <a:ext cx="9283700" cy="52197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25400" cap="flat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ew shape"/>
          <p:cNvSpPr/>
          <p:nvPr/>
        </p:nvSpPr>
        <p:spPr>
          <a:xfrm>
            <a:off x="0" y="-6350"/>
            <a:ext cx="9283700" cy="52260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25400" cap="flat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ew shape"/>
          <p:cNvSpPr/>
          <p:nvPr/>
        </p:nvSpPr>
        <p:spPr>
          <a:xfrm>
            <a:off x="-31750" y="-35380"/>
            <a:ext cx="9315450" cy="525507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25400" cap="flat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1pPr>
            <a:lvl2pPr marL="45032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2pPr>
            <a:lvl3pPr marL="90064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3pPr>
            <a:lvl4pPr marL="135096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4pPr>
            <a:lvl5pPr marL="1801280" indent="0" algn="l" defTabSz="900640" rtl="0" eaLnBrk="1" hangingPunct="1">
              <a:defRPr lang="en-US" altLang="en-US" sz="1773">
                <a:solidFill>
                  <a:srgbClr val="000000"/>
                </a:solidFill>
                <a:latin typeface="Calibri"/>
                <a:ea typeface="Calibri"/>
              </a:defRPr>
            </a:lvl5pPr>
          </a:lstStyle>
          <a:p>
            <a:pPr lvl="0" algn="ctr"/>
            <a:endParaRPr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5"/>
  <p:tag name="AS_OS" val="Unix 5.15.0.1049"/>
  <p:tag name="AS_RELEASE_DATE" val="2023.09.14"/>
  <p:tag name="AS_TITLE" val="Aspose.Slides for .NET6"/>
  <p:tag name="AS_VERSION" val="2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wajid</dc:creator>
  <cp:lastModifiedBy>SP23-BSE-092 (MIAN DANIAL WAJID)</cp:lastModifiedBy>
  <cp:revision>6</cp:revision>
  <cp:lastPrinted>2023-12-17T08:07:59Z</cp:lastPrinted>
  <dcterms:created xsi:type="dcterms:W3CDTF">2023-12-17T08:07:59Z</dcterms:created>
  <dcterms:modified xsi:type="dcterms:W3CDTF">2023-12-17T08:28:27Z</dcterms:modified>
</cp:coreProperties>
</file>