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84" d="100"/>
          <a:sy n="84" d="100"/>
        </p:scale>
        <p:origin x="76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F81-B16F-4F66-B9CF-00CB7DEA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E1263-7DBF-4F5A-ACD9-3137789C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7063-B90E-4C47-9CCA-B03CBA72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BE5F-ED94-4981-8013-EAD5986E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6BD7-2D3D-42B1-A727-787105F2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69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9E6-BA8A-42F0-B0D5-FA93CCA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E8B6-5C93-4B45-B10B-69556C17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F0F-30C6-4744-B581-FCF8D546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8402-9ADA-4DED-AD95-22FE9CAA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BB53-5474-4B49-ACB6-1E5B59BC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0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7DFC-A4A8-480D-8134-096AB90C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C8BA-4B0E-4F45-9D0A-C1D37230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4CF9-9A59-4425-A0DD-3A16A28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AAF8-55EA-485D-8ABC-714D55B3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0F7A-A7CE-443C-B5EC-CFAE083A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73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C59A-72AB-4721-BBF0-0E94EC4F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3C6-5FEF-4926-A95F-A5CFCF5D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B545-A764-47A4-B996-F23ED695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8015-84D2-41D8-9CA9-16E7340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2B41-2255-4781-9826-2BD9721A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3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B4B-5896-4E75-8A1A-8436B4BB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B67A-1148-4300-9DF3-EF26F403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E021-AB12-422D-80A9-E48262E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8177-AFC1-4A06-9D28-67AFF360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BEFD-28A5-42D7-AE22-8D8FADF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40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5CB9-2EBF-45AD-B12B-5A94D97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E9B5-138D-44C1-9A99-D75DFD591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3EE8A-076E-44EE-ADD5-D3D5B118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71E16-38C2-4E51-AA6F-0602365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946E-525E-49D8-A797-6BFDC123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E8B2-CAA0-4013-963E-49BDE70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7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9484-9614-49C1-AEB5-A97016BE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569F-1658-48E3-AD67-86A4F57E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581B-7419-44EF-85BB-9E3586FA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4B913-3129-4779-96C4-B7765F427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A445A-2ED4-447E-8F66-B107573C7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7DE82-34EF-42B9-9FD7-9356A309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A64D0-9B10-4B0B-A30E-75DCE06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99E4-0CBE-46EC-8BAE-8CEE9CA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06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35B2-8497-4475-A611-D3E9C318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ABC70-BF5B-44AB-AF97-23258AF2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5A49D-CB01-4E10-A1D9-848D84C9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F0B9-2972-4C27-81EF-A8C782DA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15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19252-D150-4491-A1EA-77830B84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1C22F-F56B-43BA-9CD6-137EEE02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F14F-4809-4563-A846-C64CE673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31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BE-5877-4D64-A8D6-F4FE73D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B81A-9E87-4D0E-BF1D-5F2AEF6A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E32-D8F3-4DBF-8F04-4C3DFA75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18F1-69C4-44F9-B152-BE27C1E5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0067-60C8-4B0F-9CAC-153D3BC5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5B99F-B139-4CC9-9866-577E61ED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02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98D1-B6D7-4348-A836-C5ECEA95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9EFAC-91B2-4A6E-A73C-7D0BACFB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113F-52DB-4619-A93E-E6A537A82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4E12-F067-4928-BBBF-A50EE4B0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0128C-F82E-40D5-989E-7A349535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8B9E4-134A-4695-BF09-B7591B8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0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38981-E817-4403-A1FE-57E3282D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2BA2-69D4-4CCA-A073-99B5232D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051E-FE81-4C45-A879-BC1E395BA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9EE0-4A56-4DC5-B969-6A6AE868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F9E7-02CC-48B1-87F9-DFFA1B526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2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90318B8-414A-436E-82EE-89F56EE0394B}"/>
              </a:ext>
            </a:extLst>
          </p:cNvPr>
          <p:cNvSpPr/>
          <p:nvPr/>
        </p:nvSpPr>
        <p:spPr>
          <a:xfrm>
            <a:off x="3467721" y="0"/>
            <a:ext cx="2180489" cy="2512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4D2DC-B06D-4561-9CD1-5BA8ED07D16D}"/>
              </a:ext>
            </a:extLst>
          </p:cNvPr>
          <p:cNvSpPr/>
          <p:nvPr/>
        </p:nvSpPr>
        <p:spPr>
          <a:xfrm>
            <a:off x="346667" y="70339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Logeo</a:t>
            </a:r>
            <a:endParaRPr lang="es-CO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64446-BAC5-40D9-A5CA-DC9C7A6E97CF}"/>
              </a:ext>
            </a:extLst>
          </p:cNvPr>
          <p:cNvSpPr/>
          <p:nvPr/>
        </p:nvSpPr>
        <p:spPr>
          <a:xfrm>
            <a:off x="3646916" y="1316331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usuarios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8A2A2-D33D-4BE6-8126-DACE7BB3A856}"/>
              </a:ext>
            </a:extLst>
          </p:cNvPr>
          <p:cNvSpPr/>
          <p:nvPr/>
        </p:nvSpPr>
        <p:spPr>
          <a:xfrm>
            <a:off x="1559167" y="2240784"/>
            <a:ext cx="1341456" cy="705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Registro de Usuarios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EF064-D704-4FE2-A666-24690EF13BEB}"/>
              </a:ext>
            </a:extLst>
          </p:cNvPr>
          <p:cNvSpPr/>
          <p:nvPr/>
        </p:nvSpPr>
        <p:spPr>
          <a:xfrm>
            <a:off x="145700" y="2323681"/>
            <a:ext cx="1341456" cy="600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Restablecer Contraseña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99048-1C32-4E3E-8EAB-64DC525B027A}"/>
              </a:ext>
            </a:extLst>
          </p:cNvPr>
          <p:cNvCxnSpPr>
            <a:cxnSpLocks/>
          </p:cNvCxnSpPr>
          <p:nvPr/>
        </p:nvCxnSpPr>
        <p:spPr>
          <a:xfrm>
            <a:off x="1380395" y="1115368"/>
            <a:ext cx="936796" cy="1163096"/>
          </a:xfrm>
          <a:prstGeom prst="straightConnector1">
            <a:avLst/>
          </a:prstGeom>
          <a:ln>
            <a:noFill/>
            <a:tailEnd type="triangle"/>
          </a:ln>
          <a:effectLst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F3028-BD9B-488A-B621-A815A82ABFF4}"/>
              </a:ext>
            </a:extLst>
          </p:cNvPr>
          <p:cNvSpPr/>
          <p:nvPr/>
        </p:nvSpPr>
        <p:spPr>
          <a:xfrm>
            <a:off x="3640858" y="120578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Ambulancias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BB2BDC-CAB1-44C1-9262-2B3688A5DA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1067" y="1205803"/>
            <a:ext cx="688313" cy="103498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B36A97-8974-40DF-82CA-98FF1C81F7E6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816428" y="1205803"/>
            <a:ext cx="444639" cy="11178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E2AB5-AE12-4269-B054-8994BFD028CD}"/>
              </a:ext>
            </a:extLst>
          </p:cNvPr>
          <p:cNvSpPr/>
          <p:nvPr/>
        </p:nvSpPr>
        <p:spPr>
          <a:xfrm>
            <a:off x="2719459" y="3104751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usuarios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F33557-49A1-418E-9F77-F4FEC8F13DA0}"/>
              </a:ext>
            </a:extLst>
          </p:cNvPr>
          <p:cNvSpPr/>
          <p:nvPr/>
        </p:nvSpPr>
        <p:spPr>
          <a:xfrm>
            <a:off x="7080961" y="46153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Ambulancias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FD283-64EE-4B27-A347-AA83E6C54187}"/>
              </a:ext>
            </a:extLst>
          </p:cNvPr>
          <p:cNvSpPr/>
          <p:nvPr/>
        </p:nvSpPr>
        <p:spPr>
          <a:xfrm>
            <a:off x="10390591" y="70339"/>
            <a:ext cx="1538430" cy="773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Ambulancias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357CC0-B4D4-49F6-98B4-5EB95084358B}"/>
              </a:ext>
            </a:extLst>
          </p:cNvPr>
          <p:cNvSpPr/>
          <p:nvPr/>
        </p:nvSpPr>
        <p:spPr>
          <a:xfrm>
            <a:off x="10199672" y="929468"/>
            <a:ext cx="1729349" cy="773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Edición de Ambulancias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AE3BC4-8EC2-484B-BE1B-8DC83EC5CF29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flipH="1">
            <a:off x="3633859" y="2451795"/>
            <a:ext cx="927457" cy="6529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EBB14E-46C5-4221-9297-1A44DE391890}"/>
              </a:ext>
            </a:extLst>
          </p:cNvPr>
          <p:cNvCxnSpPr>
            <a:cxnSpLocks/>
          </p:cNvCxnSpPr>
          <p:nvPr/>
        </p:nvCxnSpPr>
        <p:spPr>
          <a:xfrm>
            <a:off x="2120659" y="894303"/>
            <a:ext cx="134706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6858A6-6BFC-4CD5-A75B-AAF09FB5649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642795" y="495629"/>
            <a:ext cx="1438166" cy="1182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41A729-4A93-4891-83DE-A4A5F09BE160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8909761" y="457202"/>
            <a:ext cx="1480830" cy="1566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443388-B394-4005-9D64-C4E60DFBB223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8909761" y="613885"/>
            <a:ext cx="1289911" cy="7024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2684A7-960C-4FDD-9CA0-33C746E3C17D}"/>
              </a:ext>
            </a:extLst>
          </p:cNvPr>
          <p:cNvSpPr/>
          <p:nvPr/>
        </p:nvSpPr>
        <p:spPr>
          <a:xfrm>
            <a:off x="523423" y="3271303"/>
            <a:ext cx="1394119" cy="651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Usuarios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473C5B-1BF5-4BF8-BA94-583404EF05A7}"/>
              </a:ext>
            </a:extLst>
          </p:cNvPr>
          <p:cNvSpPr/>
          <p:nvPr/>
        </p:nvSpPr>
        <p:spPr>
          <a:xfrm>
            <a:off x="465795" y="4045304"/>
            <a:ext cx="1234182" cy="705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Edición de Usuarios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936718-5C7B-4360-8B0A-979EEAA8CC58}"/>
              </a:ext>
            </a:extLst>
          </p:cNvPr>
          <p:cNvCxnSpPr>
            <a:cxnSpLocks/>
            <a:stCxn id="45" idx="1"/>
            <a:endCxn id="74" idx="3"/>
          </p:cNvCxnSpPr>
          <p:nvPr/>
        </p:nvCxnSpPr>
        <p:spPr>
          <a:xfrm flipH="1" flipV="1">
            <a:off x="1917542" y="3597134"/>
            <a:ext cx="801917" cy="75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E2F1BC-8C0F-4B0E-9133-450E441F6E5B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>
            <a:off x="1699977" y="3672483"/>
            <a:ext cx="1019482" cy="7257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1827DA1-BDE1-4D37-BD63-5BFB823F15EC}"/>
              </a:ext>
            </a:extLst>
          </p:cNvPr>
          <p:cNvSpPr/>
          <p:nvPr/>
        </p:nvSpPr>
        <p:spPr>
          <a:xfrm>
            <a:off x="2499064" y="5202235"/>
            <a:ext cx="1322407" cy="708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de Pacientes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4A5CA0-FEBA-4FEB-8943-3E3ED53B15C8}"/>
              </a:ext>
            </a:extLst>
          </p:cNvPr>
          <p:cNvSpPr/>
          <p:nvPr/>
        </p:nvSpPr>
        <p:spPr>
          <a:xfrm>
            <a:off x="3876395" y="5215635"/>
            <a:ext cx="1537736" cy="699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de Acompañante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FFF2D63-6FEE-4A00-9373-21C978331D15}"/>
              </a:ext>
            </a:extLst>
          </p:cNvPr>
          <p:cNvCxnSpPr>
            <a:cxnSpLocks/>
            <a:stCxn id="45" idx="2"/>
            <a:endCxn id="88" idx="0"/>
          </p:cNvCxnSpPr>
          <p:nvPr/>
        </p:nvCxnSpPr>
        <p:spPr>
          <a:xfrm flipH="1">
            <a:off x="3160268" y="4240215"/>
            <a:ext cx="473591" cy="9620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A7BD0B2-2D29-4FF3-9DB8-51829310E580}"/>
              </a:ext>
            </a:extLst>
          </p:cNvPr>
          <p:cNvCxnSpPr>
            <a:cxnSpLocks/>
            <a:stCxn id="45" idx="2"/>
            <a:endCxn id="89" idx="0"/>
          </p:cNvCxnSpPr>
          <p:nvPr/>
        </p:nvCxnSpPr>
        <p:spPr>
          <a:xfrm>
            <a:off x="3633859" y="4240215"/>
            <a:ext cx="1011404" cy="9754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BF952C-CDCD-44A0-A7E0-147DF73A46DF}"/>
              </a:ext>
            </a:extLst>
          </p:cNvPr>
          <p:cNvSpPr/>
          <p:nvPr/>
        </p:nvSpPr>
        <p:spPr>
          <a:xfrm>
            <a:off x="1287617" y="6037484"/>
            <a:ext cx="1434374" cy="821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y medios de pago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2D62924-F073-4911-8018-1FC6305199DA}"/>
              </a:ext>
            </a:extLst>
          </p:cNvPr>
          <p:cNvCxnSpPr>
            <a:cxnSpLocks/>
          </p:cNvCxnSpPr>
          <p:nvPr/>
        </p:nvCxnSpPr>
        <p:spPr>
          <a:xfrm flipH="1">
            <a:off x="2705203" y="5890792"/>
            <a:ext cx="557726" cy="4049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41DD24-728C-4855-8323-8A3C7D9A704A}"/>
              </a:ext>
            </a:extLst>
          </p:cNvPr>
          <p:cNvSpPr/>
          <p:nvPr/>
        </p:nvSpPr>
        <p:spPr>
          <a:xfrm>
            <a:off x="564007" y="5165928"/>
            <a:ext cx="1394119" cy="651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Empleados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F6FD8A-9431-4598-8EB2-5F8A2D4065F0}"/>
              </a:ext>
            </a:extLst>
          </p:cNvPr>
          <p:cNvCxnSpPr>
            <a:cxnSpLocks/>
            <a:stCxn id="45" idx="2"/>
            <a:endCxn id="129" idx="3"/>
          </p:cNvCxnSpPr>
          <p:nvPr/>
        </p:nvCxnSpPr>
        <p:spPr>
          <a:xfrm flipH="1">
            <a:off x="1958126" y="4240215"/>
            <a:ext cx="1675733" cy="12515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C736B1-FEE4-4036-83C9-516D1B967BDE}"/>
              </a:ext>
            </a:extLst>
          </p:cNvPr>
          <p:cNvCxnSpPr>
            <a:cxnSpLocks/>
          </p:cNvCxnSpPr>
          <p:nvPr/>
        </p:nvCxnSpPr>
        <p:spPr>
          <a:xfrm flipH="1">
            <a:off x="2719459" y="5936266"/>
            <a:ext cx="1842148" cy="6588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CC8E96-AFD4-43B3-A4D6-01B43FB68E1B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6684229" y="1062785"/>
            <a:ext cx="444291" cy="3273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7B50732-B529-4298-967D-EAE7568FAB46}"/>
              </a:ext>
            </a:extLst>
          </p:cNvPr>
          <p:cNvSpPr/>
          <p:nvPr/>
        </p:nvSpPr>
        <p:spPr>
          <a:xfrm>
            <a:off x="5861442" y="1390170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Agendamientos nuevo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61A9CDD-D14C-4282-A51E-7DB694FF7C93}"/>
              </a:ext>
            </a:extLst>
          </p:cNvPr>
          <p:cNvSpPr/>
          <p:nvPr/>
        </p:nvSpPr>
        <p:spPr>
          <a:xfrm>
            <a:off x="5885547" y="2223766"/>
            <a:ext cx="1645574" cy="652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Agendamientos Editar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DDE896F-D5CC-41EE-9C61-7128458A832B}"/>
              </a:ext>
            </a:extLst>
          </p:cNvPr>
          <p:cNvSpPr/>
          <p:nvPr/>
        </p:nvSpPr>
        <p:spPr>
          <a:xfrm>
            <a:off x="7669304" y="2029562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Agendamientos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E99C7BD-9796-4671-A69B-F6107C505F5D}"/>
              </a:ext>
            </a:extLst>
          </p:cNvPr>
          <p:cNvCxnSpPr>
            <a:cxnSpLocks/>
          </p:cNvCxnSpPr>
          <p:nvPr/>
        </p:nvCxnSpPr>
        <p:spPr>
          <a:xfrm>
            <a:off x="7507016" y="1181617"/>
            <a:ext cx="516091" cy="8168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71C274B-2110-4E62-8552-6DDC2E7808C7}"/>
              </a:ext>
            </a:extLst>
          </p:cNvPr>
          <p:cNvCxnSpPr>
            <a:cxnSpLocks/>
          </p:cNvCxnSpPr>
          <p:nvPr/>
        </p:nvCxnSpPr>
        <p:spPr>
          <a:xfrm flipH="1">
            <a:off x="6412107" y="1226477"/>
            <a:ext cx="1749183" cy="997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109165-DC7B-48A0-BF5F-B2C9D816A3F7}"/>
              </a:ext>
            </a:extLst>
          </p:cNvPr>
          <p:cNvSpPr/>
          <p:nvPr/>
        </p:nvSpPr>
        <p:spPr>
          <a:xfrm>
            <a:off x="4820008" y="3301405"/>
            <a:ext cx="1645573" cy="772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Proveedores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9F4C5F6-E230-48A9-AE9B-047C67752610}"/>
              </a:ext>
            </a:extLst>
          </p:cNvPr>
          <p:cNvSpPr/>
          <p:nvPr/>
        </p:nvSpPr>
        <p:spPr>
          <a:xfrm>
            <a:off x="6787933" y="4045304"/>
            <a:ext cx="1438166" cy="772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Proveedores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nuevo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34782B-5FE2-475A-BC3C-8D858831CD4B}"/>
              </a:ext>
            </a:extLst>
          </p:cNvPr>
          <p:cNvSpPr/>
          <p:nvPr/>
        </p:nvSpPr>
        <p:spPr>
          <a:xfrm>
            <a:off x="6817657" y="3169770"/>
            <a:ext cx="1378719" cy="700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Proveedores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Editar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4AD624-92AF-4661-8FFE-8F0C4865FE4E}"/>
              </a:ext>
            </a:extLst>
          </p:cNvPr>
          <p:cNvCxnSpPr>
            <a:cxnSpLocks/>
            <a:stCxn id="45" idx="3"/>
            <a:endCxn id="186" idx="1"/>
          </p:cNvCxnSpPr>
          <p:nvPr/>
        </p:nvCxnSpPr>
        <p:spPr>
          <a:xfrm>
            <a:off x="4548259" y="3672483"/>
            <a:ext cx="271749" cy="1521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D15B493-9D74-4469-9CE2-9E3C118E4354}"/>
              </a:ext>
            </a:extLst>
          </p:cNvPr>
          <p:cNvCxnSpPr>
            <a:cxnSpLocks/>
            <a:endCxn id="188" idx="1"/>
          </p:cNvCxnSpPr>
          <p:nvPr/>
        </p:nvCxnSpPr>
        <p:spPr>
          <a:xfrm flipV="1">
            <a:off x="6429152" y="3520165"/>
            <a:ext cx="388505" cy="6630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5D933DD-7A08-49E0-92D8-423AA58F2C34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6361878" y="4035367"/>
            <a:ext cx="426055" cy="3962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84D807-AF7D-409F-BA44-5B1A93830C3B}"/>
              </a:ext>
            </a:extLst>
          </p:cNvPr>
          <p:cNvSpPr/>
          <p:nvPr/>
        </p:nvSpPr>
        <p:spPr>
          <a:xfrm>
            <a:off x="10639109" y="2356737"/>
            <a:ext cx="1289912" cy="596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Calculo de Gastos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F66C0DA-8564-4B52-AEF1-6F9F390B5088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8698486" y="1158486"/>
            <a:ext cx="2585579" cy="1198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7D5DC74-E39E-42EB-886F-860312CD1EAF}"/>
              </a:ext>
            </a:extLst>
          </p:cNvPr>
          <p:cNvSpPr/>
          <p:nvPr/>
        </p:nvSpPr>
        <p:spPr>
          <a:xfrm>
            <a:off x="9077453" y="2683106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Alerta Insumos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C87B5FA-4247-4EF5-8453-95257D2531B2}"/>
              </a:ext>
            </a:extLst>
          </p:cNvPr>
          <p:cNvCxnSpPr>
            <a:cxnSpLocks/>
          </p:cNvCxnSpPr>
          <p:nvPr/>
        </p:nvCxnSpPr>
        <p:spPr>
          <a:xfrm>
            <a:off x="8609679" y="1212709"/>
            <a:ext cx="1468367" cy="148301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44C1EE1-6A3B-4489-A705-0B31F83090F6}"/>
              </a:ext>
            </a:extLst>
          </p:cNvPr>
          <p:cNvSpPr/>
          <p:nvPr/>
        </p:nvSpPr>
        <p:spPr>
          <a:xfrm>
            <a:off x="5707193" y="5108165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Alerta Pacientes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051C092-822E-4300-B35E-C1826B0EB24C}"/>
              </a:ext>
            </a:extLst>
          </p:cNvPr>
          <p:cNvCxnSpPr>
            <a:cxnSpLocks/>
          </p:cNvCxnSpPr>
          <p:nvPr/>
        </p:nvCxnSpPr>
        <p:spPr>
          <a:xfrm>
            <a:off x="4186940" y="4259525"/>
            <a:ext cx="1698607" cy="82730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usney</dc:creator>
  <cp:lastModifiedBy>usney</cp:lastModifiedBy>
  <cp:revision>6</cp:revision>
  <dcterms:created xsi:type="dcterms:W3CDTF">2019-07-19T23:08:58Z</dcterms:created>
  <dcterms:modified xsi:type="dcterms:W3CDTF">2019-07-20T00:21:25Z</dcterms:modified>
</cp:coreProperties>
</file>