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4"/>
  </p:notesMasterIdLst>
  <p:sldIdLst>
    <p:sldId id="257" r:id="rId2"/>
    <p:sldId id="259" r:id="rId3"/>
    <p:sldId id="263" r:id="rId4"/>
    <p:sldId id="262" r:id="rId5"/>
    <p:sldId id="264" r:id="rId6"/>
    <p:sldId id="268" r:id="rId7"/>
    <p:sldId id="261" r:id="rId8"/>
    <p:sldId id="270" r:id="rId9"/>
    <p:sldId id="269" r:id="rId10"/>
    <p:sldId id="279" r:id="rId11"/>
    <p:sldId id="271" r:id="rId12"/>
    <p:sldId id="272" r:id="rId13"/>
    <p:sldId id="273" r:id="rId14"/>
    <p:sldId id="267" r:id="rId15"/>
    <p:sldId id="280" r:id="rId16"/>
    <p:sldId id="274" r:id="rId17"/>
    <p:sldId id="278" r:id="rId18"/>
    <p:sldId id="281" r:id="rId19"/>
    <p:sldId id="282" r:id="rId20"/>
    <p:sldId id="283" r:id="rId21"/>
    <p:sldId id="284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4FC4-181A-4E0F-BF89-9FDB8D1B5742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77FA9-3B60-42DF-B757-AEC7F324D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379BD8E-76FF-4C4C-990D-AD5DEFBC8895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F1E6CE-A738-4971-B1B9-A7AB8AC3DF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5292" y="609600"/>
            <a:ext cx="5865708" cy="21852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Smart University</a:t>
            </a:r>
          </a:p>
          <a:p>
            <a:pPr algn="ctr"/>
            <a:r>
              <a:rPr lang="en-US" sz="6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7" name="AutoShape 10" descr="data:image/jpeg;base64,/9j/4AAQSkZJRgABAQAAAQABAAD/2wCEAAkGBxQHEhUUExQWFRQVFh8aGBcVGRcdGBocHhcXHRohHh4dICggGyAmHCAcJDEhJSkrLy4uGCAzODMsOigtLy0BCgoKBgcGDg8PGisZExkrKysrKysrKysrKysrKysrKysrKysrKysrKysrKysrKysrKysrKysrKysrKysrKysrK//AABEIALwBDQMBIgACEQEDEQH/xAAcAAEAAgMBAQEAAAAAAAAAAAAABwgEBQYDAQL/xABPEAABAwIDBAUGDAIGCAcBAAABAAIDBBEFBiEHEjFBEyJRYXEIFDKBkaEVIzNCQ1JicoKSorGywRYkNFODszVEVHOTo7TSJWPCw9Ph8Bf/xAAUAQEAAAAAAAAAAAAAAAAAAAAA/8QAFBEBAAAAAAAAAAAAAAAAAAAAAP/aAAwDAQACEQMRAD8AnFERAREQEREBERAREQEXxzg3U6DvWmrc3UNAbSVlO09hlZvey90G6RcXVbVsJpuNW0/cZK79mrBk2zYUzhNI7wik/mAgkJFHY204UfpJR/hPWTDtfwmU285I+9FMB7dxB3aLmaTaBhlX6NdAPvvDP47Lf0lbHWjeikZIO1jmuHtBQe6IiAiIgIiICIiAiIgIiICIiAiIgIiICIiAiLRZpzdSZUZv1MoaSOqwayP+60a+s2A5kIN6tXjmYqXL7d6pnjiHIOPWP3WjrO9QUJ41tYxDNknm+FwPjB5sG/MRwuTbdjHfy+svbANiNTijumxKoLS7VzWO6SU6fOe67QfzINzj+3mnprtpIHzEfPkPRs8QNXHwIaua/plmHN/9lifHG7gYYg1hHL42S/ucFLuXtnuH5esYaZhePpJeu+/aC6+7+GwXU8EFe27IsYx8h1ZUtGt7TTSSuHHgAC39XNbug8n+Jvy1Y93dHG1vvcXfsppRBGFLsMw2H0nVEmnzpGgfpYD71nx7G8JZxge7xll/k4KQEQcE7Y7hJ/1Zw7+mm/71iVGxPC5RYNmZ3tlN/wBQIUkIgiKr2B0b79HU1DD9ro3D3Naufrdg1VSHepayNzhw3w+IjwLd/X2KfUQV6dR5nynq108zB9UtqAfwu3ngeoLNwnbtUUTujrqQEjRxj3o3jxY+4J9bVPC1+L4JT403dqIY5R9toJHgeI9SDnst7TcOzDYMnEch+jn6jr9gJ6rj90ldiokzJsKpay7qOV9O7kx15I/ed8eNz4Li+mx3ZZbevJTDtvLT200B0dF4dW/egseijjJW1+jzFuxzf1Wc6BrzeNx+y/QX7nW46XUjoCIiAiIgIiICIiAiIgIiIC+OO7qeC/FRM2ma573BrGglznEAAAXJJPAAKAM9Z8qc/wA/wfhjXmFxsd3R01uJcT6EY7Da449gDf7QdsopiafDLSynqme28wHhaMfSHv4cLB11p8pbI6nMr/O8Vkkbv9boyT07/vk/Jj7PHlZq7zZxswgyi1ssm7NV21kI6sd+IjB4dm9xOvAGykBBrsDwOnwCMRU0TImDk0anvcTq495JK2KIgIiICIiAiIgLxqquOjF5HsYCbXe4NF/WvZVV2z101Xi1Q2YutEQ2Np4NZutIsPtekfFBaljg8Aggg8COC+qAPJ9zeaaY4fK74uS7obn0XjVzR2BwufEdrlP6AiIgL45oeCCLg6EHgV9RBF+d9jVLje9JSWpZzrYD4lx72/M8W6dxXB4HnLEtl0wpa6N0lOPRY43s0G14X8CLfNOnLqm6sYtZmDAafMcJhqYxIw9vFp7Wni094QfnLeYqfM0ImppA9h4j5zT2OHFp/wDwuFtVW/HMvV+yCpFTSvMlM51t63VIv6EzRpfscPEWOgmvIuc4M5wdJF1XtsJYj6THEfqadbO525EEAOlREQEREBERAREQERRntwzp/R2l83hdaoqQRcHVkfBzu4n0R+I8kHF7VM6S5yqW4Zh93x7+64s+meO/+7bqb8DYu4AFSns7yLDkqDdbZ87wOlltqT9VvY0dnPiVzmxDIwwCnFXM3+s1DbtBGscZ1A7i7Qn1DkVKCAiIgIiICIiAijrO21ylyrOacRvnlb8puENawkAgXPE25Aadt9F02S82wZxg6aAkWO69jrb7HdhtyI4EcfUQAxtpGaTlChfUNaHSXDIw70d93M21IABNudracVB+A7aMQo5w+oeJ4S7rx7kbSG89wtAII5XJGmvap7ztl1uaqKamdoXtux31XjVh8L8e4lU+qqd1I90bwWvY4tc08Q4GxB8CguxSVLK1jJI3BzHtDmuHAtIuCPEKIfKHysKmFlfG3rxERy25xk9Un7rzb8fcsrye8ynEaR9I83fTG7L8TG4nT8Lrjwc0KT8Xw9mLQSwSC7JWOY7wcCPagpdQ1b8PkZLGd18bg9rhyc0gg+1XJyzjLMwUsNSz0ZWB1r3seDm+LXAj1KnWK0D8Lmlhk0fE9zHeLSQfUp28nHHDU089I46wvEjL/VffeA8HC/40ExL4TZfVyW1fE/grCat4NnOj6MW43kIZ+xJ9SDR4ntsw2glMY6aYA2MkTWlnGxsXOBcO8Ag8rrY4dtZwqvsPOejPZKx7ffbd96xNkGWIabCoDLBE584Mjy5jXFwc4ll7j6m7p4rbYls0wvEfSo4m98V4/wDLIQb3D8cpsT+RqIZf93Ix37FbBRZiOwqgqNYpJ4Tys5rm+xwv71rv/wCU4nhP9jxd9hwa8ysbz4gOeD6wgl2uo2YhG6KVgfG8brmuFwQe1V3zXgNTsjrmVdI5zqZ7ure5FuLopO3TgedrjVq6iafNGXWlzhFVsYCSbRu0A7BuSO9VyuwyzjFPtTw14ljsHXjlZx3XgAhzCfEOB5HTkg3+VMxQ5ppmVEJ6rtHNPpMcPSa7vHvFjzW4Vc8k4lLstxZ9HUu/q8rg1zuDbH5KUX4DWx10BdxLVYxAREQEREBERB+ZHiMEk2AFyTwAHFV0y9CdqOPPmkBNNGd+xGnRMIEbPxGxI73qWNsWMfA2FVBBs6UCFv49HW79zePqWh8nnBhRYe6oI61TIbH7EZLAPzb/ALUEpoiICIiAvjnBoudAOJK+rktq9PNU4TVtguXlguG8SwPaZAPFm9pz4IMihz9h2IT9BHVxOlvYAE2cTwDXEbrz3NJXSqjrXFhuDYjgQrWbJM2nNlC10hvPCejl7XEAbr/xD3hyCCtseX34FicznXLKlxmjceYe4lzfFrri3Zu9q/exrM5y5iLGudaGotFIOVyfi3ep3Psc5THt1y+MYw10oF5KU9I089zQSDw3et+AKsQNkF4lWzygMA+C8QFQ0WZVM3j/ALxtmv8AduHxcVO+R8Y+HqCmqCbukiG+R9cdV/6gVxvlB4WKzDBLzp5muv8AZf1CPa5p9SCHNkWNfAeK07ibMld0L+8SaC/cH7p9StiqPRvMRDgbEG4I4gjgrq4NXDE6eGYcJYmP/M0O/mgrlt9wj4OxMyAWbURtf3bwux38IP4li7DMU+DcWiB4TsfEfWN5v6mtHrXe+UpQb8FJPzZK6P8AO3eH8BUKZarvgyrp5r2EczHk9weCfVZBdFRH5RNYXU9LSsuXzz7wA57jd0D1uePYpcUN5xP9IMz0NNe7aZrXuHY4b0xvrzAj9qCW8Mo24dDHE3RsUbWC3Y1oA/ZcznXaLR5OIZM5z5iLiKIAvA7XXIDR4m55ArpcUqTRQyyAXMcbnAdu60n+SiDYfl2LHhNidVaeodO5o6Szg0gNcXWOm9c6dgAsg2uD7cqKskDJopacHg91nNF+G9u9YeNipOo6tlcxskT2vY4Xa5hBaR3EaFa/MGW6bMcfR1MLJG8iR1m97XDVp8FFNXkLE8gPdPhE7pob3dTv1cRpxZ6Mh09Ju67kEEq5vxH4IoambnHC9w+9und/VZQPsr2k0uSqV8UkMz5JJS8uZubtt1oaNXA8j7Vm532rMzLhktK+F8FUXsa9huWkNfvOsbXBBaLtcBx4nVTFkbB24Vh9LEWt3mwM3tB6RaHP5fWJQQBtUz1S53ETo4JIpoiRvuLLOjOtjbW4dqPF3au2yDtnpqamgp63pWyRs3DNu77CG6NJsd++7a+h1BKmYQtHzR7AtdjeXaXHmGOogjlafrNG8O9rh1mnvBBQZWG4hFikbZYZGyRu4OYQR7ufcspQTjuA1eyGbzyhe6Whc4CWF5NmgkAB3r0bIBcGwN79aY8t47FmSnjqIDdkg4H0mnm1w5EHT/6QbNERAREQQ15SlXuU9JFyfK5/5GAD+MqRsgUgocNo2DlTxk+Lmhx95KinymfSofCb94VNGCkGnhtw6JlvDcCDNREQEREBERBUzavl8ZcxOaNgtG+0sYHJr9SB2AO3gB2ALpfJ2xQ0uISQX6s8J0+0w7zT+Uv9q/flHkHEILcfNRf/AIstlz+xT/TVJ/if9PKgtFiVI3EIZInC7ZGOYQexzSD+6pO9u4SDyNleFUrx8g1U9uHTPt+dyCw3k9VhqcLLD9FUPYPAtY/93FdTtLpvOsKrWn/Z3u9bRvD3hcP5NoPmVT2ecf8Atsv/ACUjZv8A7BV3/wBml/y3IKZq3Gyuc1GE0RPKEN/KS0fsqjq1WxIbuC0t/wDzf+olQa/ygKYT4SXEX6OeNw7id5n7OPtVZVaXbn/oao+9H/nMVWkF26CTpoo3Hi5jT7WgqItmX/juP4nWcWx3jb63hrDe/wBSI+1Snlq4pKa979BHe/H5Nqi/FciYplqsnqsHlYWVBLnQuLQbkk2s8bhAcTY3BG9btJCYXtDwQRcEWIKgiOWfYvXSb0bpcMqX9Ut4t4kW5CRouLG2+G35abT+nWP4P/acLErRziY+/H6zHPb7l+ZttFJXsdBiFBMxrxZ7Oq8W8Hbh9fH2IJYwbF4cchbPTyCSN40cPeCDqCOYOoWcqu0uao8kVXTYVUOlppTeSlma9pA+qTbdNtd14NxwII9KwGS85U2cYekgd1226SJ3pxk9o5jscNDbtBADxzhkGizcPj492W1hNHZsg7Lng4dzge6yjbzTGdlWsZ8+oG6luvUHhq6L8O83mVOKIOOyVtIos3ANY/op7awy2Dvwng8eGvaAuxUfZ02T0eYyZYv6rUE36SIdVx+0zQE3+cLHvK1OTarG8vVkdDWR+c07yQ2pJJ3WtF79IBf8Mg3ieBsglKrpmVjHRyND2PaWua4XBBFiCPBQhgVQ7ZJizqWZx+D6s70b3E7rNbNdfgC30H92646WU6LldpOUG5xo3RaCZnXhceTwOBP1XcD6jyCDqkUZ7F84OxWJ1DUkirpOqQ70nMad3X7TD1T+E8ypMQEREEOeUpSb9LSy/Umcz87L/wDoUhbPa0YhhlG8a3p2A27WtDXe8FYG1vBzjWFVLALvY3pW2FzeM7xsO0t3h61y/k7Y155QyUxI3qeQlo+xJ1h+vf8AaEEsIiICIiAvjnboudAOZX1cltXZNJhNWKe5kLBcN9Lc329Jb/D3vVdBXPadmIZnxGaZhvGD0cfexmgI7nG7vxLrvJ0wo1VdLPbqwQ2v9qQ2H6Q9RVFGZnBrQXOcQAALkk6AADibq2GyzKf9EaFkbx8fIekm7nECzfwiw7Lgnmg6XFq0YbBLM7RsUbnnwa0n+SpS92+STzN1Zfb1mEYThxgabSVTtwW47jSHSHw4N/GqztaXkAC5OgA4lBZbyfKI02Fb5+mne8eADI/3YV0m0+qFHhNa48DA5nrf1B73BZ+TcI+AaGmpz6UcTQ775F3/AKiVw/lDYp5nhzYRxqJmi32Wdc/qDPagrarc7LKfzbCaIHnCHfmJd/NVKghdUOaxou5xDQO0k2A9qurhdGMOhihbwijaweDWgD9kEfeUFUCHCt0/STsaPEB7/wBmlVnU9eUrX7sNJB9aR8hH3Who/iKhrKtB8KVtNDa4knY0juLxve66C49DF0EbG/VYB7AAvdEQF41VJHWDdkYx7ex7Q4ewr2RBX/OWW4cy44zDaWCGljiaHTPija0m7GvcbCwNmlrQLcXEnu3GYdlU2VnNrMGll6WP0onEFzhbXd0Ade2rHXvfTkFstpeUKulqxi2Gm87GjpIgLueA0tJA+fdlmlvHQW1W82ebSoM3DongQVbfSicdHW4lhPH7p1HfxQeezraVFmodDMBBWtuHRG4DyOJZfXxYdRrxtdd8o82jbMo8ynzmmPQVrdWvb1WvItbftqHC2jxqOd9LajIu0ySkl8wxhvQVDLNbM/QO7OkPC55PHVdflxIS0iIgIiIIc2uYHLlupixmiFnMcBUNHA/NDj3OHUd4tPaVKGW8bjzHTRVMJ6kjb25tPBzT3g3HqWbW0jK6N8cjQ5j2lrmngQRYj2KFMnVT9l+Kvw6dx8zqXB0MjuAJ0Y6/AXtuO04tadANQnFERB8cN7Q6gquGHyHZVjzmOuKV53bm/wAhIbtdx13HAXP2Hdqsgo720ZLOaKTpYm3qaYFzAOL2fPZ3nQEd4t85BIYO9wX1RLsKz0MWhFDO74+FvxRPz4hwH3mcO9tjrYlS0gIiICIiDUUmV6Oil6aOlgZLe++2Ngdc8SCBoT2hbdEQVR2wY3JjOKVAfcNgeYWNPJrCRf8AEbuv2ELN2JZWOYMQbK4fE0pEjjyL/o2/mG94MPapnznsros2zdO8yRSkAOdEWjftoN4OB1A0uLd910OVMsU+U4BBTNIbe7nON3vdYAuce3QcAB2AINyqy7ecwfDGI9C03jpW9H3b51kP7N8WKeM/5kGVKGWo4vA3Yx2yO0bfuB1PcCqgzSuncXOJc5xJcTxJJuSe+6DtNjeCfDeKwAi7IbzP8GW3f+YWK1iivyf8tHCqJ1U8WkqjdvdE2+74XdvHvG6pGxzFGYLTy1EnoRMLz32GgHeToO8oK37eMX+E8VewG7aeNsXdfV7vXd1j91fnYRhXwji0b/m07Hyns4bjfe4H1LhMRrX4jLJLIbvkeXuPe4kn3qfvJzwPzSkmqnCxnfusP2I7gkeLy4fgQS6iIgIiINXmfGW5epJql4uImF1uG8eDR3XcQPWoJwPZ/WbQmSYo6dkM0ry6ENaWhzmmwN2m8YBFgbOd1bm/EztmjBm5hpJ6ZxsJYy0HsdxafU4A+pQ5lTO9Rsya2gxKlkETHO6OVnYXXO7fqyNuSbggi9rINpljajNl6TzLG2OjkZYNn3b3HAF4bfeGnpsvfs4lbTaDXYHmun+PrIA9o+LljO9KzQm260Fzm9rCPYbFdRFNhu0KH6GqYNbH02E9xs+M+xauDZBhMLt7zYu7GullLR6t7X13QcdsNz0XSHDZ5OkAv5tKd7rBt7s62tt3rNBAsAR2BTYoJ20ZYjymaSuoWMgMcgaWsFusDvxutz4OBPPqqZcu4s3HaWGoZ6M0bX27CRqPEG49SDYoiIC4vatkwZwoyGAecQ3fCdNTbrMv2OAt4hp5LtEQR7sczkcyUxgnJ87pbNkDgQXN4Ndrz0s7vF+akJQrtOw2TIlfHjFI3qPdu1EYuGlx43twDxz5PAPEhS9g+Jx4zBHPC7ejlaHNPceR7CDoRyIKDMREQQRteyNLgM/wpQXYA7flDOMT7/KNH1SfSHIk8jp32zDaHHnSLddZlXGPjI+Thw32drTzHFpNjyJ7eRgkBDgCCLEHUEHiCOagXaJs1myrKMQwvfDGHfcxnpwnUkt+tHbQjWw43F7BPiKM9mu1iHMobBUlsNVoATpHKfsn5rvsHt0vwEmICIiAiIgIiIOcz/lcZvopKYu3HEh0biLhr28L9x1B7iVDGA7DayWoaKp0TIGuG+5j95z2i1wwAaX4Xda3Gx4GxSIPOCFtM1rGANa0BrWjQAAWAA5ABQx5RGaujZHh8btX2kmtyaD8W0+Lut29VvaprVWdtODT4dic8srXGOdwfHJbquG6Bu34Xba1uOgPMIOMwvD34rNHDELySvDGjvJtr2DtPYrlYDhTMEp4qeP0YmBg77DUnvJufWoa2AZKe15xCdha0N3acOGp3vSeB2bvVB57zuxTogIiICIiAvCuoo8QYY5WNkY7i17Q5p9RXutLmvNNNlSEzVL90a7rBYySHsY3meGvAX1IQRrnrZZTYKx9dR1RoHRDe6zndGDws1w67SSbADevewGq5bLGeMdzcRSU0rS4C7pixgLW9r3WIHiBvFeNdW1+2arEcbTHSxuvbXo4gb9Z5+fIRew8QLC5U65NypBlCnEMA73yH05Hdp/kOAQR5R7EziBMuI1ss8xHzCSAbG3XfdzgCb2s1eWx7H3ZbqJcGrDuyMkPQk+iSdS0fe9NvbvHuCmZcTtH2exZzY17XdDVR/JzAcQDfdfbUi/A8Wk3HMEO2RQlQ5+xPIJEGK0z5om6NqG6kjgOv6MmnJxa7XVSLlDP1Fm9xZTPf0jW77o3sc0tFwNTq3iRwcUHUIiIMPF8NjxiGSCZu9HK0tcO49nYRxB5ELS5AykMmUzqcTPmBkLwXC27cAWAubDS/iSumRAREQEREEUbRNjkWNl09FuwTnV0Z0ikPq+Tce0aHsFyVyWXNp1fkeTzTE4pJGNsOvpMxvC7XHSVvZc68nWVhFq8w5dpsyR9FUxNkbyv6TT2tcNWnwKDyy1milzPHv00zZPrN4Pb95p1HjwPK63KgbMexepwd/T4XO5xbqGF/RzN+68WDvXu+tY+FbXsRyu/oMSpzJu6Xe0xTWvxvbdeOw217eaCwKLiMv7VsMxsD48QP+pUWZb8RO4fU5drFIJQHNIIPAg3B9aD9IiICIiAvjmh/EX8V9RAREQERaTHc20WXwfOKmOMj5m9d/qY27j7EG7XnUTtpml73NY1ouXOIDQO0k6AKG8y7eI47soYDI7gJJtG35WYOs71lq5yHLGObSnB9U90UBNx03UYB9iIWLjbgSNfrIOuzxttgw7eioAJ5eHSu+Rb4c5D7B3lctlnZvX58mFXickjI3c36TPHIMba0beOpA46NN7qTsl7LqLKu6/d6ecfSygGx+w3g3x1Peu4QYOC4PDgULYaeMRxt4NHvJJ1cTzJ1WciICIiD8SxiYFrgHA8QRcHxBWtwzLdLhMjpYKeOKR4s4xtDbi9+A049y2qICIiAiIgIiICIiAiIgLDxPC4cWZ0c8TJWfVkaHD1X4HvWYiCLMwbDqGvuad8lM7sB6SP8rjvexwXHP2WY1lkl1FU77QbgQyujcfvMdZvquVYREFehnrMWW/7TA+Rrec1Od2334w0HhxuVm0nlASM0loWuPMslLfcWO/dTwsKtwiCv0lgikB/vGMd+4QRhBt8o3enTVLfu9G793hZ8e3LDHi5FQ3uMbb+55C6eo2fYZUcaGnH3WBv8NlrpNkmESEk0YueyWcD2CSwQas7b8MH9/8A8Mf9yxZ9vOHsJDYap3fuRAH2yX9y3g2Q4QP9U/51R/8AIsum2ZYVTABtFGbfXL3n2ucSUHA1vlAsb8lROd3yShvuDHX9oWpftjxXGSW0lIz/AA4pZXjs52/Spqo8rUVCbxUlOw9rYowfba62zGBgsAAOwIK9/AWZc2fLSSxMPHpHthb62R2P6VuMC2BjR1ZVFx5sgFtefXfqfyhTciDnMu5GoMt2NPTsa8fSOu+T8zrkeAsF0aIgIiICIiAiIgIiICIiAiIgIiIC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155575" y="-1790700"/>
            <a:ext cx="53530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QHEhUUExQWFRQVFh8aGBcVGRcdGBocHhcXHRohHh4dICggGyAmHCAcJDEhJSkrLy4uGCAzODMsOigtLy0BCgoKBgcGDg8PGisZExkrKysrKysrKysrKysrKysrKysrKysrKysrKysrKysrKysrKysrKysrKysrKysrKysrK//AABEIALwBDQMBIgACEQEDEQH/xAAcAAEAAgMBAQEAAAAAAAAAAAAABwgEBQYDAQL/xABPEAABAwIDBAUGDAIGCAcBAAABAAIDBBEFBiEHEjFBEyJRYXEIFDKBkaEVIzNCQ1JicoKSorGywRYkNFODszVEVHOTo7TSJWPCw9Ph8Bf/xAAUAQEAAAAAAAAAAAAAAAAAAAAA/8QAFBEBAAAAAAAAAAAAAAAAAAAAAP/aAAwDAQACEQMRAD8AnFERAREQEREBERAREQEXxzg3U6DvWmrc3UNAbSVlO09hlZvey90G6RcXVbVsJpuNW0/cZK79mrBk2zYUzhNI7wik/mAgkJFHY204UfpJR/hPWTDtfwmU285I+9FMB7dxB3aLmaTaBhlX6NdAPvvDP47Lf0lbHWjeikZIO1jmuHtBQe6IiAiIgIiICIiAiIgIiICIiAiIgIiICIiAiLRZpzdSZUZv1MoaSOqwayP+60a+s2A5kIN6tXjmYqXL7d6pnjiHIOPWP3WjrO9QUJ41tYxDNknm+FwPjB5sG/MRwuTbdjHfy+svbANiNTijumxKoLS7VzWO6SU6fOe67QfzINzj+3mnprtpIHzEfPkPRs8QNXHwIaua/plmHN/9lifHG7gYYg1hHL42S/ucFLuXtnuH5esYaZhePpJeu+/aC6+7+GwXU8EFe27IsYx8h1ZUtGt7TTSSuHHgAC39XNbug8n+Jvy1Y93dHG1vvcXfsppRBGFLsMw2H0nVEmnzpGgfpYD71nx7G8JZxge7xll/k4KQEQcE7Y7hJ/1Zw7+mm/71iVGxPC5RYNmZ3tlN/wBQIUkIgiKr2B0b79HU1DD9ro3D3Naufrdg1VSHepayNzhw3w+IjwLd/X2KfUQV6dR5nynq108zB9UtqAfwu3ngeoLNwnbtUUTujrqQEjRxj3o3jxY+4J9bVPC1+L4JT403dqIY5R9toJHgeI9SDnst7TcOzDYMnEch+jn6jr9gJ6rj90ldiokzJsKpay7qOV9O7kx15I/ed8eNz4Li+mx3ZZbevJTDtvLT200B0dF4dW/egseijjJW1+jzFuxzf1Wc6BrzeNx+y/QX7nW46XUjoCIiAiIgIiICIiAiIgIiIC+OO7qeC/FRM2ma573BrGglznEAAAXJJPAAKAM9Z8qc/wA/wfhjXmFxsd3R01uJcT6EY7Da449gDf7QdsopiafDLSynqme28wHhaMfSHv4cLB11p8pbI6nMr/O8Vkkbv9boyT07/vk/Jj7PHlZq7zZxswgyi1ssm7NV21kI6sd+IjB4dm9xOvAGykBBrsDwOnwCMRU0TImDk0anvcTq495JK2KIgIiICIiAiIgLxqquOjF5HsYCbXe4NF/WvZVV2z101Xi1Q2YutEQ2Np4NZutIsPtekfFBaljg8Aggg8COC+qAPJ9zeaaY4fK74uS7obn0XjVzR2BwufEdrlP6AiIgL45oeCCLg6EHgV9RBF+d9jVLje9JSWpZzrYD4lx72/M8W6dxXB4HnLEtl0wpa6N0lOPRY43s0G14X8CLfNOnLqm6sYtZmDAafMcJhqYxIw9vFp7Wni094QfnLeYqfM0ImppA9h4j5zT2OHFp/wDwuFtVW/HMvV+yCpFTSvMlM51t63VIv6EzRpfscPEWOgmvIuc4M5wdJF1XtsJYj6THEfqadbO525EEAOlREQEREBERAREQERRntwzp/R2l83hdaoqQRcHVkfBzu4n0R+I8kHF7VM6S5yqW4Zh93x7+64s+meO/+7bqb8DYu4AFSns7yLDkqDdbZ87wOlltqT9VvY0dnPiVzmxDIwwCnFXM3+s1DbtBGscZ1A7i7Qn1DkVKCAiIgIiICIiAijrO21ylyrOacRvnlb8puENawkAgXPE25Aadt9F02S82wZxg6aAkWO69jrb7HdhtyI4EcfUQAxtpGaTlChfUNaHSXDIw70d93M21IABNudracVB+A7aMQo5w+oeJ4S7rx7kbSG89wtAII5XJGmvap7ztl1uaqKamdoXtux31XjVh8L8e4lU+qqd1I90bwWvY4tc08Q4GxB8CguxSVLK1jJI3BzHtDmuHAtIuCPEKIfKHysKmFlfG3rxERy25xk9Un7rzb8fcsrye8ynEaR9I83fTG7L8TG4nT8Lrjwc0KT8Xw9mLQSwSC7JWOY7wcCPagpdQ1b8PkZLGd18bg9rhyc0gg+1XJyzjLMwUsNSz0ZWB1r3seDm+LXAj1KnWK0D8Lmlhk0fE9zHeLSQfUp28nHHDU089I46wvEjL/VffeA8HC/40ExL4TZfVyW1fE/grCat4NnOj6MW43kIZ+xJ9SDR4ntsw2glMY6aYA2MkTWlnGxsXOBcO8Ag8rrY4dtZwqvsPOejPZKx7ffbd96xNkGWIabCoDLBE584Mjy5jXFwc4ll7j6m7p4rbYls0wvEfSo4m98V4/wDLIQb3D8cpsT+RqIZf93Ix37FbBRZiOwqgqNYpJ4Tys5rm+xwv71rv/wCU4nhP9jxd9hwa8ysbz4gOeD6wgl2uo2YhG6KVgfG8brmuFwQe1V3zXgNTsjrmVdI5zqZ7ure5FuLopO3TgedrjVq6iafNGXWlzhFVsYCSbRu0A7BuSO9VyuwyzjFPtTw14ljsHXjlZx3XgAhzCfEOB5HTkg3+VMxQ5ppmVEJ6rtHNPpMcPSa7vHvFjzW4Vc8k4lLstxZ9HUu/q8rg1zuDbH5KUX4DWx10BdxLVYxAREQEREBERB+ZHiMEk2AFyTwAHFV0y9CdqOPPmkBNNGd+xGnRMIEbPxGxI73qWNsWMfA2FVBBs6UCFv49HW79zePqWh8nnBhRYe6oI61TIbH7EZLAPzb/ALUEpoiICIiAvjnBoudAOJK+rktq9PNU4TVtguXlguG8SwPaZAPFm9pz4IMihz9h2IT9BHVxOlvYAE2cTwDXEbrz3NJXSqjrXFhuDYjgQrWbJM2nNlC10hvPCejl7XEAbr/xD3hyCCtseX34FicznXLKlxmjceYe4lzfFrri3Zu9q/exrM5y5iLGudaGotFIOVyfi3ep3Psc5THt1y+MYw10oF5KU9I089zQSDw3et+AKsQNkF4lWzygMA+C8QFQ0WZVM3j/ALxtmv8AduHxcVO+R8Y+HqCmqCbukiG+R9cdV/6gVxvlB4WKzDBLzp5muv8AZf1CPa5p9SCHNkWNfAeK07ibMld0L+8SaC/cH7p9StiqPRvMRDgbEG4I4gjgrq4NXDE6eGYcJYmP/M0O/mgrlt9wj4OxMyAWbURtf3bwux38IP4li7DMU+DcWiB4TsfEfWN5v6mtHrXe+UpQb8FJPzZK6P8AO3eH8BUKZarvgyrp5r2EczHk9weCfVZBdFRH5RNYXU9LSsuXzz7wA57jd0D1uePYpcUN5xP9IMz0NNe7aZrXuHY4b0xvrzAj9qCW8Mo24dDHE3RsUbWC3Y1oA/ZcznXaLR5OIZM5z5iLiKIAvA7XXIDR4m55ArpcUqTRQyyAXMcbnAdu60n+SiDYfl2LHhNidVaeodO5o6Szg0gNcXWOm9c6dgAsg2uD7cqKskDJopacHg91nNF+G9u9YeNipOo6tlcxskT2vY4Xa5hBaR3EaFa/MGW6bMcfR1MLJG8iR1m97XDVp8FFNXkLE8gPdPhE7pob3dTv1cRpxZ6Mh09Ju67kEEq5vxH4IoambnHC9w+9und/VZQPsr2k0uSqV8UkMz5JJS8uZubtt1oaNXA8j7Vm532rMzLhktK+F8FUXsa9huWkNfvOsbXBBaLtcBx4nVTFkbB24Vh9LEWt3mwM3tB6RaHP5fWJQQBtUz1S53ETo4JIpoiRvuLLOjOtjbW4dqPF3au2yDtnpqamgp63pWyRs3DNu77CG6NJsd++7a+h1BKmYQtHzR7AtdjeXaXHmGOogjlafrNG8O9rh1mnvBBQZWG4hFikbZYZGyRu4OYQR7ufcspQTjuA1eyGbzyhe6Whc4CWF5NmgkAB3r0bIBcGwN79aY8t47FmSnjqIDdkg4H0mnm1w5EHT/6QbNERAREQQ15SlXuU9JFyfK5/5GAD+MqRsgUgocNo2DlTxk+Lmhx95KinymfSofCb94VNGCkGnhtw6JlvDcCDNREQEREBERBUzavl8ZcxOaNgtG+0sYHJr9SB2AO3gB2ALpfJ2xQ0uISQX6s8J0+0w7zT+Uv9q/flHkHEILcfNRf/AIstlz+xT/TVJ/if9PKgtFiVI3EIZInC7ZGOYQexzSD+6pO9u4SDyNleFUrx8g1U9uHTPt+dyCw3k9VhqcLLD9FUPYPAtY/93FdTtLpvOsKrWn/Z3u9bRvD3hcP5NoPmVT2ecf8Atsv/ACUjZv8A7BV3/wBml/y3IKZq3Gyuc1GE0RPKEN/KS0fsqjq1WxIbuC0t/wDzf+olQa/ygKYT4SXEX6OeNw7id5n7OPtVZVaXbn/oao+9H/nMVWkF26CTpoo3Hi5jT7WgqItmX/juP4nWcWx3jb63hrDe/wBSI+1Snlq4pKa979BHe/H5Nqi/FciYplqsnqsHlYWVBLnQuLQbkk2s8bhAcTY3BG9btJCYXtDwQRcEWIKgiOWfYvXSb0bpcMqX9Ut4t4kW5CRouLG2+G35abT+nWP4P/acLErRziY+/H6zHPb7l+ZttFJXsdBiFBMxrxZ7Oq8W8Hbh9fH2IJYwbF4cchbPTyCSN40cPeCDqCOYOoWcqu0uao8kVXTYVUOlppTeSlma9pA+qTbdNtd14NxwII9KwGS85U2cYekgd1226SJ3pxk9o5jscNDbtBADxzhkGizcPj492W1hNHZsg7Lng4dzge6yjbzTGdlWsZ8+oG6luvUHhq6L8O83mVOKIOOyVtIos3ANY/op7awy2Dvwng8eGvaAuxUfZ02T0eYyZYv6rUE36SIdVx+0zQE3+cLHvK1OTarG8vVkdDWR+c07yQ2pJJ3WtF79IBf8Mg3ieBsglKrpmVjHRyND2PaWua4XBBFiCPBQhgVQ7ZJizqWZx+D6s70b3E7rNbNdfgC30H92646WU6LldpOUG5xo3RaCZnXhceTwOBP1XcD6jyCDqkUZ7F84OxWJ1DUkirpOqQ70nMad3X7TD1T+E8ypMQEREEOeUpSb9LSy/Umcz87L/wDoUhbPa0YhhlG8a3p2A27WtDXe8FYG1vBzjWFVLALvY3pW2FzeM7xsO0t3h61y/k7Y155QyUxI3qeQlo+xJ1h+vf8AaEEsIiICIiAvjnboudAOZX1cltXZNJhNWKe5kLBcN9Lc329Jb/D3vVdBXPadmIZnxGaZhvGD0cfexmgI7nG7vxLrvJ0wo1VdLPbqwQ2v9qQ2H6Q9RVFGZnBrQXOcQAALkk6AADibq2GyzKf9EaFkbx8fIekm7nECzfwiw7Lgnmg6XFq0YbBLM7RsUbnnwa0n+SpS92+STzN1Zfb1mEYThxgabSVTtwW47jSHSHw4N/GqztaXkAC5OgA4lBZbyfKI02Fb5+mne8eADI/3YV0m0+qFHhNa48DA5nrf1B73BZ+TcI+AaGmpz6UcTQ775F3/AKiVw/lDYp5nhzYRxqJmi32Wdc/qDPagrarc7LKfzbCaIHnCHfmJd/NVKghdUOaxou5xDQO0k2A9qurhdGMOhihbwijaweDWgD9kEfeUFUCHCt0/STsaPEB7/wBmlVnU9eUrX7sNJB9aR8hH3Who/iKhrKtB8KVtNDa4knY0juLxve66C49DF0EbG/VYB7AAvdEQF41VJHWDdkYx7ex7Q4ewr2RBX/OWW4cy44zDaWCGljiaHTPija0m7GvcbCwNmlrQLcXEnu3GYdlU2VnNrMGll6WP0onEFzhbXd0Ade2rHXvfTkFstpeUKulqxi2Gm87GjpIgLueA0tJA+fdlmlvHQW1W82ebSoM3DongQVbfSicdHW4lhPH7p1HfxQeezraVFmodDMBBWtuHRG4DyOJZfXxYdRrxtdd8o82jbMo8ynzmmPQVrdWvb1WvItbftqHC2jxqOd9LajIu0ySkl8wxhvQVDLNbM/QO7OkPC55PHVdflxIS0iIgIiIIc2uYHLlupixmiFnMcBUNHA/NDj3OHUd4tPaVKGW8bjzHTRVMJ6kjb25tPBzT3g3HqWbW0jK6N8cjQ5j2lrmngQRYj2KFMnVT9l+Kvw6dx8zqXB0MjuAJ0Y6/AXtuO04tadANQnFERB8cN7Q6gquGHyHZVjzmOuKV53bm/wAhIbtdx13HAXP2Hdqsgo720ZLOaKTpYm3qaYFzAOL2fPZ3nQEd4t85BIYO9wX1RLsKz0MWhFDO74+FvxRPz4hwH3mcO9tjrYlS0gIiICIiDUUmV6Oil6aOlgZLe++2Ngdc8SCBoT2hbdEQVR2wY3JjOKVAfcNgeYWNPJrCRf8AEbuv2ELN2JZWOYMQbK4fE0pEjjyL/o2/mG94MPapnznsros2zdO8yRSkAOdEWjftoN4OB1A0uLd910OVMsU+U4BBTNIbe7nON3vdYAuce3QcAB2AINyqy7ecwfDGI9C03jpW9H3b51kP7N8WKeM/5kGVKGWo4vA3Yx2yO0bfuB1PcCqgzSuncXOJc5xJcTxJJuSe+6DtNjeCfDeKwAi7IbzP8GW3f+YWK1iivyf8tHCqJ1U8WkqjdvdE2+74XdvHvG6pGxzFGYLTy1EnoRMLz32GgHeToO8oK37eMX+E8VewG7aeNsXdfV7vXd1j91fnYRhXwji0b/m07Hyns4bjfe4H1LhMRrX4jLJLIbvkeXuPe4kn3qfvJzwPzSkmqnCxnfusP2I7gkeLy4fgQS6iIgIiINXmfGW5epJql4uImF1uG8eDR3XcQPWoJwPZ/WbQmSYo6dkM0ry6ENaWhzmmwN2m8YBFgbOd1bm/EztmjBm5hpJ6ZxsJYy0HsdxafU4A+pQ5lTO9Rsya2gxKlkETHO6OVnYXXO7fqyNuSbggi9rINpljajNl6TzLG2OjkZYNn3b3HAF4bfeGnpsvfs4lbTaDXYHmun+PrIA9o+LljO9KzQm260Fzm9rCPYbFdRFNhu0KH6GqYNbH02E9xs+M+xauDZBhMLt7zYu7GullLR6t7X13QcdsNz0XSHDZ5OkAv5tKd7rBt7s62tt3rNBAsAR2BTYoJ20ZYjymaSuoWMgMcgaWsFusDvxutz4OBPPqqZcu4s3HaWGoZ6M0bX27CRqPEG49SDYoiIC4vatkwZwoyGAecQ3fCdNTbrMv2OAt4hp5LtEQR7sczkcyUxgnJ87pbNkDgQXN4Ndrz0s7vF+akJQrtOw2TIlfHjFI3qPdu1EYuGlx43twDxz5PAPEhS9g+Jx4zBHPC7ejlaHNPceR7CDoRyIKDMREQQRteyNLgM/wpQXYA7flDOMT7/KNH1SfSHIk8jp32zDaHHnSLddZlXGPjI+Thw32drTzHFpNjyJ7eRgkBDgCCLEHUEHiCOagXaJs1myrKMQwvfDGHfcxnpwnUkt+tHbQjWw43F7BPiKM9mu1iHMobBUlsNVoATpHKfsn5rvsHt0vwEmICIiAiIgIiIOcz/lcZvopKYu3HEh0biLhr28L9x1B7iVDGA7DayWoaKp0TIGuG+5j95z2i1wwAaX4Xda3Gx4GxSIPOCFtM1rGANa0BrWjQAAWAA5ABQx5RGaujZHh8btX2kmtyaD8W0+Lut29VvaprVWdtODT4dic8srXGOdwfHJbquG6Bu34Xba1uOgPMIOMwvD34rNHDELySvDGjvJtr2DtPYrlYDhTMEp4qeP0YmBg77DUnvJufWoa2AZKe15xCdha0N3acOGp3vSeB2bvVB57zuxTogIiICIiAvCuoo8QYY5WNkY7i17Q5p9RXutLmvNNNlSEzVL90a7rBYySHsY3meGvAX1IQRrnrZZTYKx9dR1RoHRDe6zndGDws1w67SSbADevewGq5bLGeMdzcRSU0rS4C7pixgLW9r3WIHiBvFeNdW1+2arEcbTHSxuvbXo4gb9Z5+fIRew8QLC5U65NypBlCnEMA73yH05Hdp/kOAQR5R7EziBMuI1ss8xHzCSAbG3XfdzgCb2s1eWx7H3ZbqJcGrDuyMkPQk+iSdS0fe9NvbvHuCmZcTtH2exZzY17XdDVR/JzAcQDfdfbUi/A8Wk3HMEO2RQlQ5+xPIJEGK0z5om6NqG6kjgOv6MmnJxa7XVSLlDP1Fm9xZTPf0jW77o3sc0tFwNTq3iRwcUHUIiIMPF8NjxiGSCZu9HK0tcO49nYRxB5ELS5AykMmUzqcTPmBkLwXC27cAWAubDS/iSumRAREQEREEUbRNjkWNl09FuwTnV0Z0ikPq+Tce0aHsFyVyWXNp1fkeTzTE4pJGNsOvpMxvC7XHSVvZc68nWVhFq8w5dpsyR9FUxNkbyv6TT2tcNWnwKDyy1milzPHv00zZPrN4Pb95p1HjwPK63KgbMexepwd/T4XO5xbqGF/RzN+68WDvXu+tY+FbXsRyu/oMSpzJu6Xe0xTWvxvbdeOw217eaCwKLiMv7VsMxsD48QP+pUWZb8RO4fU5drFIJQHNIIPAg3B9aD9IiICIiAvjmh/EX8V9RAREQERaTHc20WXwfOKmOMj5m9d/qY27j7EG7XnUTtpml73NY1ouXOIDQO0k6AKG8y7eI47soYDI7gJJtG35WYOs71lq5yHLGObSnB9U90UBNx03UYB9iIWLjbgSNfrIOuzxttgw7eioAJ5eHSu+Rb4c5D7B3lctlnZvX58mFXickjI3c36TPHIMba0beOpA46NN7qTsl7LqLKu6/d6ecfSygGx+w3g3x1Peu4QYOC4PDgULYaeMRxt4NHvJJ1cTzJ1WciICIiD8SxiYFrgHA8QRcHxBWtwzLdLhMjpYKeOKR4s4xtDbi9+A049y2qICIiAiIgIiICIiAiIgLDxPC4cWZ0c8TJWfVkaHD1X4HvWYiCLMwbDqGvuad8lM7sB6SP8rjvexwXHP2WY1lkl1FU77QbgQyujcfvMdZvquVYREFehnrMWW/7TA+Rrec1Od2334w0HhxuVm0nlASM0loWuPMslLfcWO/dTwsKtwiCv0lgikB/vGMd+4QRhBt8o3enTVLfu9G793hZ8e3LDHi5FQ3uMbb+55C6eo2fYZUcaGnH3WBv8NlrpNkmESEk0YueyWcD2CSwQas7b8MH9/8A8Mf9yxZ9vOHsJDYap3fuRAH2yX9y3g2Q4QP9U/51R/8AIsum2ZYVTABtFGbfXL3n2ucSUHA1vlAsb8lROd3yShvuDHX9oWpftjxXGSW0lIz/AA4pZXjs52/Spqo8rUVCbxUlOw9rYowfba62zGBgsAAOwIK9/AWZc2fLSSxMPHpHthb62R2P6VuMC2BjR1ZVFx5sgFtefXfqfyhTciDnMu5GoMt2NPTsa8fSOu+T8zrkeAsF0aIgIiICIiAiIgIiICIiAiIgIiICIiAiIgIiICIiAiIgIiICIiAiIgIiICIiAiIgIiICIiAiIgIiICIiD//Z"/>
          <p:cNvSpPr>
            <a:spLocks noChangeAspect="1" noChangeArrowheads="1"/>
          </p:cNvSpPr>
          <p:nvPr/>
        </p:nvSpPr>
        <p:spPr bwMode="auto">
          <a:xfrm>
            <a:off x="307975" y="-1638300"/>
            <a:ext cx="53530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04727" y="4419600"/>
            <a:ext cx="554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A software project developed by</a:t>
            </a:r>
          </a:p>
          <a:p>
            <a:pPr algn="ctr"/>
            <a:r>
              <a:rPr lang="en-US" sz="3600" dirty="0" err="1" smtClean="0"/>
              <a:t>M.G.Husny</a:t>
            </a:r>
            <a:r>
              <a:rPr lang="en-US" sz="3600" dirty="0" smtClean="0"/>
              <a:t> </a:t>
            </a:r>
            <a:r>
              <a:rPr lang="en-US" sz="3600" dirty="0" err="1" smtClean="0"/>
              <a:t>Ahamed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196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3538" y="1828800"/>
            <a:ext cx="545694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All those problems </a:t>
            </a:r>
          </a:p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should be solved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15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Am I going to solve all those problems? </a:t>
            </a:r>
            <a:endParaRPr lang="en-US" dirty="0"/>
          </a:p>
        </p:txBody>
      </p:sp>
      <p:pic>
        <p:nvPicPr>
          <p:cNvPr id="3081" name="Picture 9" descr="http://4.bp.blogspot.com/-zdYj93LfKIw/T16OaParDHI/AAAAAAAAAYU/OEmmSuf8MiU/s1600/thinking+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24074"/>
            <a:ext cx="20574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3657600" y="1295400"/>
            <a:ext cx="1981200" cy="1295400"/>
          </a:xfrm>
          <a:prstGeom prst="wedgeEllipseCallout">
            <a:avLst>
              <a:gd name="adj1" fmla="val 97574"/>
              <a:gd name="adj2" fmla="val 4485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 was creative with many ideas in my mind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609" y="3811070"/>
            <a:ext cx="543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 print access control  ??    IMAGE PROCESSING SUXX</a:t>
            </a:r>
            <a:br>
              <a:rPr lang="en-US" dirty="0" smtClean="0"/>
            </a:br>
            <a:r>
              <a:rPr lang="en-US" dirty="0" smtClean="0"/>
              <a:t>                                                    COST IS  HIGH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235" y="4572000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recognition access control </a:t>
            </a:r>
            <a:r>
              <a:rPr lang="en-US" dirty="0" smtClean="0"/>
              <a:t>??? </a:t>
            </a:r>
          </a:p>
          <a:p>
            <a:r>
              <a:rPr lang="en-US" dirty="0" smtClean="0"/>
              <a:t>	Again image processing</a:t>
            </a:r>
            <a:br>
              <a:rPr lang="en-US" dirty="0" smtClean="0"/>
            </a:br>
            <a:r>
              <a:rPr lang="en-US" dirty="0" smtClean="0"/>
              <a:t>	cost is high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487" y="3124199"/>
            <a:ext cx="556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 member staying at the entrance for checking students card</a:t>
            </a:r>
          </a:p>
          <a:p>
            <a:r>
              <a:rPr lang="en-US" dirty="0"/>
              <a:t>	</a:t>
            </a:r>
            <a:r>
              <a:rPr lang="en-US" dirty="0" smtClean="0"/>
              <a:t>Manpower cost , Accuracy issue 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2286000" cy="328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-76200" y="381000"/>
            <a:ext cx="3505200" cy="860029"/>
          </a:xfrm>
          <a:prstGeom prst="wedgeEllipseCallout">
            <a:avLst>
              <a:gd name="adj1" fmla="val 981"/>
              <a:gd name="adj2" fmla="val 1994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Yeah :D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 I found the solution</a:t>
            </a:r>
          </a:p>
        </p:txBody>
      </p:sp>
      <p:pic>
        <p:nvPicPr>
          <p:cNvPr id="4100" name="Picture 4" descr="http://t3.gstatic.com/images?q=tbn:ANd9GcQj54MbgO70AVDUZtVVvp13PrKfkrCOTVKNdHY7Xd7VHcw9Ok3w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72" y="2182788"/>
            <a:ext cx="2133600" cy="22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24672" y="1759500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frequency waves</a:t>
            </a:r>
            <a:endParaRPr lang="en-US" dirty="0"/>
          </a:p>
        </p:txBody>
      </p:sp>
      <p:sp>
        <p:nvSpPr>
          <p:cNvPr id="7" name="AutoShape 6" descr="data:image/jpeg;base64,/9j/4AAQSkZJRgABAQAAAQABAAD/2wCEAAkGBxQTEhUUExMWFhUXGCAbGBgYGRoaGhwdHRwfHBshGhgYHCggGx0mGxocIjEhJSkrLi4uGh8zODMsNygtLisBCgoKDg0OGhAQGywkHyQvNCwsLCwsLCwsLCwsLCwsLCwsLCwsLCwsLCwsLCwsNCwsLCwsLCwsLCwsLCwsLCwsLP/AABEIAOEA4QMBIgACEQEDEQH/xAAbAAABBQEBAAAAAAAAAAAAAAADAAECBAUGB//EAEkQAAECBAMEBwMJBAkEAwEAAAECEQADITEEEkEFUWFxBhMigZGh8BQysSMzQlJywdHh8RUkU2IWNFRzgpKywtIlQ5OiRLPiF//EABkBAAMBAQEAAAAAAAAAAAAAAAABAgMEBf/EADERAAICAAQDBgUDBQAAAAAAAAABAhEDEiExQVHwBGFxgZGxEyKhwdEUMoJCUsLh8f/aAAwDAQACEQMRAD8As4eTKm5kS5qisWzIyoUWdgTbhvFbRkLU4NK2rv8Ax0jtsMuWlEvDoVLCb5gbkF6kiilKr3xyW0sAqSSlValidfzjOJ5na4wik4/QxZgq8CWokveLUwOeEVpqTdvw/WsaHOtSxIUxDR3mzukKJcmYqWn+ZYIcgkNQuyhTW0edh42NhbW6slExLy10VRyniAb0dxR98S4m2BiPDbS4g52IK1qWq5sHdgKAet8dVsfpTKkSz2XUbpINwGobFNLEu7xgz5GFzkDEBiaFlN5peKwl4U/98jmDvbdCoWHPFhNvnuXNpLwy1BZmEnKKAEAVsARcE8qUigMHhpihLTMOZdA9A+51Bnel6lhEJicL/HP+U/8AGGkbOw81YlomkqUWSGZzoA4Fdw1hpUDblPMxpykoScPikgBPuLSlrUZQSL3qzu+Z7xlGThPrTPXdG8hWcHDYukwfNTVEAKFgFk2UNFE2GUswJ5bG4Yy5hQat+o8jFD8y0ZGFOszw/KCS8LhSQHXWlaAc6UEZoXWsWZQhGc3OIfauxxJUxsbF34iutKvE58jq5BQTWYQoDcKP8Is40fISeaviYLjZQVMlJJYFADwjN4jboztl7JzlzRIufWsW9r7SyJ6qSOyKKI3agb+Jgu1cZl+SljK1yOOg48YzMgZoCXitumXeu/dFMWdbFrswgGCwyJaOum2+gnVR5Q8kfuav737hDbTHyEjkr7oC9nSMzHYpU1eZZ5DQDcIgJUICsFQmKNJOkFw+FzkJGsW/2Ig9lOcL0KgySQxIpY1djVor4TEmWtKxVj69cI63b3S6ViChYlfKpDFTXuzkigGZbVLZ1b4zk2jp7N8NQednGTZIFq+vQiqpEapl0gRw5NQDFJnnwxHehmKlinrX8IPIQyZv2PvETVKhJT2Zn2P9w++C9TowZ3iIz35+MPC6s7jDxR6up6LIxQIBsfQjdw2IRik9VNV2iGQonwB3H+YnxirsvAKzpEpklZJWtgSEjQOCONj94h0mkBExIcFZJzMLgJBBYah62jPNZwPs+SGdPTivEwdtYFeHWUqHI7/zijIklRc0S9o6DbeIVMwqesVmKZqUh9wTT4mpguwsCtZT1bJUpRGcgHKAHLA0eG5UjLDws0skeOvkYqUxJMsEgbz6tHVbe2U2VMyanPTLMYAqBfsqFATR6NQRiq2ZLJAViEJBIBJKU0N2JLAs96WhJ2Z4nZpQxEt0be1diyv2lIkiVLQgBGZFgtz2j7zm1BXedXq7E2VJmbVxMtUlBlSkrKZRdqEBLNz8zwi/t/DoG28EkTFnMGUSQ6ciVFASSNSkPvc74DsCRLO2sYBOmMJSlZnTmJVlzj3fovoKZRuiz08qvbj9jE6L7PlrwOOxEyWlSkJ7Bq6FMqoFmFDbSFN2bLGx5U3qkdYuYU9ZXMwUqhegLpbkBGh0Swko4DaI65YCStDOkOEhZQSwc5gWOlC0RmIljYIWpRUrOSlOYslXWBJASKE5Ksd5IhPYzaVfxY/S7Djq9mhkhRloq3vuE5ipVyLXqcx3RY2vgZc3bqJS5SDL1Q2UECVmL5Rd68WEA6ZYZCZWzD7QSVdWgVSyUFIJWOVK293dFvamESnb0hIxCusWgqKixKVBKwEgE2KU2vUtwdFuCb80Z3RvY8ibjccFyELlygvKgkjKQshLEXoCHPDjGf0bwUtWycTPVKSqYJjIXqmiHBFmqfE8I3+jWESraWPlpxCkBKA60kZl5mK1KcmoUpjpvEZXRPApVszGviShCFrGUNlVlQFoJ+1Qf4WDF4BZPl25kttpSnZGDUZaXzk5r5g6qGg3VD6cY0OlEpPtuzkmUgEhDhNEklQCQaVQFcHYkRnbcw4Ow5E1U92U6JVGzFZSQNaJJPj3X+l2HCJmyle0ElZloBOV0JKkfKDkVa0oImrJUP8AH3Jo2dLm7aXLmyklOR1JBYUQCCAkCvDzij0dwEpadpKVJCuqQVS3NUEBbWofdHhxjamSBL28j5cuuVmJpcJUMldMqQd8A6JYFPtW05HtBCSMpV2e0FFQUrc6SSKUdXKKEsNZ1pxfsYGAlJ/YU1eROb2n3qE1y6tRnZon0uloGz9nLEtIKgp2oDY3vvfUbzBOj0hK9g4wGewlzFqA7LFUtKVJTv7RbXc3FukktJ2Hgp3XZjLJCUdmuYqBG905W7i/AoqUNPJFjbOw8PL2xhZKZAEmYlOaW5qTnBqS9wObcYlsTY0hW08ZKXJBlS5aymWCadpGXW7E668I0OlcgJ2jsyb7Q5XkRmZPZAKcp3dorVfuixs7DBG3Z6EzqzMOpZLJuop7LbwAFb2SOLjobgs23H7HkoU5i1KaLe0NnSJc6bL68fJzFJen0VNoYgiVIH/yU+u+JZ5uJhtuhIWCtCTqoBo6va2xTKlSZwXnRMZxTL2mJGVrBOaoN0gEVcc0iZLlD5I51m69AOAgPtU3KU9YrLuiHqdHZ8XCwI09X3exXUkZlAWctyeKGNFFD6wbzB+IjSSlqRVnS8ygN5ijgw5NYlozfaMR/EX/AOSZ+MKNz2JP8KZ67oUTmn3Hs5pHczMeZUqWoAHMVAu76sQQaEehGPiMWVnMo105Qbasz5CS/wBZX3wLDBMtHXLDuWQneePrTui0jz5Tm1lb0FtOZlw6EqopU0KSks7AXb8d4htn7bVJSWYg1ymz7w1UniIwsbMmTJmdbkmliw3AfhxiSwpj2VFrsk050pDoajJNSibCMWcQpcycVBCUkg0ZJozk3ez1VUcYpT8WFAdigUSGfMbMDcBPDXV6NUTjjMzJolCGAAokuCx5Ufx1MJzv4ei3CLjGj04YSi8z1b4mtiNvrXiEYpQUZqGCVZg1HI7LN9Ld8IDhNtKRPXiUhYmrfMrOK5iCWp/LGd3aC3MOfP8AS4daakWZmI/P1TWHRqW8FtXqpU2UhKwieAlfackMWALO7KMMdqvhhh2V1QUVM4JKiSXdvTRTlLSGBfK4JY1bVjWrcD36xKDqz/E8q8YAoubQ2n1qZKFhWSQnLLSCAyQAAKitEi9+LwbEdI1rxScWSeuQaENlBYj3Wax+G6MxUtqdzi3qsCKQ7ac9IKA08HtpUqevEIzCZNCgo9kuFkKUGIYOQPCBYPanUyJuHQFCVO98dk2DUUQ47jFEgPalaUtrVoisk0v+nwYQAaE7ambDowys/VS1FSRS5dy4qbnxiWO211vVBZX8ikJQAzAJy5RxAyi/3xlZgxHq4vwv4iEUv+dvEQUBszOkpOKGLJX1wdj2W91SPdZj2VHT4QsF0i6mZNmozZpoIW+U3VnLOKVEYZF6U8oh63wUI18LtpKMOvDJz9VMVmUCUkkgBL5iHskaxGdtdCsPLw5z9XKUVIDhwVFSiXZ7zFeUZDeEIq8/vgGbuM28mYqQtWfNIydXUAfJtlcMx91PnvMSV0m/ePaXmCcxGYNUFIRa3u6gaxzyvRiBMFAaM6fKWpRZRUtRUQtmJJJNqi5PNoJ+zkEpXMnJDhkulI90AdrKwKhqb0c3jII1g6caUpOatG4EavxoC/ARLRliYaktDuOj3R7r0zOpmpzIZi3vO9AQezaprcRj7QSwGb3nINGfi2lozcFtCbJJ6peUkMRvHcYrTcZMmTQZhflQRkos5JYmHLAcK1Oo6L7JOIUpKVJSoAkFQcUy078162tGTtiSUAqIZaF5eZ1BalC4cXAejsB7PxSkTElCik5h8fI8YnttZVNUCSQDTvFSd5eFWpEcbDWBVa7efMN7Yjerz/4w8UevP1R674ULKx/rI8jodsK+Qk/bVrzge0T+7Sf7z7jGnM2Z1+FHVE9ZJJMxCqFJL+KToR3wGTs32jBtLV8pJU60KoQagXuCNdDGyM3F39fI3cF0gmJQyNmzFBSEhBTLCinKnLmAShyCzgmKPRXa+OlSJns2EViApRKlqmBRSXIbqUkbi9XL7mfXlnagCwEyQMiQtJmIGVISySVZiA4zE+NIwuiOD2guRNGz50hCc/b+vmLEfKZC/ZtWlYZ6WpzmNxM1eInnEIyTMyCpOUhve0Jezip3RFEvVuV7sT4uR4cYLtHCYhE+enFqzTXQSXuCFWoNRurWAIUHLXAdq9/rnwijQZbhqasaDi7gc/HlCUXYEtYEk7qF6bompLHmRmzc9Q5fWnOILfVxq93d/AV7+6AAa0AgeHrgPuhNSt+O/jzMNNXuHxLG/lElkGtKm1uTiAAKhX18YQSfXrfEyktqzCrG2kFwkjOpnoLtu7rE8YAA4fDFZoGD33eN4ty9lDVVW05/r5RpTlBCTuFh8GitgMZnuGP3fk0Q2xldeyAx7R317r+HlFDqMqlFQfKHbQ1yjkNY18bjAil1Gw4cfW+GmIExOYMSzV7nBb1YwWwoz1qUEOVEAB9MvAZWoDv57opYxA7JAbMHbdViB90GmLSxquzZaeD+OkV5s0mrMGZns26KQgZEDUOP5Q6z+kJVvW6GFECX7v1hjCfX1whKY/D8YABmHlrIUClLkWF3Lig3uYYiGQDnAT71Mu53DOTS8JgehbS6SYuZh0iZsxctPWAgkKRL973cplpZ6hyq7XsR7T6Qzz1nW7KMtKkLSlRQxQ4qrN1YHZSH0a7w+OTtjqU9b7N86GKSlc7Nm7ObKSjLvbQl+FjEo20pakq6hedKkKCZkpmVRQqrs6AWLtEGck+b9EcPhJvbSP5h8YvbTX8qrmPgIDg9ndW653ZSnQFyToIEqaZ0wkCqjbu/KE0eNKK4Gv8AswcYUR/Zk7+Kf80NGOWfM7c+B/YdqhfXn2rCgSsTK+clNoKKcC6DYjR9zQE4c4g+0YR5OIlsJqB9EmlGug1YtwgkxAnpGMwZCJ0uq0DTgXuk2fixiri0YfFgTSpOHnppMS7V1Z9H00pcR0jrX8e6/Brzdgz0y15tpWDzQC90nKA5ClKysxJ3MKRz/R3YwxOGmKXj5mFSlRGVawmWoHKcxSVhwXFxuqY0cRsrZaUH96mKWhLgZmJURYjL2QSE6A1DuGjI2HhtnGVMVtBRE0q7GQrzZQBoj5Mlzrx3Qjq63MVWEEmbPlonJnJJQRMSQRTPqkqDXcPuMJIehbRiW4AV8fCJqVhzOm+zFXVjIlLpYn3nzWJJoHuTS0IrNS9Wapq1AATdm7LcG0i0agwQBdjfu1vq7+ERLDjrXXwMF0qNzi9Aw8YilHO+Ukdw8aOxvAMHMTxDd/PQemiNKhwRR6eqcmiQlmhOV+7ThTdwMRmKJfeKClRuGuh7mgAgpL0oTw5Re2UmilVuO/dSKCnB93kAzilqcIIR7yXIB0a7Fja/a+ED1EX5WICyUkMDYH8/hGbiJZlr80n14Ra2bhiVZq5QL2zagU0FBuLCNDE4cLS2uhiLpjKU2WJyCxGYU+/wLfCKGDnmWs/V+l63xf2ZhFA5jRqADXnWz/CBbXwZ99Lnf+MPuAbaeGzJzo3V5d2sZBMW5WMIQtO8FrUJ+6oiopDa+XnDWgiL1f8ASIECJr9eDeuUQUfXr1WGIgeMDJgij63Qz+vWsAyCjCQh1APldg+5yK9zwwMNLSCQFFk2URoHDtTc8JiO4ndGp4w6CdqlckzQAKiWFFVCFlZchTNS7M0WJfRyeJpA2uFKAJKlFZ7gcxJe5HB9BGRN2VsZEoGXiF9Z1jKKldvK/aeX1aWA3sLaxaGzNjGayMVOAYuoLudKmXTfUHSIJfWpgL2W5ZWIQWOqifjBvaEYdOVCgqYbqFQOUVDJwn8RXgfwiSJeE/iK8D+EDR5LfP2Be2q+urxMPFjq8J/FV/l//MKCyciPRtoYQyyMbgVZkKqpOnFKkjXeDeKWIxOAxCgtSVIWr3gxypPApLlPMOIZM1WCxGSWvNKmgnKTRSdQb79Kje9YxNty0pxc0AU7JI4kdo8IaOttWl0jqJu1dmBJIwZJFJbpJBLdokksqpGpo1oyOje2cNh8PMTiMGrFKKnzGTLypDBk5y6hqbUfjHTSNr43qGl4EgFCUhQoQjKQCkAAp1LnfQVjC6G7Tx0nDTBgcKJyc/aWV5iFUsjOKZWsK3eA7Otjml4hE2dPmSZPUoKk9ijBgSagBL2YfjBhUEFnO8VZ7Po+VtbQ2LxM6biJ6sRLEuc6XSAW91TuCVFy93o3Jn6sAFrUDh6lww0oSmmsWjQihIbidLt7pNX4tXfEJsvK551DEimgsT+EWJUsEsR2jyozNV7Fz3ARBUsg9q5BYaklwG8dd0AyuQDXnrUnRvC+te6BRc8btXz1dosLlKTVta8Try7t0DXLOV3ZqaBxubWrQCBCXXd8d/dQxBFM3e2g13aA6cIknDq+qTrTyqYh1egFb+rbuUAF7D7RCaXHw5t3mkXpeLQbFt7+uMYpkKAbIb3rw/DdrvgSJZd2J4HWo09WicqYzfVPSLqHj63GKmI2kgAhPaNRwfjwjNmSFC4I7u8/dATLdmqSONK6+tHgUQsCvXTl4+DtAwPXrwi0qWQ7ilgS8CmILPXh+vJooQJVd34+m9PEVjW26JlNLevTQyxQE231rAFAlHd6r+kQWd0FIOiT598QVuMAA1CIpWkKBLkCpG8PURPuhYZCusSEJKlu6UgEkkVDC5rCewHVTNv7LVKR1WByzOsDtKYlIV2h12YqUSNH4UuDr6TbLM1zs4BIBoUEVO8BZej8nfSL+L6Q7SVIlom7OUkCalQUSySQvsgSlCj07RN67ou4vpJtZEwzJmzyAEqLMSAAAVG5sAHpZxrEESdf8PP/AG7DVIw5vZz+MOnG4f8As58fzhHb00ktLl66U7qwv25N+pL8D+MB5bWv+yPtuH/gHxhQ/wC3Z31Jf+X84UBOTqzstrJ+UwzV+TNu5/KKHSBH76tgDRPI03avGjtYsvD8JRa96em7oodIj++zP8N6aaiGjdbrzOzk4TaJlKKVSUSyhJmCnuZKZ2SS+TRLUa8YXQ7A4+bhphwGJRKQFspBQlJUphXOZTu381OEaSNigylKVjlpyJSpSTkIV2cwEv5SwBCRmIYg0Zmx+jmxpWIwy1zccvBssgIM1OQp7Jcy8wJGammkM7qMbaEnEIxE9OKUFzQUObuGUzUBA7qxNSXB3ijMN7uN5ZRuCQG4AV04JKJuIRLnCclKkgTAKKcFzQncNTcb4sAqNDZ31NSU1oRVk/8ArFGhZ2fLHaJDNRnqHY92v5F4sLykpNyD5+q+EZ8sqJISz8dR57/jDzZak0IoS4IIpozm/lvia1GWcTWWVJNi4NNDy84BjhSWB7vIcGoHbk5gBmqyhyGJZ2AYVow3Cwh+pmLG8gMBSnDRy9YdUIfEFWZWR8rCzb2Nx+cCwYJmd1juPryiMydMSWB8u6vE8IZJUmYxAJA917mnZCmpzbWCgLsqpUArNVykhmuKHd+Airhj2JpB7VSnwfkSDAZwXLOZVy25rudYInDzU5lOLVqNNw5EwhhtnzFKURMdmezC49cjAMBLZMwm4qN2vpoaVNmrFHpwT3NxgWGStRVkA0caVe7l/WloKAErFzSCDWjFwNx3d57osz0IMqVnJAa9yab2gWJmzfdUzmjACoNNOcAxJmJCUrDBNqDzvbWCgLGISkSDkLpzM5Fb1gO0R8jK3sfgIGqXMEqvuGr6870ffApk8lISTRNqcG+6CgNfGTCFECYlFLGr1qa+njF2ioFTjcxYvVzrDYmepZc8g3rj6aAEQ0hEDDSkq6xOQso256V5w58YaWHWASwNH3WrAwO8n4HbIkoSudhlDrUtlPymYqGR1JQE5QdAbXBi1M2ZtZS1IXPkFWVWcuwysygWSKHMDwIBo0ZM/om2HQTtZa5ZmgFJV8kl1NmA65VQW0vqLwTFdGpSCrLtVSilC1Jcp7RH0aTjVT7u42iCJJ9MxcJ0em5wFBNVNQu5JsBxMHx2w2WpCQUzE3SpmNjQjgR4iMzYO0lYed1lSxtyIOt7NG7tnpQmaorQDnLCoomw77Rm7vQ5ILBcHm362Mz9gzdyf80KG/bs36yf8v5w0HzHLaOs2tOyzMOpqBBcaMWceDtF/aGCwWIKZyJ2RSwxlvVJGhJFRoFbmie0tmysZhkTcMflJae0gnRuLFneuhjjpcxiQpwRQgiorujY6UqeV+J2+Iw+yUpV8pNzJSyUnNV6urKm2Y/fYxh7CGy+oPt6vlszpyddmAcNYdW7vStLxro2ph0SVvhc2YASlGWGT2K5ewyu0klyxc1tGd0e25Jw+GUheBXiyVuFmUnIKihXlURZ7XamsI69O4wZnUddO9lKjKKksVg5gWU9w5LV9CLAlKzOxcW31uza1J7jXQilYtEyZiFpldSglPYDEAhKm0SGcPZrwcrINquB+DDUFwG4DfFo0RPBVUBUsSQHcBwQabyW8IaeU5AlPeSPLga34RFCqpWm713Fx+ZPcNIGoEgBIuzXdy9uZcwDJzZbywKZgrjVj6/KBqWoy0NUk343ETnSFZSCUsCSz1rccNzxDBTlWH0mYaDQ07vIwhFZE5SVEkVc3t38bRYmqacWLlw26w4buOp5QISVKUsAgVq9nBIfXiO+JqSoTg5AJ3O1AahxpXvJaBjITi8vX5yobmTrRnHN9GqTaSUPQnP5Ggvuo8Q2lLWB2ilnNEmj766QCYcxzzCEgijXOlvKp3wIRYw7CXLcu6iQQed/W6KeQqm5bEqL8he3AHyi5h5rJKUKSsgOAQxAapA10saP3RnoxBQc1Couz8XBLjR/F4KAJicWeudLFiyRv0ZuJhbTWRLShRddVGzpewfwtFWTMCVBTOQbEnzpX8fCJYrGFYqlI3kXgoDSxb9ZNvk6ugsLacamMKjMPG/rWLczHrVLyFtK6kC35xRJ9evGBAJR4wxHr0Yc3iCoYCYQNLZhm936TbtW4tBIQmAZXGZiSoNcdlh5K8eEDA6gydhpkDq1qK1TUiY6lmaUBXacKQlKUtWz0FyGNnNsETOyJmWv01gcCSUu33to8V5nSvBLkI6rZuUiaD81KEsgKqBNBzKJGjNoaRdT0wk9Y/7KAFadVLLeEmpZwX0MZkyrjRzBxODct1rPSJpkyZyVCQVBaQ+VX0hw/HxgCtqy3LYRIDmnf9mJoSmeM0kdVORXKKPyO/8AQw6PMklx+xR9mnfwleEPGh7Vjfqf+ghQxV4ep6PjMFMwqk4vAKzSphfKK3uCkX1dPNuA523VKLnArBerAt5hxT4eFvEbPn4ftYGYF4edUBwEg3dL0Fa9+oioMTjgD8nLqe/k3MP3m9GRu2lp9Gr9DTnbR2kEL/dn6yqyp+ynIE0dTSwwJZySSTTXC6KbSx8vDLGAwqJqM3aWVAqCmSPczg2H1Q7vG4rAbQ6uaBiEKSn54KzlmS5SPpL7BSDQOw78XonsvaE7CqOCxSZKM7FGUpJVQkhYQ9Q1QTu4Qzs1Oenz5y8RiDPSETVKRmSAwoks9b1d3Oo4Es4uSSGIArQJNzcakDS5MRxGGxEudiE4iYVzAtLqJJfsUuA9FC+/jE37NGtUO30nc6Ko4GjcRSixuszEbkmo4sd92yh4U8pUmgI4HkQKbnOnGJy7jjRqUqKsL+QccDEZ0jKBUEG9eNfX4QDRLHyAQoAVI97SjVIFWF7aHdFfD0C18cqSzOTz4b+MGxS1hJJUhmqNTQh+dQaRXS5GUW3aXBYm7X8IQA8KgCWskkAlNdL797EePGA4mb2wEsQGAd7ChtUXPhyg0hCikpB7BLl7fg9GPIdwDKUFBBqXto5c39fSgET2hdLlgEA635De3cYtT2BcBJGvu1SAGqq6W3RVxcggpzEFLZQaMGox87wNJUZZUoBSRRJJrcOxFWqPTwDC4cBkgZQQU5ajM+YuDq7O43RmzlAqLWcs253Hxi+UqZORIT1mYA3VS7k2484zprgl+T/gfHxgQiKxv15As/lTTlELV/SnD1aJqND6b0/wiM7Tldu6GBEi7PvMD3cImpmFa1eIK019PpABDvbdCXDrGsMo2gERP6evGISlKCwU1UC6Rcu4bzghEDlOVgJorTm4a8DGj0DE7d2uuTLEzBZSJqSFqUXKgrsjqVKzJBs55uKRZO1NuGaysMnMQaBTUoSxMwkaRUnbJ2sJMsTMZKbrksAO2FZuyTM6sOB9UHhW0XD0b2mJzK2iCpjVpgBGrhKA9TxZn0jMTvv+hx03F451Oirl+z4wBaRiB1srsz0++kUJ07PFh5sawWbg8UglXW5ykuQFEksa0N4gR1w6+R2ZqffQPVX8+cM8lpXary+5me14jfN8FfhDRof0infUT4K/GFD1K/ij1OfsWZLKvZ8S0ihT2ipI+rlLtcMANzRVlbKxH9pdhudw5Tqa1cGJzdk4SW5RiVBw4yqaj2u9HLg7yIrq2VhyCevWRmIPaDvprc5T5wHRT7/VB19H5AlqBxpTkGUIzJHWHKmYnKkqYMTldn7B4Rl7C6PyMRhFKn41WGZXuGYjqylxVUssammlQI0MWrZgSvOiYFM0sZlkUSzqIX2vlM1iQzRl7GOy+oIxzrnBToydcC1G+kEO790B0aLkZcrCSpU3ES5U0TZeeWAtNQewXLihuoXpm1rFkkGlAAHvetQNdR4WoYqp6ozMScNmErOhgsVPYN3J1dn3mLC5mUpVX6TAEuxBevJZ41PBqNQuGSMwf6NTQt2rG1CSd9h3RFSRkINMxLEAc6PFeRNqHJAfeHFjUmhoLc+URmYnM+U11FSQkAgjkxr38YBliat3zJbKHerHeDqxqG3QLZ8w5g5d/eHFvVfveIzJxZ8zpBcvzB38taRWSspNyC711LMb6sPKFQMs4VACVLNXuKl/0t3GJqDTUaOLbr04et0Vu0/ZVUUT3lxd2u7Pq8V58x0lRLqLVfSpY+TEb4KEWMTKIllJNVLJ3UHvFwN714tAAo9XMqaZQOTn/afhAlzFFiolxrruVwPOK85ZqyqFn4tbi1YANeRWWkOxUFgEcL8rCMd70Bs73DGrbrNBVTSAkPQGhoWu7EXeBrJILhnu9KuPxgSAAacm/D15QxT+f6nfE5hJPrX8IGkluJhgJfLwf1+kRJ5bvXrfEphu+8+d+fGBmAREb4gYn67ohAMW4ecQSl1gEsDTNuBb4c4kve5iKAnMMz5fpcnDt3QmB2OI6L4cYdCztSZMQqalJGdPVB1sSlAWWI3uwqSwiaejGzBMCU7RmWNQqW76WOtanlrFKYnYYlJVKQVTetGYPP6wozjPmBIQBlewBa1YPMx+xDMphFBNQ3yo0LH53fuY1G6JJlXcYAwPVPNws3rMhIIa45C49CCEdZ+8YfsrFVo/IXfz5xGdLEsDE4UlKHZSCbVZi/McnBBiYllTYjCgu7LlitdaDTlzDQHmtNvr0Y39Jl/wk+cKNr+luH/sqfFP/GHhXE2/Sd31f4OzEvBs/Vg1IPYFSAd51I9XgGXBkkCWk0cdkVL215vFAKzJJygE1rZmcMbhw53UhYSYQQClyGvYgX5W03mKpGuWN7GzjNsSQgp9iSStI6tYQkBEsocKSMhKe06gCB7z88LYu2peHwy0L2ccT2/nFISUaBisoJo28sWFo6GVPxgkrTKlyyguZ2Z1EPLSQFKzABWRnAJv9G0ZPRrH7Tl4ZXseHlLlZycx+cBJD9nrBQCjZRvhGxzmExSZkzELTK6sFaSJQsDkAIACQA7mwDtE5j1YsQXo7OaX0cMKaGHROnLmYnrhlmGaCoBgkHJrXlq5fxdSedx2XtShANt5P8o3GLLM7a8xSZJAoXDnV6WILPcPu7o5hKy7uY7HESUqQQrwsN1Fb9WO4VrGWjo+l3KzkzNUNcjUcC9t7Q0waDYWbnQCWsd+8Upp8IsTKh91GpSvLeXaIy0FJDBgFDyZuRcjwh09sdkAdkV8A3wtxpuAGXLIcX3+NPNq8YFMFiQHJ/H8Ce8QVfaLA83O/jrYHlEa5W1JJdqjTTv8u8Ar6/ebtQNxDfCImUHvZqavuHcb8t8MTRqszi+rAsNXYDuG6CZTU8Gfmd54A+EICuBq7EHxoNW7/GGCNQWP3H9TSJYXdZtXs3GJBNXp8HoG4Bjr8YABqTmUGcPb15d0DKb+tR4QRTHh3UbT1rCL1Nn+Frd71HGAAD3eIHnB+qGv667/AFSArMAEfXr4RE+j8InA1nfDAiYikhKgSHAqRvYhx3xI/dEkTVApygFQIUKVJoAHFWpaEB1K+k2HVJl9VsnKoTgQepliWQFVSJiUAqKhRmZ9CKRf2l0knknPsrKClYYy0qYZSSQEy01Tcnc9rxLG7Q2yqXKTMwkuX8ulpmZlFQUcoMszSUpNQSRari8Hxn7bzErTh3KV0SUVGU5m7R0txaIQmcFhQ2Cnu/zod+aL7zD7JWRhsQQSCGqDXxiWy8nsU/M+XPTLvypyX+jnyvqz6wLZz+yYjmIDga38fwCzI3+UKMjKfRhQqOrMeo5ZkhKBMQpIsCQLtUOO8dztFvBL7QUl3dwAxIrUBLgKqRTcTSOulzZOJw4StBzqBCgwbVRNPdNCN9uccVhUlC5iAotLmEAnhZ25CvAxVmFtOma6tozWKUTpiQv6qizgZdaiiRStKF2eJ4vFrk4L92mTEgLSFkEPVgrtBINKOfPQR2bh881KQQ6hpyO83uKxfwGNSkLQp0zgpQy1qlzkASOzlKWBHPnEyka4UXO3ZxGy5innGYp1rIUkq+mAGLPQ182i2x+iC9KPQ3Dkm1WamtxQGxOwIPWgOlAnKMoj6LEvl/lcmx04CKOKx6UkiZRdapDoXxA+jUW0MWnZrCaloIkJIykkEuygwLAhJLHU5ge/hAJtXG4Ve/BtHGvEUarscdKLDMSdexXfUDR3rU1NIh7egpUAS4BPumhYDucgB+A5QzQebKYOCrMTe7u5dw3Ii7juAwFIq1mUBe26tbN6MSn7RQStSSopJNcpuwau8sKFrQKZipYAOYtYHKoOAXLFt776g74BCCARQMPE899jES9yXJJLu5fU83S3cWhIxiQGJKS6WOXQgOQCKkslq6G8DVigezXNqGL2Gg5eQgAZe/hVzW4t31HOBqXVxct+PNuX3QkYgVAcsDYWoztXlXhAhODONOFNXrvt498MAo953uW3mmu8lqtTmIY1Jrf0+87vCIdeLn6WrUersGHhDrnAFncE0LEPRwzi+Y+UIBplKPUHy0rET8N3I+u6IKn1L38/X4RHra8vLQ8rboAI5Dv1hyb1b7qfgYZS9a0+P6Q0yfwIBrw7t9R5QAJTnlv9coC2txf15eUSC625b+F4jnqPXlAAyu9haIOXDXsOcSK/Qi5syWlZmpyuUyySp7GxAG4Pe7wmyZSyq2LDdKcZPmS5M3EKUgzQWyywXBcdpKArzhttbcxXXTB7RNYKIHaNmbfuJHImM3YKP3iTwWLQXbo+Xm/aMLic0pvMW8H/AFGd/eD4oiGzn9kxIFjlfurfSDYMfuE/+8HxR+cR2HlVJnSczLXVLuxp60fnCZinv4nP5OEPHcf/AM72j/Z0/wDkl/8AKFBmZ15T0jYgbfc6XASsO5A3WLGxsXjllj94xFBWcpt9+dLO/LfHWbJlF3FipTXp2VU8nFXqbxyU1X7xPLt8qonzFNNd+kPiYz/ei3h1rQrMksxvxBIY6bw2tYv43Hmb2FEZmqA6Xuo0HA14AE74zCgvTKXazc6Ed3E04QTChImiYp6KzEWU5SEqNBfKAK0vvMJoltrRF0bOmLQClaEABqoLBqZVKToANAWqCbxkpWgTgnEJCVhaUrJ+jUDMCdyXU9rR0RlqlBSUzQqTMJKFAFSmWVEilvpe9asVxtjOmYJpAorL7rBLakipZJo9SqmjzGzonCKayvUpvhhttMwKHUiWVUbL1hC05dwdBFP5+MR6Grw6MZtBUyaMq1FMtyGKVKCll2aig4O6sa+Pwcv9qyhlQJYSkhPVq7XaItluC3JuBgexdmoG0MSuYgBCs5QMuYe8ACW9wsnW4W3PQ0VnM9HFyhsPEy1rAnLzqAJAIUEAS6NckBLcDC6QCV+xcLKlqCp6FJpQkqWtRWGu3aJ7xG30cwCPZMUhSXme6MyHydpbs4skuWLDs3uQL2NCtkyClAEzOFElGUpY5gHIqoBkX+Bg1C9AXStWGmYrZipcwdXLKRMII9xJl5VFuRr/AC8IN10n9vmeVJ6rqH+iR1uUoyvYPLYtvPdFnpFsxGXBZUpCJaAmavIoVKb5SkKV7qlM3E3D2cXhJX7XDoSJTA5QkNRBDqDOO0q5Ddm92LCzH6GTMOjGbUK1p6uYppZJS2VS1qmEGxykJbmIzdiiUnYWJlqUBNWpag5ALpSkSgAbuQka6x0fR/ZspONxwWlKj2zLl5FlgchDnKwOUoo7nPTVsvZWz0/sjFkpQuYVFILFkgFnEwjKwJJFWYvqBAGpndKOqXsbBIQoddLUDloS5EwrSQzskqb/ABCta3+lSMMvH7LKJieqQR1igU+7LMoyyprZiFBy1AbRPbOGlnZeDUhKQoTUqmLymgzFJctWqkggfV4GCdJMDK9o2blSkSihKVnIoZnAU2RsxcJZmusO14VjtkJU6QNvLmunq/ZyQOy3WqGTKTb5tTtw7oH0NGFRP2p1kxOSbOyoJUlhKzrUpaVG7OK8o0F4CSNuVQMipbpTlNSJaqszXc5jTsxW6LYaV1m088tLoKyhOQkBKu0GIBAcAULGlqQ9QvU57Yolf0fnoWQJxWpbEgKzgSwgNeuUdzw/SiRJOxsClJaanIVe7mOdK1zQU3ZKl/C8XcBhEHYc8sFTUrylWU0CAkE5wGLJBLgsAqsS6T4ZJ2bglJQEnrFGYrKdVLS1nUMxFnPZBtAKyz0nThl7W2cpCk9UFErKSk0lhKpZLWzKSd14FJl4Y7bnLJSZZwxVldJT1pCUZTp7naZ7pfhFvpDg8P8AtHZ6cgCClIKAhTllJukDRScrXu8S2Xg5J25iQqWCnqgpCMhIfLkJcBk1BvfNSEOzgJEoftGalJeWJs3Laqe0UkFq6HiIN0ekfLYrQMv/AFEjx9awtjyx7erLQZpjD/CrTSL2wUPMxW8Z6c1nj64apnFiSts5zYCP3mSP5xDbeT+8TftfdGlsOWn2iUbdoDxoL7zTvgG3ZDz5rfXMO9SM63C4WW2z5xb/ALg8jLjAS4rujpsMn/p05/4g76y451KN72Pi1PNoECerOj/pZiP7ZN/9vxhRzWWFBlNvivme8dHJSky0FYNaAmzBCmqL0sfOOaI/eJ5JoZquYL69z+PCOp6MycqJeWtDvcqEtQLu5T3bu4c7LzdfiNwmLKgzihIJI3ZSX4Pug4jkvnXgVsQmpDMRQ1NxQt3uYNOo1eRoKMDah1N7wedKJUQVAMoEFr0ZiRUWTQ24VcOJklLFgHbShBsXsLCKoHFDqnMgEFwXsoFjxGhbQ74HJnEF7cCDoahr/kTpE5aAGzAFLszniQKVrVq3bfAkKckKdyCm5++4OV20YWaECVEV4lWZSgtRKqVUSWFgDdhfnFWbNKPdetLl2BoxdwaB61iSkupjobsaagl9KVFqxHEpdyQKbiz2IZuHLyhhYIvkCQSEg+67BnswvdVG+MWpUlSwEOVDQOdTqO+8Uyhg4tpuLOOW/wAY2tgrR2palZc6ewSwyqAepNK15FomW2hmnmmk9geIwGJSTOBEwgEkAqKmZlMCGUybtoBGHiMT2ipKySoVUFGoUGJd3++OtxW2Fyx28jo0QXK1AMOy3ZDmr6RlTNrVrLlBVgQhgCCK38oiLbNMWCjWVlbCTF4NBWpSusmDsIcuRTtLNwKDw32gJipOzzJU6VTSMo+kQ9cwuzP4jfUigmWDPxDqmLqhBoVU95tEB7aNWpinswGfiQZqnUsgWprlAY0ALeJJer0ZRbbqy1t9SzgsKU5iEKBUzkDKF9ogfzG51Nb15vr150rzHMLF+4s9qFiNzx6RLxaUJyBB64Fqpo78aFPDxjhcVhAvETUyhQzF5Mtm4aBLuxsBEwle50YsMupY6JzCMQTmJPVrAKi590ihfcSIsbEmq6raBzKcqJzAs9Vu5uTY7oFOAlfISO1NVRcwacE7iPK97AmpElPs8ntTV9lZFWe6QN7P8d0UcbxH17kUTFDZRS5AM2oeh7Uu8PttajhsEkLJAamgNTVnq5L63eFjuxIGEBzrKnITZNQW4kt8Tuhbccpw0ol5iAAQC5AbsjnVmG6lGgF8S3uXtpKUdp4btFTAZS5LdpRoX31vA9lTFDH4hWZT5GfMXshnOoakWcUrNtKQoGpbdcqUz6A1geypf77P17NP/SEFuvUxeiyCcU71ZZLufoq9P6N7YCD1mL3dt+HaLffAei0r5c/ZW3gYLsGakYnEIUWMwrAJt7xpwOvdAylTdl3oTgZeTrZqgMyS2lizP5sK276fSCSkozsyhMKQbFSWcO2oZu4xWVNnYYmWTS43HRw9uPKK2KxK5hBWp2tYDw7oitbKl2iHwsla9alko/6fN4rGnFGvdHLSZRNB4mw4kx1qUfuE37f3ojmUAVBsoMfF/iI0RlB8xuoR9ZX+X84Udl/TzFfxMP8A+OFD1OnLg8zu+jfzCeQ/+iMeT87O/v1/EQ0KGX/X5CHzi/7sf6Yo4b3VfZX8UwoUBQXDfOyuX+9EPgvp/ZHwhQoolFPaH/a5f8YFN91PrUwoUImQBHzZ7oY+763QoUSznmW5vup9aQOd85L+3/uTChQF8QfTD+tzPsj/AFqjOw30PtD/AGQoUHAUDvukHuTfs/cqOY6K++f7tPxTChRmuJ0dp/aVOiXzn+FX+oQDo7/WFf4/iYUKL5nDPd+Q+wP64vnN++GwX9eX9tX+mHhQnuxPciP68r+8H+2NfZX9dxP2D8EwoUDGuBl9GPnz9hcYs/59f21fEwoUNFYezOp6TWlcz8BHMzffVzhQozjsPG69DSR/UJv2x8Uxyyr98KFGsTOJGFChRRR//9k=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MQEhUUExIWFRUWEB4XFxUYFxIXGRcYGBoYGxQYFx8YHSggGRolHRYWITEiJSkrLi4uHB8zODMtQygvLisBCgoKDg0OGhAQGzUkICQ0LDAtLTQ1NiwsNywsMTAsLCwvLCw3LCwsLCwsLCwsLCwsLCwsNCwsLCwsLCwuLCwsLP/AABEIAOEA4QMBEQACEQEDEQH/xAAcAAACAgMBAQAAAAAAAAAAAAAABAYHAQMFCAL/xABPEAABAgICDgUIBQkIAwEAAAABAgMAEQQSBQYHFCExMkFRUnFykdETM2GxwSJzgYKSobLhQlNiovAXI0NEVIOzwtIVJDVjk6PD0yXi8TT/xAAaAQADAAMBAAAAAAAAAAAAAAAAAwQBAgUG/8QANxEAAgECAgcFCAICAwEBAAAAAAECAxEEUQUSEyExMjMUQXHR8CJSYYGRobHBQuEVNEOC8SOi/9oADAMBAAIRAxEAPwC0z5flKwk4cOHHmHZHNlJyd2Xpau5GOjGgcBGtjNw6MaBwEFguHRjQOAgsFw6MaBwEFguHRjQOAgsFw6MaBwEFguHRjQOAgsFw6MaBwEFguHRjQOAgsFw6MaBwEFguHRjQOAgsFw6MaBwEFguHRjQOAgsFw6MaBwEFguHRjQOAgsFw6MaBwEFguHRjQOAgsFw6MaBwEFguHRjQOAgsFw6MaBwEFguHRjQOAgsFw6MaBwEFguHRjQOAgsFw6MaBwEFguHRjQOAgsFw6MaBwEFguZCAMWA6RgMZW7ejD38TP9quaE++KO0SF9njmfLWSN0d0TIaz6jJgIACAA7AJk4hpgSbdkDdt7HL1QhM3FYToPuGcxVsYRXtiNpKT9lHzJnSrgvlGNWj6uZvVyCTOlXBfKDVo+rherkEmdKuC+UGrR9XC9XIJM6VcF8oNWj6uF6uQSZ0q4L5QatH1cL1cgkzpVwXyg1aPq4Xq5BJnSrgvlBq0fVwvVyCTOlXBfKDVo+rherkEmdKuC+UGrR9XC9XIJM6VcF8oNWj6uF6uQSZ0q4L5QatH1cL1cgkzpVwXyg1aPq4Xq5BJnSrgvlBq0fVwvVyCTOlXBfKDVo+rherkEmdKuC+UGrR9XC9XIJM6VcF8oNWj6uF6uQSZ0q4L5QatH1cL1cgkzpVwXyg1aPq4Xq5BJnSrgvlBq0fVwvVyCTOlX3+UGrR9XC9XI+qTRUhBUknECDOYzRmdKCi2jEKknKzFIlHiUZGDTWSN0d0ao0Z9RkwEAB2ATJxDTAk27IG7b2PISGU1lYVnBg+FPZpMVxjGlG74kzbqOy4CS1lRrKx+4DQImnNyd2URioqyMRqZCAAgAIACAAgAIACAAgAIACAAgAIACAAgAIACAAgAIACABls/mVjQrvqnvJimPRYl9VC8TDhKMjBprJG6O6NUaM+oyYDsAmTiGmBJt2QN23seQkMprKwrODB8KezSYrjGNKN3xJm3UdlwElrKjWVj9wGgRNObk7sojFRVkZZaKzIek6Pn2RmnTc2YnNRV2NuKbb8kICiMeAHiTniiUqdPdYTFTnvufF8o+qH3eUa7aHum2zlmF8o+qH3eUG2h7obOWYXyj6ofd5QbaHuhs5ZhfKPqh93lBtoe6GzlmF8o+qH3eUG2h7obOWYXyj6ofd5QbaHuhs5ZhfKPqh93lBtoe6GzlmF8o+qH3eUG2h7obOWYXyj6ofd5QbaHuhs5ZhfKPqh93lBtoe6GzlmF8o+qH3eUG2h7obOWYXyj6ofd5QbaHuhs5ZhfKPqh93lBtoe6GzlmF8o+qH3eUG2h7obOWYXyj6ofd5QbaHuhs5ZhfKPqh93lBtoe6GzlmF8o+qH3eUG2h7obOWYxRy2sGSACMYITPs9ENg4TV0hU1KPFnLayRsHdEJYxtvqV73gmKIdFiJdRC8TjhKMjBprJG6O6NUaM+uwCZOIaYyk27Iw3bex5CQymsrCs4JD4U9mkxXGMaUbviTNuo7LgJLWVGsrH7gNAiac3J3ZRGKirIyy0VmQ9J0fPsjNOm5sxOairsbedDQqIx5zjlPOdKj+O2ic1TWrETGLm9aQkBEhQZCScISojSEqPhGdWWRjWWZmorVV7KuUZ1JZMNZZhUVqq9lXKDUlkw1lmFRWqr2VcoNSWTDWWYVFaqvZVyg1JZMNZZhUVqq9lXKDUlkw1lmFRWqr2VcoNSWTDWWYVFaqvZVyg1JZMNZZhUVqq9lXKDUlkw1lmFRWqr2VcoNSWTDWWYVFaqvZVyg1JZMNZZhUVqq9lXKDUlkw1lmFRWqr2VcoNSWTDWWYVFaqvZVyg1JZMNZZhUVqq9lXKDUlkw1lmFRWqr2VcoNSWTDWWZ8/jCCO+NeHEyNWNyju+MUYbixNfghNrJGwd0Tj2Nt9Sve8ExRDosRLqIXiccJRkYdI0NacATMDEQRizTmYY6Ek7InVWLW8YQkMprKwrODB8KezSYdGMaUbviKbdR2XASWsqNZWP3AaBE05uTuyiMVFWRllorMh6To+fZGadNzZic1FXY286GhURjznHKec6VH8dtE5qmtWImMXN60hICJCgYolGr+UrIzDW7T9nv2Y6KVK/tSFVKlvZjxPt2nknyJS0kEz2YcAjM8Q7+yaxoq3tHzfy/s8DzjXtEjbYw+IX8v7PA84O0SDYw+IX8v7PA84O0SDYw+IX8v7PA84O0SDYw+IX8v7PA84O0SDYw+IX8v7PA84O0SDYw+IX8v7PA84O0SDYw+IX8v7PA84O0SDYw+IX8v7PA84O0SDYw+IX8v7PA84O0SDYw+IX8v7PA84O0SDYw+IX8v7PA84O0SDYw+IX8v7PA84O0SDYw+IX8v7PA84O0SDYw+JtotMJVVVLDiImO2Rw6AYZSrOTszSpSSV0K0nrF738ohFXnY2nyI3WNyju+MMw3FmlfghNrJGwd0Tj2Nt9Sve8ExRDosRLqIXiccJRkYSOk0gIEz6BnJ7IvnNRV2c6EHJ2RyVrKjWVj9wGgRDObk7ssjFRVkZZaKzIek6Pn2RmnTc2YnNRV2NvOhoVEY85xynnOlR/HbROaprViJjFzetISAiQoGKJRq/lKyMw1u0/Z79mOilSv7UhVSpb2Y8TFLpPSYBkfF8u+NatXW3LgFOnq73xNBPyGkwnwGm+83NA4/KHbCYvbRC83NA4/KDs8zG2iF5uaBx+UHZ5htohebmgcflB2eYbaIXm5oHH5QdnmG2iF5uaBx+UHZ5htohebmgcflB2eYbaIXm5oHH5QdnmG2iZvJzQOPyg7PMNtELyc0Dj8oOzzDbRMXm5oHH5QdnmG2iF5uaBx+UHZ5htohebmgcflB2eYbaJqcbKTJQzTxzhc4ODszeMlJbj7ovWI3j8Ko2o869dxipyMxSesXvfyiCrzsKfIjdY3KO74wzDcWaV+CE2skbB3ROPY231K97wTFEOixEuoheJxwlGRg6pwrNY4yMHYMwEZnNzd2KjFRVkZZaKzJPpOj59kZp03NmJzUVdjbzoaFRGPOccp5zpUfx20Tmqa1YiYxc3rSEgIkKBiiUav5SsjMNbtP2e/ZjopUr+1IVUqW9mPExS6T0mAZHxfLvjWrV1ty4BTp6u98TQT8hpMJ8Bo602GRXXhViAHwp7e2K4QVJa0uJPKTqPVjwFl0hajMqI7ASAOGPbCJVZN8RqpxSsY6RWsr2lc4115ZmdSOQdIrWV7SucGvLMNSOQdIrWV7SucGvLMNSOQdIrWV7SucGvLMNSORGLP2/0WhkpLynXB+jaUVEH7RnVTsJn2R0MPgMVX3rcs3u/tiKlalAgtlLrVLWSGEJZTpUpbi+w4wkbJGOxR0RCPUm2/ovP7kk8U3yxSIzTbcKe9l01/wBVxTY/25RfDC0YcIr8/m4h1JPvOS7ZFxeU8tU9Zxau8w5U0uEfsa3Z8t05aMl1aT2LUnuMZ2afd9g3nUoVtdOa6um0gdhdWsegLJEJnhqMuMV+PwbKpJd5JLGXVqc3IO1X055lTaz6Umr92IauiaUuSTj9199/3HRxTXFJk5sBdNor5AU4pleo8RVV2JXMjZOR7I5VXR2KovWXtL4eXH6FMa1Kpu4MmlkDNQIwgox+mIMTzIdQ4M10XrEbx+FULo869dxvU5GYpPWL3v5RBV52FPkRusblHd8YZhuLNK/BCbWSNg7onHsbb6le94JiiHRYiXUQvE44SjIwaayRujujVGjHGHClpRGOtIemQn74rpy1aTZPNXqJMVAiUeMUSi1/KVkaNbtP2e/ZjopUr+1IVUqW9mPExS6T0mAZHxfLvjWrV1ty4BTp6u98TQT8hpMJ47ho602GRXXlYgB8Ke3tiuEFSWtLiTyk6j1Y8BRxwrNZWPMMwGgc4nnNzd2PjFRVkZabKzJPpOYDSeUYhBzdkYlJRV2MLoYGNwDaAPGHuhFcWKVVvgj5vdP1qfd/VGNjH3jO0l7py7YbL0agNF159MsSUJAUtZ1UCthPbiGciHUMC60tWDuayr6q3opW2i3yk02aAehZJ6tBIKh/mKxnYJDbHocJoyjQ3v2pZv8AS9Mhq4mc93BHOtdtVpVOP5hsVJyLqyENj0nK2JBMVV8XSo88t+Xf68RUKUpcEWVYe5BRkyNJpfSHVRJCNhMyo7QUxyqulZPdTsvu/L8lMMPbmTZKqDaVY9mVRqjzGJSkJcV7S1E++OdUxFapzVX9bfZD4xjHhA7DdBbTkrbGwJHcYldJPjIYptfxMrobZxuIO0JPjAqUVwkZ2kvdOZS7TqDSMtmjqJzhtAV7SSFe+KadWrDkqv6/oVLVfNAidn7kNGlWYeW0omVU/nEYifpGtm1oujpWrSX/ANEpfZ/bd9hXZ4Tfs7vuVxbDaZS6FNS267Y/StzUkDSrBNHpEu0x08NpChX3Rdnk9z+WZPUw84cVuMWs240mgSCFV2vqVklMs9TOg7MGkGM4vAUsTzKzzXH+/W8KVeVPhwLptOtpo9kCgtKksHy2lSrp8lWH7SftDBsxR5qrgquGqpTW7ufdw9bjoKtGpTbR26T1i97+URJV52Np8iN1jco7vjDMNxZpX4ITayRsHdE49jbfUr3vBMUQ6LES6iF4nHCUZGDTWSN0d0ao0Y0jqVecHemKY9FiH1ULxOOG6Wr822MxAn2yGKKqzeokIpr22xQxKPHWmwyK68rEAPhT29sVwgqS1pcSeUnUerHgKOOFZrKx5hmA0DnE85ubux8YqKsjLTZWZJ9JzAaTyjEIObsjEpKKuxt1wNCojKznR2nt7IplJUlqx4iYxdR60hGXzOnbEj372UCtlH3G2XFtN9K4lBKW5hNcjEJwylGMppTdl3sxJtK6PPNlKe/TXyt2st5SqoSAZjDINoTjSAZirjnOeGce2pUqVCnqw3RW/wDtv9nFnKU5XfEsi0+5olADtNAWrGGJzQnzhGWeweTvRwsbphy9ihuWff8ALL8+BdRwiW+f0LDccbZQSopbbQnCTVSlKR7gI4iUpyst7fzZZdJEIs5dQozJKWEKpCh9LIbntImr0CXbHWoaGrT31Hqr6v18yWeMguXeQyyF0qnu5C22RP8ARoBMu0uVvdKOrT0PhocU5eL8rE0sXUfDccZ+2mnLwqpj/quLR8BEVRwWGjwpr6X/ACKdeo/5M+WbZ6ajCKZSPS64v4iYzLBYeXGmvol+DG2qe8zrUK6LZBvKdQ6NDjae9uqffE1TROFnwjbwfncasXVXfcm1i7rrLyUIpTSmlA4XEnpEHARMiQUnHmCohxWiamp/83fx3Py/A2liYqV5bia0amNvt12nEuIIMlJIUDpGDP2RwZ0505as1Zl8ZKSuiK2+3NmX1FyiBLLpTWKBgbcM84GQrtGDSM8dulpSVGSjU3x+68yDsynG64lQBT9Bfn5bD7KpzxKSe4pI2gg5wY7ydOvDdvi/XrvI2pRlbgy/rWrIP0mjodpLXROrE1JwieASVI4U1hhqnCJx43HQhCvKMHdet39nXotumrnesblHd8Y1w3FmK/BCbWSNg7onHsbb6le94JiiHRYiXUQvE44SjIwaayRujujVGjGkdSrzg70xTHosQ+qheJxw1S8hvd8BFNbkiJp80hdvKTvp+IQiHMvFDZcrN9kOs2IEvSTPuHCG4h+0Lo8pobbKiAMZz6NJhUIOTsjeUtVXHHXA0KiMrOfE6T2RTOSpLVjxERi6j1pCMSN33spN9Eo3SYTgRwKtnZ3w+lS1t74CqlTV3LiOXg3oPtL5w/YwyE7WeZzmrVKGmkKpIZAeUmRXNc+0jDgURgJxkCHucnSVJv2V3Gl3ra3ec23O2KiWLbrOArcUPzbKVqrL7Th8lAzqPomcEZw+AVeVkt3ezMsRKK4lD2yWyv05ZU8uSAZpaBV0aNEgThP2jM7MUeiw2EpYdWprfn3+vgRVK06nMzvWsXMqbTQFrAozR+m4DXI0pbwE+sU9k4XWx9KnuW9/Dz/9CNJssexNyOx7IHShykK0rWUp9CW5YOwkxzamka0uG718RypRR32bR7HIxUJjaUAnicMSyr1ZcZv6vzGqy7l9Ea6fabY8oUbyYmEmR6NM+MLlXqwi2py+r8zaKTkk0voiMWSubUB6dVCmVaW1mXsrmngBGKWl8TDi9bx81ZjJYSm+6xCbYrl9KoyOkZIpDZzJBS6Mf0MIVgH0TM6I7dDSlKcU5+y39Pr5/UinhpJtR32IrYizD9CcKmVlCpyWk5KpY0rScejSMxEWV8PSrxtUV13f0xUKkqbui7LVLeWrJyBHRPpR5TZMwrSps/STpGMcCfM6SwU6LUuMc/M6OFqKSa7zrUiwNHpL7DjzKVrbXNKiNAUQDrAGRAOI4YmwuJq03qRdk+IytTi1rNb0dGk9Yve/lEIq87N6fIjdY3KO74wzDcWaV+CE2skbB3ROPY231K97wTFEOixEuoheJxwlGRg01kjdHdGqNGNI6lXnB3pimPRYh9VC8Tjhql5De74CKa3JETT5pC7eUnfT8QhEOZeKGy5WbrIdZ6g71Q3EcwujyfPyCgZY2GMUOczW5TU7lK3z3wupzs2hyo+6LR+kOHJGMaZzwbMEMo01J3ZrUnqrcdYCLSQIACACuLqNz802dKo3/wChKQFNk4HUpxSngSsZsxz6Y6OCxmy9ifL+BVSnrb0b7QLmzVCCXqQEu0mUxnQydCBnV9s+iWfXFY6VX2Y7o/d+sghTUSYWbs3R6E30lIdS2nNPGo6EpGFR7ADElOlOo9WCuMbS4lYWcu0GZTRKNgzOPE4diEHFtUNkdOlovvqS+S8/6EyrZEUpV1CyizMUhLfYhpmX30qPviuOAoLuv8/KwvbSNTV0qygwKpVcESIU0xL7qAffGJ6Pw8lbV+7MqtNO6O7Ym6y4CBSaOlQ1miUn2Vkg+0I51bQcXvpSt8H5ryKYY1/yRZVhrY6NTmEmjuhRSrykYlomFZSThG3Ecxjl4rDVKEFGa8iilOM5to4VuVpbNPSViTb4TgcAypYg4BlDtxj3HOC0jUw7txjl5ZfgzWw8anwZwrRbnjlGdD9MAC0KPRNhU5EEjpFEY54ao0YToHQ0npHWjsqXB8X+vMnwtD+TLLovWI3j8Ko4dHnXruLKnIzFJ6xe9/KIKvOwp8iN1jco7vjDMNxZpX4ITayRsHdE49jbfUr3vBMUQ6LES6iF4nHCUZGDTWSN0d0ao0Y0jqVecHemKY9FiH1ULxOOGqXkN7vgIprckRNPmkLt5Sd9PxCEQ5l4obLlZush1nqDvVDcRzC6PJ8/IKBljYYxQ5zNblNTuUrfPeYXPmZtDlQ1Yz6WweMUYbgxNfuA2R0JmNM5E7BLvMZeIV+AbB97HWnAoAjERD001dCWmnZn1GTAQAI2cpDzTDi2Gg86lBKGyatY6J++WfFMTnG9NRc0pOyzMO9tx5jsrZCk0+kFTxW68pVUJkqYM+rQgZMj9EDTPDMx6aEIUoWjuXrfcjk3J7yfWtXHnnQF0x3oAf0TdVTnrKM0oPYAqIK2k4x3U1f493r6DY0cyc0O5dYxsYaOXDrLcdM/QFBPARDLH13/ACt8kM2UcjFkrmtjC2oijVSEkgpceT/NI+kRo9IYiMW1L8G0aMHJKxBLO3KSAVUR4q/y3ZAndWkAegj0w3D6bTdq0fmvL14G08F7jK+PT0J6flsPNndUnwKT6QRpEdv/AOden3Si/XrvI/ahLJl92r05+kURDlJa6NxSTgxVh9FZT9CeOr/8HjMXTp06zjSd163fHxOvSlKUU5LeSOyOWN3xjGJ5ka0OVmqi9YjePwqhdHnXruN6nIzFJ6xe9/KIKvOwp8iN1jco7vjDMNxZpX4ITayRsHdE49jbfUr3vBMUQ6LES6iF4nHCUZGDTWSN0d0ao0Y0jqVecHemKY9FiH1ULxOOGqXkN7vgIprckRNPmkLt5Sd9PxCEQ5l4obLlZush1nqDvVDcRzC6PJ8/IKBljYYxQ5zNblNTuUrfPeYXPmZtDlRvoeS5u+CofQ5WLq8UKiJhx07HdWNqviMXUeRElXnYzDRYQAEAHMYsBRm6SulJZSH1pkpyWE6SMwJwTIwmQnihjqzcFBvcu4xZXuI22W40WxqQXlErUJoZRIrV2ynJKe0kCGUMNUrP2eGfcYlNR4lYWSuzUtR/MUdltP267quzCCkDgY6cNGU1zNv7eYh133I0MXYabhDrTDiSJGqHG1cayh7oKmiqUotJtffyMxxDTTsTe1a3SjWQ8lJLbsplpcpnSUEYFjZh0gR5/F6Pq4be98c1+8jo0q8anDidyy1g6PSE0dx1lK1tOTQojCMoyOkTAMjgmAYI16lOhaDtfczVQUqjub3MR2GISgbsjljd8YoxPMhNDlZqovWI3j8KoXR5167jepyMxSesXvfyiCrzsKfIjdY3KO74wzDcWaV+CE2skbB3ROPY231K97wTFEOixEuoheJxwlGRg01kjdHdGqNGNI6lXnB3pimPRYh9VC8Tjhql5De74CKa3JETT5pC7eUnfT8QhEOZeKGy5WbrIdZ6g71Q3EcwujyfPyCgZY2GMUOczW5TU7lK3z3mFz5mbQ5Ub6Hkubv9UPocrF1eZCoiYcdOx3Vjar4jF1HkRJV52Mw0WEABAAQAVvdPuemmzpVFH94AAWiYAeAEhInAlYGLMRgOYx0cFjdl7E+X8f0KqU9behGwFxpoICqY8tSyMLbRCUJ7CogqVtFXZDKuk5XtTW74+vM1VFd5ts9ceoxbUqjPONLAmAshxBlmOAKGic/QYXHSk475q6+j8jbYKTsjl2h3PVMO9PSwK7a/zTYMxMHA4ojHpSPSdARpDSqqQ2dHg+L/AF5j6GG1XrSLSd6pvf8ABUcqfSiPj1GKuYjsiccN2Ryxu+MUYnmQmhys1UXrEbx+FULo869dxvU5GYpPWL3v5RBV52FPkRusblHd8YZhuLNK/BCbWSNg7onHsbb6le94JiiHRYiXUQvE44SjIwaayRujujVGjGkdSrzg70xTHosQ+qiIW/2zmxzCVISFOuLqoCp1RITUogY5YBLSRD9HYNYmo1J7lx8jGIrbOO7iVi/dGsmuX96kBiAao8hxQTHpP8bhmrON/m/M5yxFRO9zULoFk/2s4DPqqLmxfo4wtGYRO+p935m3aqmZ9Luh2TUZmlknzVFzbG+2My0bhZb3D7vzMLE1ErJm+i3S7JNqrdMhXYppuX3QD740Wi8Mt6jb5v8AdweJqPc2Sm126olxQRTG0tlR65E6gJP00kkoHbM9sscc3F6Gkrzou/wfH5ZlNHFp2jJFpUEzSsjCKg7lRyqHLIfV4oUUoATOICZ2DHEy3jymrJXVKctRvdaWGqxqANtqVIkkFZcBE9gA2449fh9GUqcFGe99/pHIqV3KV0I/lKsr+2n/AEaJ/wBUP7Dh/d+78zTayD8pVlf20/6NE/6oOw4f3fu/MNrIPylWV/bT/o0T/qg7Dh/d+78w2shihXU7JtqClvpeSDMoW2ykEZxNtKSNvfGstH0JKyVvn5mVWkegqFSA62hwAgLbSsA4wFAET4x5+Ss2ioqK67bpSWqTetHdUyltCVOKQaq1LUKwFYYQkJKcUpzM46+AwsJQ2k1e/AnqzadkJ3M7dqSt80WkPKeQ60uoVmspC0pUvKOEpKUqEjPDKUsM9dJ4WCoSqQVmvwb4abdRJlqR5Y6hF7pNtyrH0dhLSUl51SikqBKUpRgUSBjM1pAG3RI9rAYKOJj7fBWIq1V05Noq1y6BZJX61LsDVHl70GOutFYRfw+78ybtVXMy5dDsmozNMJMvqqL/ANcbS0dhZcYfd+ZiOIqR4M+mbolkkkG+ZkGeFpjZmQNJjVaLwqd1H7vzB4mo1a50qHdVpiVTdbadBx4FNqObAQSBi1YRV0NQnvi2n9ft/ZvDFzjZNFn2i23UeyBV0ZKXAiamlyChhxiWBSe0aROUcqWBq4aT1t67n3FEq8aiVjptZI2DujlFrG2+pXveCYoh0WIl1ELxOOEoyMGmskbo7o1RoxpHUq84O9MUx6LEPqoqe7cf/wAf77/hjsaB/wCT/r+ybHfx+ZVyzIE9kehXEgLhZuTURVX8/ScJH0mM5H+V2x5labr61tWP38zpPCQtc20u5DREqkKRSckHCWDjnobGiN6mma0JW1V9/M1hhYSjcjNtNzRyjNqeo7heQhJUtCkgLCRlKSRgVIYSJAyBx4oqwellWnqVFZ5939C62F1FrJkAjskZd1xWzBeojzCzNTEgnT0agqoPQQsbABHn9JUFTqa6/l+Vx/RbQm5JJ9xKbJ9S75lXwmODS54+KOhPgzzOjENke+fE4RPbm9ojVlW3luPONltwJAR0ciCmczWSYgxmLlQkkkncbTpqS3kw/IrRf2qkf7P9ER/5Sp7q+/mN2MQ/IrRf2qkf7P8ARB/lKnur7+YbGIxQbjdCQsKW8+6kGZQotpSrsVVQDLYRGstJ1WrJJAqMSx0pAAAEgBIAYgM0o5w0863XP8VpGxv+E3HosB/rx+f5JKvMJXOP8So/73+A9GNJf6lTw/aN8N1EX7HizrlVXb8uh+Zc+NMeo0L0n8v2czF85W7CKykp1lgcSB4x2JOybJC2aTceaQqV9uHBPIRzjgVdMzg7aiLaeEUle4q7cgrEBumSJ12p5icaVjRojNLTblK0off+jM8HZXTIXbTajSbHKk8kKRWkHUElBOMAzAKVSzEbJyjq4fGUq7ai967u8lnSlBJvgzj0KluMOIdaWUOIVWSoYwR3jMRiIJBiiUVJOMuDFptcC/rTrPJp9FQ6JBQ8hxI+itIE/QQQodhEeKxuFeGquHdxXgdqjU2kdYkjfUr3vBMaw6LNZdRC8TjhKMjBprJG6O6NUaMaR1KvODvTFMeixD6qKnu3fqf77/gjsaB/5P8Ar+ybHfx+f6KtdyTsMeiXEgR6hov0Nqe8R4Bc68f2dx8r8BmyHWeoO9UMxHMaUeT5+RpD6GwpbhAQlpSlk4gkCaieyUGGTdSy4hW5Dy4nFgEho0R7pnGLWuDtGdOX9Hom0z7fzp7u+ORpZrVivH9FOH4lhWT6l3zKvhMeYpc8fFHUnwZ5nRiGyPfPicIua4O8lLFJrKA/PpxkD6EcPS0oqcbvu/ZVh4tp2RaF+N66eIjlbSGZRs5ZBfjeuniINpDMNnLIL8b108RBtIZhs5ZBfjeuniINpDMNnLI883WVhVlaQQQRJvCPNIj0mj2nh4tfH8kVZNTaYpc5P/kqP+897DsoxpL/AFKnh+0bYbqov2PGHXKqu35dD8y58aI9RoXpP5fs5mL5yuqF1jfnU/EI68+V+DJFxPUdkssbvjHiMRxR2KHBmqi9YjePwqhdHnXruN6nIxWzlAbpKXmXU1kL8kj1UyI0EGRBzECGbWVKtrx4oxGKlTSZ5sshRFMOuNKym3FIJxTKSRPYZT9Me1p1FUgprvSf1ONKOq2mTm43ZAopLrP0XWa43myMW1KleyI5Gm6SdKNTvTt8n/4V4KVpOOZdDfUr3vBMcGHRZZLqIXiccJRkYNNZI3R3RqjRjSOpV5wd6Ypj0WIfVRU9279T/ff8EdjQP/J/1/ZNjv4/P9FXKExLsj0KICw27rNJTL+7s4JZ3M0u3sji/wCEpXvrP7FfbJWtYzSrrtLWZhhgGrL9KdMvpDTG0tDUZO7k/sYji5xVkiN2ftwpdNTUdcAbztoFRJ3sZVsJIwCK8NgKGHd4Lfm97F1K86m58DlWMsc7SXA2y2pxZzDMNKjiSO0xTVqwpR15uyFxhKTtFHoO57a6KBRVNTCnFeW4oYitQIkJ/RAAA2Tzx5eviniakpd3BeB0FT2aivqM2SM2HfMr+ExzaXUj4r8lc+DPNCMQ2R758ThHdtetrpNAStLCkALUFKrICsIEhKI8TgaOIadTuG0606atE635TbIa7X+kOcTf4fC5P6jO11A/KbZDXa/0hzg/w+Fyf1DtdQnFzm3F2yHStvpTXbSFBSAQFJJkZgkyIMsWOeLBh5Ok8BDDasoPc8yvDV3UupE3jklRRF1D/En9jf8ACRHr9E/6kfn+WcnFdV/I03OP8To28v8AguRvpP8A1J/L8oxheqi/CY8adcqy7gJLoXmHDxUgx6nQytSkvD9nLxTvIrmhdY351PxCOtPlfgyVcT1HZLLG74x4jEcUdihwZqovWI3j8KoXR5167jepyMxSesXvfyiCrzsKfIjz/dGRVslSZa6TxbbJ95Meu0Y74SHz/LOXieqzNzdwpslRpZ1LB2Fpfyg0ok8JP5flBheqj0I31K97wTHlYdFnRl1ELxOOEoyMGmskbo7o1RoxpHUq84O9MUx6LEPqoqe7d+p/vv8AgjsaB/5P+v7Jsd/H5/oq5ZkCdAj0K3kBZ7dyEqq/34YSP1c4Jy/zu2OCtOLWts//ANf0X9iVr3OFbzaC5YtKF9N06FGSlBst1CZ1QRXVgMjhnjkM4i/C4+Nebhaztfje/wCCapRcY6y4EOMXiS+bndkmaRQ0lpttpSTVdbQkJAXpkMyhhBw45Zo8dpOlUp13rtu+9N5f0dfDSjKCt8yXUSkBBMwTOWKWaek9sS0qihe5vUg5WsaLMPtqZePRmZZXh8nVOORh0KlOU1u70LcJqPE8vIxDZHtXxOSTW0K01qyLbq3HXEFDgSAhLZBmJ4axjmY7SHZZRVr3KKOH2qbuSj8ktH/aaR7DPOIf84/dHdieYfklo/7TSPYY5wf5x+6HYnmS21G1eiWNSsNpdcWsis4somQJySAkgACZ/EoixWPWItrrcu4dTw8qfKyQdK19Wr3f1RJr0shmrUzKCupkGyb9USEm8H7pEeq0Y08NHV4b/wAs5uITVR3NNzQj+1KLMTFdcx+5djbSLSws78N35QYe+0Vj0Gl5ofoz9096o8oqlJdx0nCo+8qW7q+FvUWQIky5jlrI0GPQaHmpwnbNfshxMHFq5W9C6xvzqfiEdafK/Bkq4nqOyWWN3xjxGI4o7FDgzVResRvH4VQujzr13G9TkZik9Yve/lEFXnYU+RHn26E8F2SpJGZwJ9KUISfeDHr9Gx1cLTXw/LbOViHerI23NGSqyVHl9ErUdgaWO8iNdKSthJ/G35Rtheqj0E31K97wTHlodFnQl1ELxOOEoyMGmskbo7o1RoxpHUq84O9MUx6LEPqoqe7d+p/vv+COxoH/AJP+v7Jsd/H5/oq13JOwx6JcSBHqGi/Q2p7xHgFzrx/Z3HyvwC2KgopAWy4JocaCVDaVYRoIOEHMQIfOpKlVU48ULpxUqbT9cDzhZ+xC6E+thzGg4FZlpOQsbRwMxmj2GHrxr01Uj3/nvRyqkHCTizoWkWxmx9JCzPol+Q6Mfk5lAaUnDsrDPCcfhFiaWquZb145fM3oVdnK/d3l+oeSQCFAgiYIIkQcREeMaadmdgXsmsdC7hHUrzjVMb0upHxRiXKzzSjENke9fE4JbVxZQDNIw/p0/BHmtO9SHh+zpYLlZY1caRxEcMtCuNI4iAArjSOIgAK40jiIAKKunn/yT+xv+EiPYaJ/1I/P8s5OK6r+Rpucn/ydG3l/wnI20n/qT+X5QYXqovuuNI4iPGnWKnu1EF6jS+qX8SY9JoLkn4r9nPx3GJX9C6xvzqfiEdufK/BkK4nqOyWWN3xjxGI4o7FDgzVResRvH4VQujzr13G9TkZz7Z7LN0Nt59w4EYhnUqqKqB2k4IdChKvX2ce/1c0U1CkpM83Uh9Ti1LWZqWsrUdKlElXvJj2sYqMVFcFu+hyG23dlg3GbGlT71II8lDfRpOYqWQVekJSPaji6crJU40+9u/yXr7FmChvci5G+pXveCY4UOiyuXUQvE44SjIwaayRujujVGjGkdSrzg70xTHosQ+qip7t36n++/wCCOxoH/k/6/smx38fn+irXck7DHoo8SBHqGi/Q2p7xHgFzrx/Z3HyvwGbIdZ6g71QzEcxpR5Pn5EDunWtX2x0zYm8wCQBjW3jWjtIyhsIzxdorGbGpqS5ZfZ9z/T/oXiqWvG64opMGPWHKLiuPW3LU2aEuRU0ms0TPC1MAo9UkS7CB9GOBpam6bVaK3Pj4/wB+uJbhrT9lk+srTlFh3AnqV6dUxyKeIbmlbvRVKirM8vIxDZHtnxOQXBcOpCkMUmQGF9OOepHn9M1XCpC2X7LsJTUou5Zd/r0J98cbtLyKthHML/XoT74O0vINhHML/XoT74O0vINhHML/AF6E++DtLyDYRzKBuqOFVk3yc4b/AISI9VoyWthovx/LObiI6tRo03NFlNlKKRjC1/wXY20jLVws34flBh1eokehL/XoT748n2l5HS2EcyoruLxW9RSQOqcxT1kR39DVNeE/FfsixcFFqxWrLlVSVY6qgZbDPwjstXViQsqkXYXVmd5tjBLrVf0RxqmhYTd9d/T+yuGLcVaxqN118SKaK0CMRK1qGIjCABp0xiGhIRknrv6GZYxtWsQ62O2Sk2QXXpC54ZpQkVUJwS8kacGMkntjp0MNSo31Fx4vvJp1JS3MVsPYt2lvIYYRWcWcAzAZ1KOZIzn/AOQ2pUjTjrS4GsYuTsi/rV7DIoVGbZRhkKy1a61ZSvAaAAM0eJxWIliKrqP5eB2qdNU46qO831K97wTBDos0l1ELxOOEoyMGmskbo7o1RoxpHUq84O9MUx6LEPqoht0S1ldkGEhqXStLrJCjIKBElpnmOIjZ2zFOjcZHDVHr8Hx/TNcTRdSO7iivbDXNqa46gUhnoWSQVKUttVZOMpSEKJmRgwyAn6I7uJ0pRp07wd2+HH9kVPDSlKzLubyk76fiEeThzLxR1JcGOU6jKUqsnDgkRgzTkRPbFNak5O6EUqiSsxa93NQ8Uf1QjYzyG7SGZUtudzGk9Mp2hs121qrFus0ktqOVKsoAoJwiWLFKUelwOkP/AJqFfc138b/TvOdWorWvA6dzW0Ol0V5VIpDdQ9GUIbrNqPlEEqVVVICScAnnzSwz6UxSrQVKkr77t/8AozDQ1HrSZYq6ItQILZkRI4UYjj+lHCVKondIt2kMykLJ3L7ItOFLVHLrc/IWHGBNOasFLElSlPNHrqOkKU4Jzeq+9f8AlzlTotPdvRZloNqjtj6NUWmbi3OkXIokDIAJBnhkBj0kxwNI1ZYmrrRW5bl5l2HUacbNklvdzUPFH9UQbGeQ/aQzC93NQ8Uf1QbGeQbSGYXu5qHij+qDYzyDaQzC93NQ8Uf1QbGeQbSGZWt0i0GlUl4UijNVypAS4is0lU04EqTNUjgkCJ5hjng72i8WqVPZVd2T4/LcQ4mmpy1os13Orn1Lo9IFJpLVSokhtFZpSipQKSo1VEABJVtnmlh20njFUpbKlvvxfDdlv+IYamoy1pMs693NQ8Uf1R5/YzyLtpDMjFvdpS7JNoq+Q60SUKNUpIVKslUlTkaqcOaUdDR+IqYWTvG6fHh8mIrxhUXHeV4q5LZIfRZOx3mmO2tKUcn9vMj7O819/Ix+SayWo1/qjlGf8nRyf28w7O819/I2tXIbJKxmjp7FOrn91siD/J0cn9F5muweY7QrkbgVKkUlIAOENJKicAOBS5Sx6piOvpuMW1CG/wCPkvMfTwbaTbLKtOteo9BrJYblNIrLOFa5HBWJ7hIDRHM7VVxE26j+XcPnSjTilEYayRsHdHOK2Nt9Sve8ExRDosRLqIXiccJRkYNNZI3R3RqjRjSOpV5wd6Ypj0WIfVQvE44apeQ3u+AimtyRE0+aQrznwxRMtw42XwvXPBPKGbWeZps4ZBfC9c8E8oNrPMNnDIL4XrngnlBtZ5hs4ZBfC9c8E8oNrPMNnDIL4XrngnlBtZ5hs4ZBfC9c8E8oNrPMNnDIL4XrngnlBtZ5hs4ZBfC9c8E8oNrPMNnDIL4XrngnlBtZ5hs4ZBfC9c8E8oNrPMNnDIL4XrngnlBtZ5hs4ZBfC9c8E8oNrPMNnDIL4XrngnlBtZ5hs4ZBfC9c8E8oNrPMNnDIL4XrngnlBtZ5hs4ZBfC9c8E8oNrPMNnDIL4XrngnlBtZ5hs4ZBfC9c8E8oNrPMNnDI+CSSSTMk4Tg8NkaNtu7N0klZDNjco7vjD8NxYmvwQm1kjYO6Jx7G2+pXveCYoh0WIl1ELxOOEoyMGmskbo7o1RoxpHUq84O9MUx6LEPqoh1vNuH9mBr8yXS4VfSqJSEVZ4ZGajWEh2GKNH4Dtbl7VrfPiYrVtlbdcm7CQ+w2rCmbaVCYwiaRgI9MiIJ0rrVfcKjUtK58f2erWT74n7M8x23WRC7U7cL/pj9FDBb6IKIWSTMIWEELTIVFEmYEziIi7EaKdKlGprXv8AvfuzFxxSk2rBaNbebKPPNBgtdEmsCSVTFarJYkKi+zDn0QYrRToRjLXvf4fjNGIYtSbViZ3grSn3xD2Z5jdusiLW/wBsRsU02vog6XHKoFYoSJCZmZHDoEtOiK8Jo115NOVrfC4upilFcDv2KSaQw08BVDrSXAlU6ya6QqR7ROJ54Rwk434G6rp9xFbHW4dNZNdj+gIqqWnpSTjbEyVJq+SgyMlTwzTrYK56KccOq2v8rZ/HP13C1ilr6tjNgLbzS7IvUIMFHRlYDhUTPolBKipMvJBngwnNpjFXRbp0I1dbjbuzMrFJyasTS8FaU++IuzPMZt1kF4K0p98HZnmG3WQXgrSn3wdmeYbdZBeCtKffB2Z5ht1kF4K0p98HZnmG3WQXgrSn3wdmeYbdZBeCtKffB2Z5ht1kF4K0p98HZnmG3WQXgrSn3wdmeYbdZBeCtKffB2Z5ht1kF4K0p98HZnmG3WQXgrSn3wdmeYbdZDNEo1SeGZOM4sWICH06aghNSprHJaxDYO6IC1jbfUr3vBMUQ6LES6iF4nHCUZGDTWSN0d0ao0Y0jqVb470xTHosRLqohN0O2j+z0s/3ZL1dZwryUlEpAYD5ZrYNhxxXo3Bdpcva1bZcd/6zNcRV2aW65ptytyVQBRimiV+mTWIV5JTk/mxIGbnle7Ec2cDo6OIc0521fV/AK2IlC1lxJihAIHkgTGIgTG2OW0UXIbanbSKXTaQxeiWqlYlYAreQoJAdwZRnMbDjxx1MZgVRoQqa9793ir7ielWc5tWsTBuioSSUoSCozJCUiZ0nBhMcxtviyjgcC3m2A2Oo6XUspcKnQjDgSmYJmogdkhtizAYNYqq4N23X+IqtVdON0rnSsU6ml0Zp1bKU9I2lZbUkKqkiecYewyhFWDo1ZQi+DaubxlrxTZ0OjGqOAhJvc+E0ZFYqqJCiJFVVMyNBMpyjOs7WvuMd9yIWAtpFIsi/Rr0SipWBcl5Z6MgAuYMSsYw6Mc46eIwKp4WFXXve27u35eHeTwrN1HGxMujGqOAjllNw6Mao4CALh0Y1RwEAXDoxqjgIAuHRjVHAQBcOjGqOAgC4dGNUcBAFw6Mao4CALh0Y1RwEAXDoxqjgIAuHRjVHAQBcOjGqOAgC4dGNUcBAFz6EBgZb6le9/SPCKI9FiZdVC8TjhKMjBprJG6O6NUaMdoT6AkhRxqOAg4QQIrozioWbJ6kJOV0Qy6PbG5QEs3sx01dZrFQcUlNWrVSJYaypmRJwVTgOa7A4PD13K8rW+Pn3IVVrVYW3ErovRLQhSqyVFIUUGRKFETIPk4xOUQuFFNpMdrVX3G6o1rq/HqxjVpZhepkAaZ1zhx4Mf3YNWlmF6mQVGtdX49WDVpZhepkYU0ycBWT6P/WDVpZhepkZqNa6vx6sGrRzC9TIKjWur8erBq0swvUyCo1rq/HqwatLML1MjHRM4654f+sGrSzC9TIzUa11fj1YNWlmF6mQVGtdX49WDVpZhepkFRrXV+PVg1aWYXqZBUa11fj1YNWlmF6mQVGtdX49WDVpZhepkFRrXV+PVg1aWYXqZBUa11fj1YNWlmF6mQVGtdX49WDVpZhepkFRrXV+PVg1aWYXqZBUa11fj1YNWlmF6mQVGtdX49WDVpZhepkFRrXV+PVg1aWYXqZBUa11fj1YNWlmF6mQVGddX49EGrRzC9XI+6Q+30ZSk5pASOmNpzhqNJmsIT17sUiQoEoyMG0CQlnGA7RGLW3MXe+8+oACAAgAIACAAgAIACAAgAIACAAgAIACAAgAIACAAgAIACAAgAIACAAgAIACADBMoANd4O6nvEN2M8jG2hmbLM9YN2N8RxNKHKJQgeEABAAQAEABAAQAEABAAQAEABAAQAEABAAQAEABAAQAEABAAQAEABAAQAEADNjetT6e6G0eYVW5GSCLSI//2Q=="/>
          <p:cNvSpPr>
            <a:spLocks noChangeAspect="1" noChangeArrowheads="1"/>
          </p:cNvSpPr>
          <p:nvPr/>
        </p:nvSpPr>
        <p:spPr bwMode="auto">
          <a:xfrm>
            <a:off x="307975" y="-16383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8" name="Picture 12" descr="http://3.bp.blogspot.com/-Tr8hfiR-6do/TpR8Z4pkrTI/AAAAAAAADGU/_LXjNmag2Wk/s1600/germanrfid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785" y="4724400"/>
            <a:ext cx="1531375" cy="15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80540" y="180997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 controller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898900" y="80962"/>
            <a:ext cx="3903952" cy="1519238"/>
          </a:xfrm>
          <a:prstGeom prst="wedgeEllipseCallout">
            <a:avLst>
              <a:gd name="adj1" fmla="val -92559"/>
              <a:gd name="adj2" fmla="val 8656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 have some knowledge of Micro controller and electronics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I can use them to solve them</a:t>
            </a:r>
          </a:p>
        </p:txBody>
      </p:sp>
      <p:sp>
        <p:nvSpPr>
          <p:cNvPr id="10" name="AutoShape 14" descr="data:image/jpeg;base64,/9j/4AAQSkZJRgABAQAAAQABAAD/2wCEAAkGBhQSERUUExQVFRUWGB8VFxcYFxwZGhwdFxgYHBwgHB0cHCYeHhwkHhUYHy8gJCcpLCwtFx4xNTAqNSYrLCkBCQoKDgwOGg8PGiwkHiQsLC4sMC8tLC8pLCwsLCwsLCwsLCwsLCwsLCwsKSwsLCksLCwsLCwsLCwsLCwsLCwsKf/AABEIAMIBAwMBIgACEQEDEQH/xAAcAAACAgMBAQAAAAAAAAAAAAAFBgMEAQIHAAj/xAA/EAABAwIEAwUFBwMEAgIDAAABAgMRAAQFEiExBkFREyJhcYEyQpGh8AcUI1Kx0eEzYsEVcoLxFiRDwhdTov/EABkBAAMBAQEAAAAAAAAAAAAAAAIDBAEABf/EADERAAIBAwIDBgYCAgMAAAAAAAABAgMRIRIxBEFREyIyYXGhgbHB0eHwFDOR8QUjQv/aAAwDAQACEQMRAD8ARLH8Hvq3rpGC8TpAtk5hmJHd8K5BiGJFeg/6q3wmtRum9TMjU10E7hVGrH0zcNZx4EUqYs++wRkVKSYg6700YcZaT5VBiNoF5fMfrTscya3Q41j968HVBRjU7ClDErOTMkzXVuOsEGqx1rnztsezKo2VHyNNUYtXSEa5RbTYrKtiDWwZneiTrfXatGWdZIoXTYxVlzL+DYejKVqUBFCcYuc69NhtTBaraCDIk8gNz/FX+HOCzcOjMO6TrU+ht3kVdoraYiMyFSCJB6irF6latVKKj4ma7dxJ9m1q3bHIUh0JkAbzyrnGE8AvPvZSNBvWWvlG3tgJcB4JbllS7geU0k42WxcL7L2J0p64vwxVi2EJVoREVz5lnMqaGF5MKbUUbsMlRpnwXC5IqnhuHEkQDTthmFqRBirIU7ZZ59Srqwgo3hPZ26lTHdrmiuNX05kKOYajoa6fid6pLKs4nTlXELpUqM6STSql+Y6lbkGrHiZLTTiBMrB+dLZrx3rxFKHmK9XqyK04xXT/ALF7H/2krI0SCr9q5mlMmK7t9juGnIshOggZvSuW5ktiv9uON53GWAdEJzq817fAJ/8A6rlRpn40uS9ePKP5ikeSdB8hS2tFDLcKKwRE1sm7UBE6fpUZqJRrjiZb6T7Q9RWzeYewrMOh+pqqpVYT4aVtjLhBF6OYKTVlCgdiKHh2dFCfrrWW2SNW1elccEoFeqj99UN0a+derDbFfCG05pXqBrE018L2KXLoLSkJEzApUsrUqIAEmuxcA8FKaAddGhEpHP8AinxSj3mLm3LCHuyflIG3nWzs6HlM79KmPd0AEdOYJqK8vmmWlOOkIQnUlREUtyC0oVOL0FaRAMHwpJVY/gL02WPr51U40+1Vy5cCLeW2EKkfmXB59B4fHpTzg+FqvGO3QkJDkFSeUgU6FXGSadFtto5diFpAPnWrdpqKbOI8NAzI98HUc6gw7CsywKug01c8yrqjaPMB2GHS4RT1w72jIEbcuVQ2WC5X+ulNNnYR+/7Uio01YqpqSlc3tGC4sFcCYH/Zoji/DrzALtoUlUd5Chv4gjnWGURpHpRG3KyMqVFIOkcvSdqknG6sXQk0coxDhl66UXHjKjy5DwFCjwOWyIE+ldjcw4pMZapvtDprTKbjHYVVUpCbhPD2USUgGmPD7RIPejyqRm5StRQCJTuJ1HnUN8rJAPOmX14Qlrs8sgxVrtCUZRB2rk3FHC3ZukJO+wro13dOJ1AM8ulLl2jM8XHU6xpFA4BqrnY5pc2KmzChFVSKZsXK3XCDzMAVFfcNqRlTupWsUqUbFMZpi5W4TVx7DVoJBSaqlBFAGSWTUuJHU19JcHXKLLDHHFaQkrg7kxAHqYrgfB9kXLpuADCgYPhXXvtLxENWrbQ0zkEjwFYcIN7rqdzqfM60KeaqZy8zVoXaVkdgHvJqmtVFHL9JSUlIk9eXlVBbST4eI1H70SfUFpciuK3SKx2BHl13FSpTTLi7GRW4b6aVpNSt1phuHF9RXq3r1CaMvDN+xhz4+9tFYUBChrlPlzrs+EY01cIz2zqXU9AdR5jcVzlXDJuLYoeiI7ij7QI5jw6zSI8wuxCHWLmHNjkMR+4opuzszIO6wd5x7ii3tGi68SmDonmpXRI5n9OdcE4047exByVHI0D3GwdB4nqrx+FC8cx5+7c7R9wrVECdAB0AGg9KH7edCl1CN2zG9d5+zTiBarIMtFOYbkjaf2ri+EYIp05jokalR2Arqf2dwFkNiGwNSd1fsPCmqFxcqiWApc4Icx95RMlR51Na4eEGAJUfl50wPIzbfGo27eNAJ5+PrT1PFiJ0kpanuQ2mHga7qO56+XhV9tr66VltP0f8VO0OXyNAxyVjBSEgqOiRqamtMRYfbzsOpWPP/G9WU26XkONqiSIHqP3ri3FPCT9nKgFJmRKSdfhU9S7dkU01ZXHC/wDtGKbxthrvwqF9PEA00XjnaKzezP7VzbgzhDKA857Z1A6U04higAyIJ13NFGCprLyBKbqO1iRu3aQ4pScuc6E8zVfGLmCJgQOdClEzpW7eIkBQWkKCtNd6JVLZBlRurXIMTzONpSSRBkKQd6G4nbqdUkmUpSIJnU0yYThzLmcBUd3RKjGvhVDG7RTDYDiAkr1SabT0yeNxFXXD0OeXttlczJ5HQnwq5/5CVEZ0DNsVDp5VNfoCj4AUIfZjXbpVM6UWiWnXkmMTrTa0wFJJ9JM/OaG3PCSFAxIO5PKhK3V582uYcxRRrGXFwhfsnQmNTUbpNOyZeq2LtFzgDh4/eMyT7O1Z+1HFiu5CJ/ppj408cL2KWGCtQ8Z5xXHeJsQDty4tJJBUYmglGzGQldFZL9ZNzVPPWCqgsMuSOOTWqVkbGoyayk1pxcY722h+FSKkbjTqP2qNBEda0cdI2PxoLBXJMk7a+X+akbFVkug76HqKsgkf3DqN64yyZJmrFYzjr8jXqw2x9Ss8OIS2QQFKj0nlp51878T4KsOOJLZHeOkba8q+irW9XAMhY+udUuIbO2uWiXAcyR3Y9ueg6/W1bNO9zItHyzd4ctowrpI9avYNgecdo4cqE7k8/AdTTNjPCdwHe1dSVJnadQOU+lS2OGruHEjLAGiWxsB1P+TT4U3a7Ezqq9kQWGHuXBCG0hDQOgPPxPjXSsBwcMpAJG2sCa2wbhpLaZkSPaUdB6UXDjSdC5Rt4shaWbsk7UAaBRPL6NeLpiMvmSdaxblKiqTpMDXerKLcCAU9489wPOsMwQdoSOXoJrfMome96CKsZdI2ESViK2WrSTqn3Y39a465GhCgdjPUmrlxa5wNlGNQrX4TVRnEwhRSoFXP2aDcTcaNFX3dtQS6PaBMEAiQB4kH50uWBsMmMdxNCe42IOyo28hS+aoXWCIuFJK3nEa7JEgCP1nT1q6WEohKFKKRzUZNAOSsamqV1cEGIjxOx9eVXCahcXII+vhWGlNkkbmAOv8Ag86mexouwFrK4GUZySPStXWUqMmYHLlUboSB3tulYcUXsMkp7M6+9m29DQ+4w9acxUmMuhPKigz6qA7u8KMaVOxfjLkkFJMlJ2NUQryjvkmqcNCWVhijbWpWonYHSiWEYd3S0kFWZXtHl5Uz4jh9s80S2ewWlMwdQojkDUmG4UplDfapAmFgAima4SzzEdnUhjkXeKbzsLMpT7RTln0ribzU10X7QcRJT31QDslOsDxNIS29AZkHUGgVngc7rIOUkisZ6tOJqu43QuAyM7mk1jNXikisClhkgdrOeoyKxNccWGzNToJGxqmldTIdrGaiyXf7fnXqi7SvUJtz6qSrb3VR7OpArxGaRsREqjQ+VU/9SbUAkFbgjdKVEn1iKy48VDUKbQNIPtKPQAH+aoJrml42lwKAgJ95UbnbSqdhgSUGQnICfU+fT/HnRWAkZ3IAHsp5D9z9Cqd01evCGUIQgj2lmDtyTH6muvY619iRYaU4ELWEISJjYGKsPXdiRlKQQOYB09d6EtWjjKcjozKUPaiP0mR9RUdhbQlxBTA5GIUobmRvFDKLeU8BxlbDWSewukNBZOYpKiUkiTHKfSt7LF0qMAwknnuZ/Sr1jilu0iVaqGhESR0iq+JYzbvIIKezX7qiB1H1FYp5sa6eLlwwmJ7upCUyINaLUQRp+IRHMgCoEXy0AFSQ6nktvX5f5FUcc4g+627l24lRywAgcsxgT6nXpTG0lcSk2y72e6UkwNVK5qI3Arg3EGB3Lin71KVKYLqodJjYx56aCu0cLcTJvbYPhCmu+UQeoEyDzFc840v1N3q21JKWpQ8lrKEpWRBkp2KSZPidaRNlEI2FTCeNHWoC/wARPjv8acsL4iaf9hWv5FaH+fSgt05aXy337hQtkNphtDSB3jrJUOpJAAGnlGq1iPDlxbNNPOJyJd1b1BOokbc45UKYyx1Baq0J58o+Nc/wvjR1vuud9Pj7Q9f3pww3HGnwMitfynQj0rji6pcjfX9qiCp093xH8VKs7b+X71GVEVxxHcsBcCduR2NVLloiCoSPdSkGPU1eA1msLVFccUm0r1KzvsANvWpG8RW2oKTrpl1E6Vl1VU7g6eP1/NacD8TCXQBJSonvKUZSfTlS/d2hSQM6TG0bUUxW6yJJO/LzpetgVA85NNpvNmKnFWPLT01PWoFjxomu2KU+J5VVW0cwhIKefUdabLAmOSkpPnUZbq4pOpA2B0qFSaFxC1ZINa1B61MU1oU0txGKRltMmrTtvFRNWSijMmTBgisKdIICxBFLdxiMivVbSpuN69Q6gtJ1Wy4/C7xpoqXk9kkKiSfGujsJblXZglSdCpeYjxgnf0r5bbuiCDOo1Fd+4W4gRd2TanlJITCCMxzFQ5KSBr151RDYnq4yhldcLiSAMpnSYOaOcTUL3ENx7HZlPd3SlRPpAIrDiyggqT2pKhkCETkHUqP1yqQPuDRCg5r3ytaRlHQZR+ta4ahcamnkYSt24KUKzoWkaExB56xty0PQVi94auVp/qpCv7RCvmI+Y861dxTsiHkd5O2mvgTuCYjlUWIcVqbWglZJIzBAETv4aDb2qB3TskNjpkrtgm5WluGl5luGZXEqTlHvJ20+NXMLw5spK0OdqrYqIAI8I93yqq3K1Fau8tZlR1O/IdAPTapv9FV7bai2r8wIE+c6EeBovUzK2JzbqbOZpWQ7lO6T5p6+Ig1uMYQs5HR2KtgSQUK9Tp/xVWhxbIQm5SGzydGravPmn5ivX2HhadIUCN+Vd6mYfh3LDjKUIUcxBQMzYgAE76CMsTHdABNI3EmEqaDr143297cCGhOjafFI2MT5QaP2zdyxoyrMj8jmqR5HceVWrrEvuYL75L1y6kpbSY7s7kDkkafzNBKnfYKM7bqxyXGuDlsrZt2l9u+4nOtLeqUnXSdjA3NRWHECm7sOOgL7BBSlKgFAToYB0zb6/sK6KxbILavuSlffXiUuKUIML1IiICdBqOlLeNcMBCUWDSEF5Ss79yVSnXSZjupTqCOsmTSWuo9MXLq2YetnLlwq+9POQ20gAI7xhIHPSDJM8huZoVjOAP2TiUuQFqGZORU+GhG/PUaaGjF5w8pN0pu2KnmrUZluRAgESfU7DfWtME4mLTj760pcUpIbGcSIGwHQSEzGuh6muOIML41cR3XO+nr73x5024fjLbw7ih4g7/A0p3WDNKtmlBSl3j64yaBMrVy5BIBAk8zvAoTimFO2joQvurjN3T9dD8KJMw6co/X151As0l4ZxmtMJdlY68/5pns8TQ8JQoHw5jzFacWHFfXOqVwdNxVpw/xS1xLieVPZpPeVv5fzNccBsUvO1c/sT+nM0Rs7nMe6QgHQJA29aAER3fVX7UTw9OUTIBVoAfl8abS3J6/hCCWIXrKuRP8Ajzovw7gjZbW482SVmEakFITzjYz/AIochCUgFYUBopYSNTrqAToCdpNOTOMWtzoyexUNA0vSANgDz9PhW8ZOSilDcXwUVKTlPYTcf4dS0C42oFE6pOihNLjjetH+McQ/FDIOidVef8UHdiJ2rOHlKUO8N4iMYy7pSKa1y0w29hahlC3XFlS50QJywY71V7rh1WUraUHkdUbjzTuKNtAJMxZYuIUiEtpKTBHUbVphdo06YXmK9zJ0ihpRFZZfUjNlMZhHoaVKHQbGfU1urcJWoDQA9a9UFZrrBXPJNdA+yfiNbFwWUpK+10SkEDvDbU+E1z5NGeGFKbeDwSVJZIWd43AEnlJNFT8RlRd1n0GF6rDK0leYF0uOE5fAAHT4VE5dNNpK0/hoCjISiC4R0JGonn8xQaw4i7dsFq30O4HdJPUkb1vc3fZQ7dCVnRps96DrJjpHXwp+xBl8sEt3iRR+O4MzpEMMzokfmP7/AERlmSpRU4SpxWqlGfQAcgJ0H71RXeFxxS1TmPPl06ban5URtEQI1HjP70LY+MbBe3BTtqKqcdcMXl4wyi2cQ2sEqU0XOzUpJjKduRB0O8+FFMItznTJgiFQpMiPHUUat2AlxTq5dza6aZR4p96BzmOgTU0pRbsURu1dCI4XGmG7R1S1uMpKVuEK1UozCcwlSUiBnO/lrVGyvLi3V+GZQTJQdUfA7HxBroXEFyhvsw8ntmHdEKH9RB02PvAz4HQzNUbzhJberXfTvGygD1G1OjOyFSp3Yvniu7V/TaYR4kFX6wKH9m644XX5Us+8QBp0SNgOfOt+NeNFYe2wGGWyXAola0yAUEAj/dr6etE2cUDzVssoyLfb7QtDUiTCSNJAVqRPKuU7uyRmi2WyTAT2TqSAJV3ZjUSOR5GoLK2uR27TeVRWohx1RAWdTEk+0mNYEVnEsPdbTnQCCOhEjzg/rQ+4ui612/suoWMxQSAdhMcp7oI2/Wi0KYMpuDwTYlw+D/6NkogK1uXJhJ5kq6aTHn0gUr4jw2i4cZtGUpZaZ/rPE5pMkqVm94n3UkD3RpzZseGZsuhKg4gDKtKikgE6ZuoE+etQYziSGLdFqDAe/EdeykhcnXeSY1ifAnpSp0JR2Do8TGouhzoWS+3ccaClM2+hXyEyE9NTrt0J2qXCOI8nbvuoS646MoK+RA7sH3RqJjkkCnvEcDFwlFnYE/dyO1cJ2OUQVKVyOwg6xJ56reJcOt3Vy3bsJDDDKIWtUScozKUfzLVOg/vTsKQVi9eYC2LdlSVqXcvqA7MDmo7AdIUnXTU9KF31i7auZV9xcToetE0tL7VbyAS0172oAnMBr6K+FWsLx1BU8/cI7VxYyJzHaBoE9BsCeg8TO3Z1itZ8YLAhwZtNDz9aFqeU4suGSomEjqT/AIFVUsKUsyI5nSAP4opbslMOe5EJIMkeY38aJZAbsRMWEnLMx7XWaK2NvPePs7DSO8kj606irVu1nTlQSQoyVoTsfETp51cu7PMQmD2YGbMVAGRy0GpMfOrKUDzK9bkH+HL4Ltn7VaUEZ0uTlEkHY666FPLr50oYrw66gKWopESqRsY19D4VezKSpSphIEpy7+NQX1wt0Z1LdcJ70E7g/rtWVOGbldMKjx0VDS19vwKyAVKzKJnck0WwrCFvrSlKZCe+sTAyJ1Jny/WtnrYJBJEDmP8AFHcAv2be3L3ZuOrXLeQBQSERuTGUz9RXSgoRsFCo6srotvWwOVKYIVAH5YO1UrnhnsyVsOFtY102NAra/Wj+kqUzOQ6geXMUetOKkr7q/wANf92x8jt8ajlSnTyti+NWFTD3KLVsblZaeaCXcqlJdRoDlHvDb1pYU1rHSmjHbpKWzC+8dsp11325cqmwXCLR8K75QspyhLigCFdUkRI9KZCV1di6kbOyFLTnXquXNsELUkkSkwfSvUzSL1gVNMlnf5bdTTWuf24PLTfr/iltpuaN4ZaKUZRoBuTsPP8AagjG+RspWwMQvbtdq2izUskLIcSg98AAZP8AiZVr4Cmd5xYtmA8oLeQk9ooQYJOicw3MDUjSaWsPebegLIbdmM+uU7DKr5UZTZrbUAuToQI2O3PaP4pijZ3YptNWLVs5rpFMfD7eZwZkzl10E6zpNLQEBJQBoIO8Hx1J18ugq/ir9zaNM3TcZVylSCJChO5101GkQRPjFBWvodg6XiVzqhZITLSkydyRrBpU4vx/7g2laVc1AAgQSBukf7jQvDvtWZS1mcBzgapI1kbwrYp8TqPGkdLzmL36S8vKgyUonZKZMAeX6+deZGMpOzxbf8FsnZYGrgPFHn3EuvIDiUE9mFK1zKOqhI1gb9JnkIcxhyy52rlxkWo91TYzAAbCSYA/tjzJJNZbwlthsEMyUpypSNAAaH4ljoskAuDuqg5JkweWu8RufCn/AMhXwsC1Sdm5dS7xUtCEpafX2fa94XCW0EZ0wJWlQUBII1HxEUpNYXcWt62XV9r2uodCs2dIAkyTIgEemxodacaoulo+9z92QtS0ISM0lPsok65TpM7+R0v2bV3f3iLjLlQkiJ0QhE6CTA67SSeVX08K7I6ivdLcXMEsLu1v1P3VygNJKis9sFdqNQEoaBKs0xoUjLV/C74ONXUjKkpK4mSD3iPHkB6VHxnwe7b3DjhQezUrMFJBy97U6x1mqXCzwS8UL2cSUH1H/dNowilgRXcrZGC0JUwlKvfQU/EEA7+VB8WT22Htq95lwoV5H/oVZwRRCCnm2og/H95qS2ZCl3dt/wDsT2iP924A1/20+axchoytUlHz+Zpwdbvi2fDY7PtRDazsSDqP9vjET5RVe5vShkWbzYt1FeYrOoVJ1Vm1zkA6cp1idxmPNvXNuwy24EOW+ZLjK1hkqEjKoFRCSQJkEzrOs1Hjl1/6lrbrcS8+2FKcWlWcAKJyoze8oACSOm5qKS1zs0erF6Fe/wAArjGDF1IsbJUsR2y1EAeyIKlK00MAAHWBvrqk8XlgLS1apUlttISSoQpSgO8VcpJk6dY5USw3GXmPYUcp3SdjB218qpP26nFEkaqM0KotMZ2qawA7YuKBRPd59fjV60SttQKCQdo5Hwg6Hej2HcOOK9ltXw/zRNfCKwJcKED+5YrdOQXNWyBLS4YWZWV26/eKBKVenI1tcOWvW4c8SQn5GiKsKtEe3chR5htOY/tW7dqyR+DaPO9FKlKf2p8bollpbuvb7/kHWiV//CoPJ/KrurT5gnbxBI8q1ukPT31st/8AIE/Ka3vrVsqhxs2yuRSSpHrzHmPhUdtaoYH4zQWFGUupOZPloY8etO1MmdOO9s+mfnYxhGE/eXktha3o76kpASMqdTqqB4etPd1lU2FoAyqAypG2ugj9IoNgmNWlqyXycyllTXYoyghPMrB1APL031gDZ3K25NsuUE6tqMp/cH4edS1qTqvu8iyjWVFLXi/t/gYsQ4HS5qYbX+ZOnxHOlxHDrjdy22+2XG1OBslOkyY15jemaw40QshD4Lbn92x/5fXnWcdxJOVxale1JmdSeUeM66VKpzp90tcIVFqFnjN8dsGEoQhLEtoA15z8aXyjXXlzp4wBhu5tEtBaEvKKi4VpCnFmSUZCfQbzv6hOIOHxbdkASFuIC1IXBKVcxpyqyLWxFK+4ESyTr3T6V6t3LkJMdKxRaUBql0BzLelW23FDTUDefKo0mJkHWpGlTofnQRHTD+H9muEuiQRotHtJnz0UOcfAijGGcTO2rL4J7VLJEAgGCVZREzA1pZtnUpUDIgcvGmrB8PbfWC26lpa+64lwZm1A7/8AR+VMqK8cCab71pGcL4tXesXBdQAWwMihpBUdBPM+FMuFXL6bdLb7Di0RLZQApSZ6jeql/wAOm2yZ1oIBlDbTQbbJGxnmfPWqX+pv3DpQ25kjVbh2T4edKjT1Q72wypX0VNMFkHcTcJvKBcDS0oSJOaAQATMJmRvtWeC71NmsOvNFSFpKEuZdUEHXKDodwD8KK2+FF0wLr7wjZxAV2Z8wZIMHkYotduWi22rdKx2rKSnvbDvTvz5a0ipFaHGKuimnNuV5OzHDCOJEKRJWC3vmB7sDrOqT4GuT/aBxgL14stz2KSZUndSh/wDUDQCqfEti/wBuUMqCiv3W1CDA1zawAI51RwiyLS0IWUpKlak6gTuVeAFIocNnU9kNr10u6t2M/C3CLbgQsLzsp9vSFE/ljqf0ptc4wLMh1pPYDYDuqbGglP5hMapJHWKgv0GzbQGkTagT2rZziTuXABI/3AwPlStj2NJuBJj7swcyzp+K5yAPSIp8pagIx0jfjnHrQZU0lRWlxvtG1FPeGugUDoQrbyJ0rnlhmcfbLbcGUjKmSDsDG51mq9lhNxdPhRGrp7nNMeY0ATzrq3D1xaWv4KF5HNEKfgQpSdSkmOp2FOhNUlfmKnDtXbkJ+JW67O7cDiVIS5CgTtP6czUjjTT8FRLbg9l1B18JGxHwNPnGl+wtgtXCRKkns1p70KgwRAkeXSa5dg902WSkrCFJkSeXQ1VQqKorPkeVxlCVBqpB+QQxBagkJvmg+0NE3LftJ6Sd/RVCv9Jsk943ZIOoSlHe9dYFEmMeSghCXc+kGQO9102ipEgHVplkGZUTAgdRM/AUbpcwI8X/AOWs+3wuDGnLT/4rd989ToPgBV1h24H9K3Ytx1WcyvnrNSXF7IJLhQlJ1gDkJjXQbjkaDvcQMH2klY33UI8e6RNb2SBXEzn4U/f6WCNx2kfj3pSDplbSEjyBMVWcw9hMHsXXyTEqUpceJCYgVNb3iVJK8zakDWCmVAjnqI/6rS3UDLra1rzDREADTpznl6mt0IV2899utvZXzn1J2yQR2KGU697ZJSPDQk/xWGG3LlakoWfwgVOJiSQPPx5DxqqG4BUUBp1eneJ35CPSdtopkwu7ZtAyp9bweP5Gu4rrrElMGJPXlQTeld0ZSi6krTe2939+nkKhWYVnSQgGJVEHxH7+IqKysslw0W57FSx2qYKkhMjMVD8sTqdqe8Ywmxy9qvtezdlQCYyzMxrqDPL9qp4Xboat3VrcQwh9tTbM6LjUSBzkEaDw60M6muO2RtKi6dRK+Oa3VuocvQAjKEJCE91DaUAJ3gDKBBJ2paxb7LVLVmaAt3DySqUf8h7v/GR4UOsOKH7cAOjtmkwQtPtpynSQd4jn8aeLfidq6bzNOidMwB7wnfumvNcJ0n0PahOnWjizRya/snGXEtXjfcKgCtIkQTrB6xRTjC1t7ZtFohuAhWcuKgqUVjTvDWPDTYU5YyyhwLn2fd12g6EnbMIBmgOE2aLxhS7haHLh9ag2YAKey9kEDRMx02IqinV1u8uRNUoKmu5i/wC4EN1PsiD5p5RtWXnVKJUpWaBuSVKnzNFrrAloZTcZtFqU3lOmVSCRBB65TQa6bMJRAClnUD68qrw8ohV09LKzVgpQzdda9Vu4vwhRSNk6fAVig0odrnyRQuXSlsLiZOXXlFb28KRmVvyins/YziEGEtkb5SsUBxLgu6t1hL7RRmMAkSn4jSoovO56MldbEHD9l2rmRDXaHfL4DfnXR+FuHLBc9n2i1pEqSpR0I5R56VFwfwSu1fDpdaIIgpBPOrn/AIe63duPMPNpznMEkkRO8jnrNHKpfZi9HXJ7h/idy6eW0toFue8hQgtgaazzpZx63bbduGkFbbLyYQ6QcoWd9RumZHWJpixLGH3+2tUZEOpHfcbEgiBudx0oVgXFhYSbW9aCm1dQCPMciKLTqX7kUnpf7j8C9wxhP3TtD2qHX3B2bbbRKgJOqlGBtG1Hm7VhlIaWlt1z2lFWpJPQ7xTYnCUrCTaloNK0JAAKQd9t6VMYvGGnFpQtKhMZyBmMePSadQitmS8ZUnvHHpz/AATuYshCFQhDaYg5EgE+E7ms4Vwn2lm++7PavEJb37iRqSR4gxQvD2g8rtXNGW/ZH5lDn5CqF7xc8l7M2opSNhO/iRR1oqUXGOAODcoy1VMv5BFfElxh7sI1bgAtnZWgkxynwpYxrHVXjmVDYabmQ2naVGT5mav4nxOp+JSEmNT4/RrTh3h9TvaLQY7JOfxJ5AeNRQpuC1T5HrTqKbtEeMFtv9Pt0NLUe2f7xTmAyJjUJnTNHzrGMX7aWoQPxVdxCNJ23UD7o3M6frVBPGLagbfEUB1A0Dkd9Om4I1BHUUBx+5aaOVh8vKd7qFqMlts8p6+NBqcmE4KCI3Lh99aGWe0cQ1uqfaJ9oydPAU3cMfZ+FLC7nKAD3Ws3tlPIkTHlQXh7hNWk3OVA7yggHQDqox+lNdk8lasxVGyG0zqlPImdlKinO8FpQiMlUerkMN3wxYKZ7N1hFuJkQYgnnM61zBu0W0+7b5wop1QZ0I1g7kwdD60w4/xiUNvtnKttIyJkSS4eSfADnSNbsuuOggKDhgAAakn9aPhpuLecC+MoxqwtbPIK8SFYQ0lzRJIC4PkdPDc+lUcc4uFpclhDDZaQAFAjVYKQZ6c+czFO7H2Xh5KPvF5CwDKAnb1JGvpQXithy3u0MBptQSkJYdcaCyddCCZiNeutFUn2uIsTRoOgu+rr5Ay6tQxfFDYhK0BYT+WROo5c/jU7ryXXMqi4CiFd3QHwJjbX514W6kKWp1YW+6fbO3kPrkKw9clCEocXmzd2UAxr008asgmopM8qtJSquUf1+nOyC/DKEqvEF5tORJzNrUR7Uaaef6CiPEGF3IC3n35GbI22BoArnPpSstooSENJziYOdQ29aKYZxWtlRbSpCgNShQKh4Ea6GlzhLVqQ2lVh2fZy2zn6tepaxXCVrdasEKysPIFwoqGZaMklWXaJj4nzorinBVmtlKCXYbTkQtTqlKSB4Hux4ACh795la/1EoU4+FhHd2SgSCCPIn5UwcP4+xdrbUCFAGVIPkYkHoagquSl+7ntcPocFp2+hzW/wK5tZU2fvDPVPtAeI39RIqjZht9xPZEsvEgApMakxqNt+YruGI3HauJTAMqATHLXX050m8UcJMLV2qU5HG1BZUjQqCTJHSSBod5oo8Q7WnkXPhI6tVN2fkBsfwxbdqlt66JfKjmCIKckaAiAZ21PU0squAwEdmsoKT3FbkK3n40y4zbDEEv3aApLSVBCU5SFKywCdNo+tqXbiyWlaSUhKMuZOYGfAidx41XRjFRxuQcTUm5d7ZfTmWMbxp267NDoCkjU5RlE6STrzoK2QXHHD7LSYHmfo/KphcDK44CTyjkCP+xVO4GS3QncuHOf8f4omlFWRkHKbvLfb7+wKKCrXUzrXq6zcY6mxItW221JaSlMltJJVlBWZI5rKj616o+2fT3PWVHzOsox1J5Gp7hhq4bKFAKSeR5fzSw2anavygyOVSJ33KXHoAcR+ytZell8pSO8AQY8jBoZx1h7xdt+z0dHdXBgcoM89Z+NOOKcahGTLvOviKJLt2rtAUpOpGsb+YPUUSqNNPoLlTTVhQ4a4eWy92jgRmUnKspPteY6zzofdcDvFS0KDa2SoqRKoUAduWkTFDcbtXGbrKXFgoVKTJyrTykdeUiiXGmMpT2RzmHE94JVBBHPTzqham01zJXptZ8v8lJ3Grayt1WkrC5hwg94z0I20PKlX/XbRs/h2wPQq7361SxTAV6uoV2iDrO6v+X70FAqiMUvUVLvc8B7EuJlvJgAIHQfxQdKp3186wExW4FECklsYCaaeA7pSXjp3SO+eQFLBTBplN4GrNAbEF0wpVY4pxsztbi7rczxaq3ccVkWCM2ug+VKDdnLvcnfu0y4tjjNiUM9ilxRSCtRAnXxNMPD7Vm2tm5yZcxC0yowD4DzqamoJvSU1KkrJzwjOFqaaZVa3CnGXVQS5y8Bry8K3ure5aHeh0qlKH0RlynXvp5REio+P7UvKLo1CtQQd5pRtbq5SgtBwhtekbkeXSkKUpy8yhqEI+RYceS6+lCVZW2pCTE5le8o+JNPuGMBpKXyJdKcrYI1A/NSxwZgTgfS05BbPezToY5efhTf95StxaFjKucoSoe6NsvUGqJNRioIkhGUqjqPbkb/+Wod0uJSkRlfAga6QfGdINJ/GvExz9ilztMuyogidfj41X4jvEqeIQJQ2rYe+75cwN6GWmC9sglIUXioEmeu+n1tQUod6/JDqtVRVnzCODru7sFNuwpcaKVHdHmdqzcrftlZbhpTR2mCEnynQjxFPfD2PtW7AtW1FsIMFwJ7pXuqT56fKq3HV647blDiA4CO6pOscwflTlxUtXkTP/j6ThbmJmRMqcGYrUPzd3wgVEH8iJdCG1K0kQT4a/Oqlo80tlKXFFBQeRg6bVuMRaUrKYV0zDT516Caex4rpyjhp/Bcl7ZDeDY67ZoyAF9Cj3kkdedEXcDtrlee1c+7vxOWY18IpaOYrKwsxHs1DarBJdKShXsgkkbUqdFSfmUUuJcFnK+/LyGhHFd1ZLy3jZMaJcA5ba8jVjG+LiLdK22lq7WUtqymCRvHOg9hxi4y3F2lL6CYgiT4a8604h4pceSgNoCEp0SgaQD8PCpP4zctj0f5qUd79P97GthxNcW9u0hMDswo5QnfMSYV1OtScRcUi7t2h2YadGgk6QeQ+E0CuJUoIC8qva06VhwZnYUgkJ7wVyqzs4ppo83t5yT1PfPwNVqgpbXrmEGBp4/XhVEsFTakH22TKfFPP96IpUrvLzBSI7oG/j9eNVHHoKHgDB7qh4VsldGUpNP8Ad/8AWBwcZbvIuO0SkuAEpmIISAr5g16km4w9aVEJnLuIPI6/5r1QPh/M9hcUrHcO0qC7ugkSaicuIFJ/E/EPupNecj0bEfEmKhR0Oxpn4M4zjIhR8K5dc3gV50SwPVaTMa0x2UTEtU8bDlx/cD7wjnoYP15UtOwtMLEj5jyqXijEwq5bTvlTrWXADqkQIr0OGf8A1q543GJqo3F5BQcdtlZkd9v9POpHsPZuRnaIQ5uUbA/sasLePKPEVRuLHXM0cqhqRVMoE0K6/dvwDH2VJVlWCCOtaUdbxRDo7O4TqNlcxVPEMEU33k99HUf5FBthlKdweDRac9mRzQqaDlVFsG7yHEdU0T8IL3RVeu2XspuWs6kCApKikkDkY3FaYzjBfKYSEIQMqEDYAVTIrQCk9nGL1Ie6jasyw3ijgTlzGOlRC6XmzZjNaEVgprdncxu6szoFy2tyzYWgRA1IOubmTVGz45gdleJ7RGwV7w9aDYXxQtpstHVB+VU7y8bI0GY+PKo5U56m9y2FSCgksWLIxRBfIaENpkIKt9dz5024YsW7GZJHaPHIjwHM/XSkzhfh1y7eCG8o0KiVGAAKcE4w0rI0+gNKb7ra08qZKahHQhKpdpU7RvCC7TrDLJClCEg5id556eNKl7ijqW0tIMLWrtIJ0Qn3U1exaydzdo84hbCO+CnQkjYGgGHNKuHyszJV6eVDTWqQVafZwfUbOFcGtruXLluS3vByhR6EjWmnFcPw91otKtW2jHdWgBMHzAk+s0BvLVIKLVvQf1XyOfQHzj5Vpid/92SnUKSswEH5keQoZtt3QdKKjFJid9zLTy2cxI3bV1HI1Jct5oQtKinQlQ0E1HePNPulTayhY0E7ECjOB8G314Y7rTcSHF6BXLu8zqK9CNXTBazyKvDudV9n9viDnEqK0wE9mBz8KqoKXFlYJlPdjlRXGuDbuzBUqHW0mCtO3jvQhbiVIicubmBzpsJxmrxZNUozpO0l8fmWMKtluOAZAFqVkT1g10kYHb24QkW5cBIStZOYidCSDy8tqQeH8VFq+hRQXAEkA9FRoT86McL4s89faOwnVbqfD6ikV4yeeSKeGcE87v2S+5UxDg9wXKra3ypj8QE7ZT/OlCcVwtxtRadbUJGio7vodq6U2hxxu4fQBnd/Db5HIgkD4mT6ihdm08qzeTdSSn2JEGeQB58taCNZrfbYdPhot4vfLObMYuUJCDunSvU//wD41YMFxxQWQCoCN48qzR9tEH+PfLRYxRXcPlXMsTUc51r1erx4bnvvYGg60yYQdU16vUVQ6nsCsXWfvStTRtaz2e5rFer0+G/rR4nG/wBgPSs5hqaKN1mvVWiCr9CnjKRlB5zvV3hpwxEmPOvV6lz2Y2n/AFxAuLJAfWAIE7CrGAn8Q+Rr1eoF4CmYPux3ledRnasV6sWxstzU1k1mvVhxCusVivUIaHb7L/6zv+yq3FY1V516vVBW8Z6FHwi595UWIKlRm2kx8KdeDP6rder1U09n6EvE+KPqbOuH7xcGTPaDWfKqXE6yXBJOiDHyr1eqfkU8xZWmEpI3rreEvKNjbySYQOder1O4nwoRwm7NMRdJslgkkSrQmudWye6KxXqbwm7Ef8j4F6kduo9osTVjDFlLrpSSDl3Gh516vVdLY8in4vgjods6QixgnUCdfCivFCznaE6FxMjlvXq9XmvxI9qPhfw+RWxL+qr0/QV6vV6sQT3P/9k="/>
          <p:cNvSpPr>
            <a:spLocks noChangeAspect="1" noChangeArrowheads="1"/>
          </p:cNvSpPr>
          <p:nvPr/>
        </p:nvSpPr>
        <p:spPr bwMode="auto">
          <a:xfrm>
            <a:off x="155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2" name="Picture 16" descr="http://upload.wikimedia.org/wikipedia/commons/d/d9/Arduino_ftdi_chip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822" y="2344994"/>
            <a:ext cx="2067816" cy="1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8" descr="data:image/jpeg;base64,/9j/4AAQSkZJRgABAQAAAQABAAD/2wCEAAkGBwgHBhUIBxMWFRIXFxYXFxYYFxsfIBcZGh0iIhkWFxcdKCwgGxwmHRweLTEtJSwuMS4vGCszODM4OTQtOiwBCgoKDg0OGxAQGy0mICQsLTItLCw3NSwsLC0sLjcsLCwvLC83LCwsLCwsLCwsNCwsLCwsLCwvLC4sLCwsLCwsLP/AABEIAOEA4QMBEQACEQEDEQH/xAAcAAEAAwADAQEAAAAAAAAAAAAABQYHAQMEAgj/xABJEAABAgIEBQ4MBQMFAQAAAAAAAQIDBAUGEVQSFRYh0gcUMTZBU3KSk5Sis9HTFyIzNVFhcXSBsbLDEzRzoaMyQpEjQ1JigiT/xAAZAQEAAwEBAAAAAAAAAAAAAAAAAgMEAQX/xAAvEQEAAQIDBAkFAQEBAAAAAAAAAQJRAxITETEykRRBYWJxgaHB4QQhM7HwUiJC/9oADAMBAAIRAxEAPwDbjgAAAAAAAAAAAAAAAAAAAAAAAAAAAAAAAAAAAAAAAAAAAAAAAAAAAAAAAAAAAAAAAAAAAAAAAAAAAAAAAAAAAAAAAAAAAAAAAAAAAAAAAAAAAAAAAAAAAAAAAAAAAAAAAAAAAAAAAAAAAAAAAAAAAAAAAAAAAAAAAAAAAAAAAAAAAAAAAAAAAAAAAAAAAAAAAAAAAAAAAAAAA6J+cl6PlHTc47BhtS1zrFWxPYmc5MxEbZdpiap2Qg8uqs3lOJE0SGrRdZoYljLqrN5TiRNEatFzQxLGXVWbynEiaI1aLmhiWMuqs3lOJE0Rq0XNDEsZdVZvKcSJojVouaGJYy6qzeU4kTRGrRc0MSxl1Vm8pxImiNWi5oYljLqrN5TiRNEatFzQxLGXVWbynEiaI1aLmhiWMuqs3lOJE0Rq0XNDEsZdVZvKcSJojVouaGJYy6qzeU4kTRGrRc0MSxl1Vm8pxImiNWi5oYljLqrN5TiRNEatFzQxLGXVWbynEiaI1aLmhiWMuqs3lOJE0Rq0XNDEsZdVZvKcSJojVouaGJYy6qzeU4kTRGrRc0MSxl1Vm8pxImiNWi5oYljLqrN5TiRNEatFzQxLGXVWbynEiaI1aLmhiWMuqs3lOJE0Rq0XNDEs+4VdqtRYiMbMttXNna9E+LlRET4ndWi5oYlk7BjQo8JIsByOaqWo5FtRU9KKhNXMbH2HAAAAgK/bT5ngJ9SEMXglbg/khiUjJzFITbZSTar4jlsRqfNfQibqmKImZ2Q9GZiI2ytNJytH1fa2hICQos06x0aO+H+IkJdyFDhojlt+FudF9lsxFP8Az1qaZqr/AOurqjcj4KrHarpeJLvRqWuVsg9yNT0uVIPipmXZ9BGPvu2cvhKY2b9vP5dazMFNmPKczXuTmaOzl8O5ZtPP5c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a7l9/k+Zr3IzR2cvgyzaefy6Y6wpp7WQ4ss9bVsa2EsJFzL/U/AYi+pFXZVDm2J3bP07G2Oqf2+6v07P0DNJFo5y4KJbEhucmC/P42b45lTPu5ztNc07iuimuPu2yg6Vlqboxk/KW4LtxdlqpstX1optpqiqNsPNromidkvedRAAEXWij41LUBFkJaxHvaiJhLYmyi51+BGuM1Mwnh1RTVEyyylJiUqvJuoeiH4cy7NHmGqqYNi2/gwlTOmxn7djLVMURljf1y20xOJOard1QqjnOe5XvVVVVVVVdlVXZVV3VKl7umJSNLwYcw9r0Y9LWuVqoi51zNXYdsWnZjZ93ImJ2wkJKZjxIyTUaJEe/BVqqjmvfZso1GRf7URqqqpb/UiZltQlEzt/vdGYjZs2f3k+Zikqall/wDowmW22YcFrbbPRa3OJqqgiiidzqx3SW+dCHonM9VzTpsY7pLfOhD0RnquadNjHdJb50IeiM9VzTpsY7pLfOhD0RnquadNjHdJb50IeiM9VzTpsY7pLfOhD0RnquadNjHdJb50IeiM9VzTpsY7pLfOhD0RnquadNjHdJb50IeiM9VzTpsY7pLfOhD0RnquadNjHdJb50IeiM9VzTpsY7pLfOhD0RnquadNjHdJb50IeiM9VzTpsY7pLfOhD0RnquadNjHdJb50IeiM9VzTpsY7pLfOhD0RnquadNjHdJb50IeiM9VzTpsYzmJhtk0qRURVVYeA1LUwVtdhNS1FRF+GzuDNM73ckRuddstBhuiwV8Zj2uaqrncxf7cFUsVzVs2Es2dnMc+0H3lo2pO+NAdNUbGaqYD2OsV1uCrrUVvo/t2U2bTTgfbbDJ9TsnZU0EvZQABCV1mI0pVWYjyzla9GZnJspaqJmXczKQxJ2UzsWYMRNcRLIavysjFkJiapBLUhfgqllv8AermqmbctVF/8+0yURH3mexvxJnbER17XxRFEw6UhrCbayJgLgKq+K+I1MJUctnio5luDZva2+vlNO12qvKlaDrxOQ2MkaZRkeVXBa5IjUVUbmz27tieknTizun7wrrwI30/aVip3U4hRlWcq65qWpakN+dudMyw3pnRd1LbSyrA66VVH1Oz7VK22p9PRI6rOysZzc+CjY0PNn9L8K1LCvTq64ldrUdUw7cjJ65TXOJfRGlNp9HNaP9RykyMnrlNc4l9EaU2n0NaP9RykyMnrlNc4l9EaU2n0NaP9RykyMnrlNc4l9EaU2n0NaP8AUcpMjJ65TXOJfRGlNp9DWj/UcpMjJ65TXOJfRGlNp9DWj/UcpMjJ65TXOJfRGlNp9DWj/UcpeeaqxMSiokaSnM9tmDEhu2PTgQ1s2d05OHMdUuxixP8A6h0Yjdcp/wDbuhk7Jdz96P7zMRuuU/8At3QydkmfvR/eZiN1yn/27oZOyTP3o/vMxG65T/7d0MnZJn70f3mYjdcp/wDbuhk7JM/ej+8zEbrlP/t3QydkmfvR/ebyR6BpRYqrLSkyjdxHQ3KvrtVGomz6jmSbSlGJT1zDrxBTV1j8k/sOZKrO6lF4fLKJm2zrZWdY+ErmxHJhsVLUYxzsyLZb/TZ8RlnbskzRs2w9sDyUJUuU39871eU+6M9fjHsgIvkl9ikJ3LY3ta1Pts1IcKH83GrC4qmDH4KV8L2YAAQFftp8zwE+pCGLwStwfyQx2jIzmUVNwEswXQ4Tl9rIzLLOMpjjdLfVH/VP91OYMeNJtsWxsVitc1XOzorUw4aoirmRWqqLZZaitTZVbW2YJiJaJKVRq5WijW0pKtWCsRvjNhrY1r9hbWKliWL6LLdndNEYdFcbYZZxsTDnLLvq7Tc3QtIJVusy+NsQI/8AbEbsI1V9O4n+Fz2W9ormmctTmJRFUZ6POF1LmYAAAAAAAAAAAAAAAAAAGc6om2yW93mereZ8bjjza8D8c+MKdA8jB9ymvvlPV5T7tE758Y9kBF8kvsUhO5bG9rWp9tmpDhQ/m41YXFUwY/BSvhezAACAr9tPmeAn1IQxeCVuD+SGMyH5CZ/Rb10Mxxul6E748fZzT3nV3AgdSwVcU/3UUcPP9rzqNxYiumoFvip+C5E/7Lhoq/FGp/gu+nn7zDN9XG6fFeKw0FJVgo9ZOeT1tcmyx3/JvZul9dEVRslmw8SaJ2whKr0pO0dPZOVjd/qp5CKv++xNy3dcn+fmsKKpictXl2rcSiKoz0efYtxazgAAAAAAAAAAAAAAAABnOqJtslvd5nq3mfF4482vA/HPjCnQPIwfcpr75T1eU+7RO+fGPZARfJL7FITuWxva1qfbZqQ4UP5uNWFxVMGPwUr4XswAAgK/bT5ngJ9SEMXglbg/khjMh+Qmf0W9dDMcbpehVvjx9nNPedXcCB1LBVxT/dRRw8/2u2o1+ZmuDA+cQt+n3z5M/wBXujzacamJA13kJadq3GiTDbXQmPiw3ItisexLUc1yZ0zoV4tMTTO1bg1TFcbOtQJPVMpiXlWwY0OHEciWK92Eiu9a2LZaURj1RDVP01MyslS67TtYaZWSmYcNrUhufa3CttRUSzOvrLcPFmqdinFwIop2xK8lzMAAAAAAAAAAAAAAAZzqibbJb3eZ6t5nxeOPNrwPxz4wp0v5GD7lNffKeryn3aJ6/GPZGTNHRYci6YVUsSFDibuxEVWonttTORmPt/dacVRt2f32adqfbZqQ4UP5uNOFxVMWPwUr4XswAAgK/bT5ngJ9SEMXglbg/khjMh+Qmf0W9dDMcbpehVvjx9nNPedXcCB1LBVxT/dRRw8/2u2o1+ZmuDA+cQt+n3z5M/1e6PNpxqYkVWvaxNfoRfpUjicM+CeFxx4vz3EmEhuwVQw7HpzK6akMZItanWJ/sP8AqaXYMf8ATP8AUTto82ymphAAAAAAAAAAAAAAAM51RNtkt7vM9W8z4vHHm14H458YU6X8jB9ymvvlPV5T7tE758Y9if8AMb/dJTrFFXDPhBTxR4yvep9tmpDhQ/m4vwuKplx+ClfC9mAAEBX7afM8BPqQhi8ErcH8kMZkPyEz+i3roZjjdL0Kt8ePs5p7zq7gQOpYKuKf7qKOHn+1m1Mqbo2hY8w6lIiQ0ekJG5nLbgq+3+lF9Kf5LMGqKZnap+ooqqiNi95dVZvKcSJol+rRdl0MSyPrDXKr03QMeWl46K98KI1qYD86q1URM7bNkjXiUzTMbU8PBriqJmGLRZdz34SKhliW2YXbUfhLCrU63eH/AFNLsHiUfURso82zGphAAAAAAAAAAAAAAAM51RNtkt7vM9W8z4vHHm14H458YU6B5GD7lNffKeryn3aJ3z4x7E/5jf7pKdYoq4Z8IKeKPGV71Pts1IcKH83F+FxVMuPwUr4XswAAgK/bT5ngJ9SEMXglbg/khjMh+Qmf0W9dDMcbpehVvjx9nNPedXcCB1LBVxT/AHUUcPP9vFDzxERfSnzOJN7SrNA2flIHJN7Ddkps8zVrvLyUxVWiotExYchKwEirDejFRjUseqLgqjrM2fdI1YdOydkO0YtUVRtmWb+Dysm9s5Rpn0a2zpGGslQKp0xQlPLN0gxrWfhPbaj0XOqtszJ7FLMLDqpq2ypx8WmqnZDRTQyAAAAAAAAAAAAAAAGc6om2yW93mereZ8Xjjza8D8c+MKdA8jB9ymvvlPV5T7tE758Y9if8xv8AdJTrFFXDPhBTxR4yvep9tmpDhQ/m4vwuKplx+ClfC9mAAEBX7afM8BPqQhi8ErcH8kMh/AZLy0djLc8rLvz+l7oLl+FqqZNn2nwhv27Zjxn3dFPedXcCB1LDlXFP91O0cPP9vPR8BZmfhy7dl72tT2uWxLfVaqHI3u1TsiZfoxMyWHoPJAAAAAAAAAAAAAAAAAAAAznVE22S3u8z1bzPi8cebXgfjnxhToHkYPuU198p6vKfdonfPjHsT/mN/ukp1iirhnwgp4o8ZXvU+2zUhwofzcX4XFUy4/BSvhezAACAr9tPmeAn1IQxeCVuD+SGTTHkY3uUp9gydXlHs3Rvjxn3eOnvOruBA6lhyrin+6kqOHn+yr/n+X/Xg/Wgp4o8Svhnwl+hDe8oAAAAAAAAAAAAAAAAAAADOdUTbZLe7zPVvM+Lxx5teB+OfGFOgeRg+5TX3ynq8p92id8+MexP+Y3+6SnWKKuGfCCnijxle9T7bNSHCh/NxfhcVTLj8FK+F7MAAICv20+Z4CfUhDF4JW4P5IZNMeRje5Sn2DJ1eUezdG+PGfd46e86u4EDqWHKuKf7qSo4ef7eOXjvlphseCtjmuRzV9CtW1FsX1oc2pTG2NiwZeVlvHQh6JPVruq0MOxl5WW8dCHojWruaGHYy8rLeOhD0Rq13NDDsZeVlvHQh6I1a7mhh2MvKy3joQ9EatdzQw7GXlZbx0IeiNau5oYdjLyst46EPRGrXc0MOxl5WW8dCHojWruaGHZzl3Wa8fxw9EatdzQw7GXdZrx/HD0TurXc0MOxl3Wa8fxw9EatdzQw7GXdZrx/HD0Rq13NDDsZd1mvH8cPRGrXc0MOxl3Wa8fxw9EatdzQw7GXdZrx/HD0Rq13NDDsZd1mvH8cPRGrXc0MOxl3Wa8fxw9EatdzQw7GXdZrx/HD0Rq13NDDs8r6wTlI0oybpmJhYDIzEXBRLMOG5ESxqJ/cqEc8zMTLunFNOyl9QPJQvcpr746vKfcnr8Y9nM6iuoR6N2daynWqKuGfCCni85/S9an6KlZ6QRf+UP5vL8LiqZcfgpXwvZgABB14hPjVSmWQktX8NV+CKir+yKQxOGVmDOyuGLSsWYjNfBsVyxIaQ2qtuxDVio1tiZ1sYiWesxxt3PRnZH3fM45ZyOk5G8SG/BZhJ42DgMa1bUTdsS2xbMynJ+87SPtGxIpSMJEsSdTmbCebveiOXu+pjKFfU5mwZu96OZe76mMoV9TmbBm73oZe76mMoV9TmbBm73oZe76mMoV9TmbBm73oZe76mMoV9TmbBm73oZe76mMoV9TmbBm73oZe76mMoV9TmbBm73oZe76mMoV9TmbBm73oZO76vC6DRbnK500tqrb5Bd3/ANEf+bp7arerjW9FXpeQdpDZTc21W9TW9FXpeQdpDZTc21W9TW9FXpeQdpDZTc21W9TW9FXpeQdpDZTc21W9TW9FXpeQdpDZTc21W9TW9FXpeQdpDZTc21W9TW9FXpeQdpDZTc21W9TW9FXpeQdpDZTc21W9TW9FXpeQdpDZTc21W9TW9FXpeQdpDZTc21W9XEaxzcGTiPiIxiojkYrUa1cJXtXPbZnVfXao8CO2HvbGhzEp4zVwHrLQGNXZVsNcKIv/AGS21PVhoh3fHKEdmyecrvqYufM0rPTuZWuiNRHJZYtiuVLETcwVT/Jfg/eapZvqPtTTDQC9lAAHDmo5qtdnRcygY3W6rbquzLkwVWUequhPbndBduNVV3PaudEtSxUMddGWex6GFiZ47f2gIjJpsdZ1HK9LcL8SGqJnTM17kRLW+Mqf1Iiqtue3OQ++9b9txjyl7xG5R3aM9VzTpsY8pe8RuUd2jPVc06bGPKXvEblHdoz1XNOmxjyl7xG5R3aM9VzTpsY8pe8RuUd2jPVc06bGPKXvEblHdoz1XNOmxjyl7xG5R3aM9VzTpsY8pe8RuUd2jPVc06bGPKXvEblHdoz1XNOmxjyl7xG5R3aM9VzTpsY8pe8RuUd2jPVc06bGPKXvEblHdoz1XNOmxjyl7xG5R3aM9VzTpsY8pe8RuUd2jPVc06bGPKXvEblHdoz1XNOmxjyl7xG5R3aM9VzTpsY8pe8RuUd2jPVc06bGPKXvEblHdoz1XNOmxjyl7xG5R3aM9VzTpsY8pe8RuUd2jPVc06bOuLEnKRasSMsSI5Faiuc61ERVsajlXY8Zcyqtmc5O2SIil6GQZykZ5sOR/wBSMqWIyG3xYbdhqNVcyIlq5/7Vz225zuyZn7ObYiPvubNVChMn6DbJPVFfarnqmxhLuJ6k2PgbMOnLTsefi156tqaJqwAAA+I0KHHhLCjIjmuSxUVLUVF2UVAROxU53U4q/MxViQkiQtnMx2a302ORbPYliZiqcChoj6muEZ4KpO8xOK0j0eLp9Kmx4KpO8xOK0dHi7nSpseCqTvMTitHR4udKmx4KpO8xOK0dHi50qbHgqk7zE4rR0eLnSpseCqTvMTitHR4udKmx4KpO8xOK0dHi50qbHgqk7zE4rR0eLnSpseCqTvMTitHR4udKmx4KpO8xOK0dHi50qbHgqk7zE4rR0eLnSpseCqTvMTitHR4udKmx4KpO8xOK0dHi50qbHgqk7zE4rR0eLnSpseCqTvMTitHR4udKmx4KpO8xOK0dHi50qbHgqk7zE4rR0eLnSpseCqTvMTitHR4udKmx4KpO8xOK0dHi50qbHgqk7zE4rR0eLnSps7pXUuoqHEwpqLFemaxPFb7bVRFXP8BGBT1k/VVdULdRNDUdQ8H8KjYTWJuqmyvCcudfipdTTFO5nqrqq3y9x1EAAAAAAAAAAAAAAAAAAAAAAAAAAAAAAAAAAAAAAAAAAAAAAAAAAAAAAAAAAAAAAAAAAAAAAAAAAAAAAAAAAAAAAAAAAAAAAAAAAAAAAAAAAAAAAAAAAAAAAAAAAAAAAAAAAAAAAAAAAAAAAAAAAAAAAAA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460375" y="-148590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4742835"/>
            <a:ext cx="1984908" cy="1186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75231" y="445708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RFID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/>
      <p:bldP spid="14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6553200" cy="868362"/>
          </a:xfrm>
        </p:spPr>
        <p:txBody>
          <a:bodyPr/>
          <a:lstStyle/>
          <a:p>
            <a:r>
              <a:rPr lang="en-US" dirty="0" smtClean="0"/>
              <a:t>What are radio frequency waves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52570"/>
            <a:ext cx="3810000" cy="1781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12" y="1981200"/>
            <a:ext cx="48482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1342103"/>
            <a:ext cx="744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Type of electro magnetic waves with the frequency of  300GHz to as low as 3KHz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58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C:\Users\Ahamed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" y="2748576"/>
            <a:ext cx="1566317" cy="10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6859161" y="317287"/>
            <a:ext cx="1371600" cy="1562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1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162800" y="1098627"/>
            <a:ext cx="534561" cy="781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http://www.compoexpress.com/media/catalog/product/cache/2/image/265x265/e6f6636d1b4b3c56f73fd0ae52afb1ff/d/s/dsci001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27" y="1263543"/>
            <a:ext cx="451507" cy="4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elecfreaks.com/store/images/Wireless-EFComPro-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413" y="1307503"/>
            <a:ext cx="1415203" cy="102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90800" y="1297278"/>
            <a:ext cx="2541575" cy="3421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93672" y="2331663"/>
            <a:ext cx="20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SIMS900</a:t>
            </a:r>
          </a:p>
          <a:p>
            <a:r>
              <a:rPr lang="en-US" dirty="0" smtClean="0"/>
              <a:t>GSM/GPRS Module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4278868"/>
            <a:ext cx="19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Arduino</a:t>
            </a:r>
            <a:r>
              <a:rPr lang="en-US" dirty="0" smtClean="0"/>
              <a:t> Mega 250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91740" y="1291876"/>
            <a:ext cx="55344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LCD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63275" y="568839"/>
            <a:ext cx="1456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RFID 13.56MHz </a:t>
            </a:r>
            <a:r>
              <a:rPr lang="en-US" sz="1400" dirty="0" smtClean="0"/>
              <a:t>Reader Modules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6972538" y="2462912"/>
            <a:ext cx="1371600" cy="1562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2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276177" y="3244252"/>
            <a:ext cx="534561" cy="781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4" descr="http://www.compoexpress.com/media/catalog/product/cache/2/image/265x265/e6f6636d1b4b3c56f73fd0ae52afb1ff/d/s/dsci001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04" y="3409168"/>
            <a:ext cx="451507" cy="4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305117" y="3437501"/>
            <a:ext cx="55344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LCD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11561" y="4727422"/>
            <a:ext cx="1371600" cy="1562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3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315200" y="5508762"/>
            <a:ext cx="534561" cy="781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4" descr="http://www.compoexpress.com/media/catalog/product/cache/2/image/265x265/e6f6636d1b4b3c56f73fd0ae52afb1ff/d/s/dsci0012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27" y="5673678"/>
            <a:ext cx="451507" cy="45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6344140" y="5702011"/>
            <a:ext cx="55344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LCD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08383" y="28194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6400" y="3081010"/>
            <a:ext cx="838200" cy="0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62" idx="1"/>
          </p:cNvCxnSpPr>
          <p:nvPr/>
        </p:nvCxnSpPr>
        <p:spPr>
          <a:xfrm flipV="1">
            <a:off x="5132375" y="1489297"/>
            <a:ext cx="1005152" cy="1259279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32375" y="2654828"/>
            <a:ext cx="1118529" cy="858873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32375" y="2654828"/>
            <a:ext cx="1211765" cy="3047183"/>
          </a:xfrm>
          <a:prstGeom prst="straightConnector1">
            <a:avLst/>
          </a:prstGeom>
          <a:ln w="381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228600" y="1752600"/>
            <a:ext cx="2145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</a:t>
            </a:r>
          </a:p>
          <a:p>
            <a:r>
              <a:rPr lang="en-US" dirty="0" smtClean="0"/>
              <a:t>Management system</a:t>
            </a:r>
          </a:p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2055" name="AutoShape 18" descr="data:image/jpeg;base64,/9j/4AAQSkZJRgABAQAAAQABAAD/2wCEAAkGBxQSEhQUEhQUFRUUFBUUFBQUFxQUFBQUFBQWFhQUFRQYHCggGBolHBQVITEhJSkrLi4uFx8zODMsNygtLisBCgoKDg0OGhAQGjAkHB03Li0sKy0rNzIrNC8sLC8sLCwsLCwrLCwsLCwsNCwsLCwsLCwsLC0sLDcsLCwrLDQsLP/AABEIAOEA4QMBIgACEQEDEQH/xAAcAAEAAgMBAQEAAAAAAAAAAAAABQcDBAYBAgj/xABIEAABAwICBAgICQwDAQAAAAABAAIDBBEGIQUSMUEHEyIyUWFxgRQjNEJzkaGxUmJygpKywdHSFRYlM1Njg6LCw9PhQ2SjZf/EABoBAQADAQEBAAAAAAAAAAAAAAABAwQFAgb/xAAsEQEAAgIBAQcDAwUAAAAAAAAAAQIDEQQxEhQhMjNB8BNRgQUjYRUiQpGx/9oADAMBAAIRAxEAPwC8UREBERAREQEREBEULp/T7acFrBryAXIvqsjG50r/ADR0Daey5ASlXVMiYXyvaxjdrnkNaO8rka7hBjzFNGZB+1lcIIe5zgXO7m96rrSc9bpGXk60ltjy0iNgO+GLYB8Z2Z6SQpvQGDATd54945zr8Y1p6C/Jg+bcjeEE4zEk022qt8Wjg17fxJda/bYLPxrtpdpB3WZmxfytAAUtRaBY0AON+oOPqOrqtP0VInRVOP8AijPaxv3IOUfO7/6Lets7X+xwK1ziKWLm1b8vNracWP8AEi1SuvfommO2CL6DPuWvNoKB2Qu3scbdzTdvsQRdDj0DyiKzf21O7j4+1zbB7PUV1lBXRzsD4XtkafOaQRfeD0HqK4qvwGxxvGdV25zeQfWMie0W6lzctJVUEmvdzT+1jG0D9ozmyD270Fwoudw7iUTBjZQ1sjxyHNvxU1tuoTzXb9Q59F7G3RICIiAiIgIiICIiAiIgIiICIiAiIgIi1dJ1zYInyv2MF+07gO02CDW0vpHU5DSA8jWc45iJl7a5G9xOTW7z1Arm6vRwc3WmuyAG4Zm+SZ585w2vkPQua0Bpp9bUyPeSIojxkrhsc85Ma0b9mq0dRK7qv0kImCSUBr7EtbkeLB6/hW2lBoCiaG3nAjj2imadvXUPHPPxQdXp1tqg9O8IMFPyGkZZBjMgOrJcXivF8tS8xwE22FwUBBoxrTd/LfvG4dqiR1UvCZUPPio7DpOa15MZ6QdsNu4LNoLDtRUgGGJxZ8PJkXc93O+bddXS8G8xHLkhYerjJfadRVzM+0PcRHvLhjjDSQ8+/cFu0XCPVMPjmAjptZdbU8GstuRLC49BbJEPWC/3LmtL4WqaYEyRHUG17bSx9pI5TR1uASJmOsGo9pdnh3H8MtgTquO4qariZgXQlrvhQSHxcg+K7bG7r2dI3qkJqRjubyHbQQeSewra0LiyakeGTElu49HerInbzMaWM2maGvfC0uj1rVNLJyZI3DPceS8bQ8HPIgnaulw9pgP1Y3P19YEwyHJzw3nRyDdK3f0jMb7Q1FVtqw2aFzRO1tgTzZmbTFL0tO47jmN9+OxRXOo5GTR6zYZn8oedT1EeeY+EPU5pIzUoXQijMOaXFVAyUWucngbGvG0dmYI6iFJoCIiAiIgIiICIiAiIgIiICIiAuJ4SnPkjbAza9wGXwiPsH1l2y5inaJ6xx2iFv8z8/YNUdyCPw3hyOhhF89Qa7vjTEZnuGQVc46xBJUSmGMnM59isrHdfxcRaOhVDEzUa6Z3OeSG9iDC2NsI1G5uNtYgXNzkAANpJysrSwXweNY0S1rQ55sWwHNjPS7nv6uaOvaongiw5xr3Vsou2NxZADmHSDny/N5o69boCttB4BbYvURAREQcRjDAMc4dJTBsc2ZLObFKdpuPMf8YbTtvtFRVMGtrQzAhwJbyhZzHDItd1r9KKtOF3DgLPDYhymaragDzo9jZe1psCfgnPmhRpO1e4R0pJSTiJxOrfklW1pbQ0VfCScuMbZ9tzwPFydoPsVR8Tx0YcOfHn3K1+D+qLow07wpQ1uDanfSukgk3ENPt1HDq2jvCsFc1pWMRVMcn7TkH5W1hPzgF0jXXAI35oPUREBERAREQEREBERAREQEREGOofqtc7oaT6hdVxwd6X4yWpJ2l9+65A9ysLSR8TJ6N/1SqW4LZiJJetoPtQdBjGUyPLetcFiZ2qWsbmWjIDe47B7V30rNeY9q4+rg1tKQsOzwiEHs12lBeOH9GClpoYG7Io2tJ6XW5Tu91z3qQREBERAREQFhrKZssb43i7JGuY4dLXAgj1FZkQfnXQ0ZiqHwPNyx8kLusxuLCfYu9wtOYX261yWIYtXTMzRvnDvpta4+0ldVKzUkHcgkeEfS3FxROG3jGkd2a7PRE2vBE74TGn2KpeFGe8cI6z7lZ2EDeipvQx/VCCYREQEREBERAREQEREBERAREQa2kv1Mvo3/VKpDgx/WyfIHvV36T/AFMvo3/VKo/gyPjZfkD3oOspf1x7SuUnH6Zh9PH7wuqoz489q5Wc/pqL08XvCC+EREBERAREQEREFGYnH6bf6Vn1Grp9KDxjVy+Jz+nH+lZ9Rq6jSx8Y1BzvCbzIe9Wrg7yGm9Cz6qqnhNPIh71a2DvIaX0LPqoJlERAREQEREBERAREQEREBEQlBraT/Uy+jf8AVKozgyPjZPkD3qxNL42BL44o7tIczXc6175XDQNneq74OW6sknyFTTPS++zPRbfDemu1HV1NE/x57Vy8x/TUPp4veF0dGfHntXMVpLdLMcNolY4dFxmF7i8PHYlf6LkmYimO5nc0/iR+Iph8D1f7VHfMa3u13WouGmxVONmp9H/a1H4xqf3f0f8Aa8Tz8Ufd7jh5JWIirj88qr939A/evtuMan939E/eo/qOL+XruOX+FiIuDixZUHdH9E/iW5FiWc7RH9F34l6jnYp+7xPFyQrnFJ/Tj/Ss+o1dJph/jGrldNvL9Ll5tcvYTbZzGrptLnxjVp+pGtqexKC4TTyIO9W1g3yGl9Cz6qqThHF2Q9/uXa4cxVxNPBG6O7WxMGsHcrmjOxH2rzfNSkbtKa4rWnVYd+i+IZQ9oc03DgCD0gi4X2rVYiIgIiICIiAiIgIiICgsX6Q4uEsbzpLt7G+cfs71OE2XGaZJmkLtwyHUAsPPz/Tx6jrb5LRxqRa+56Q4jSOtHG57Wl5bY6oFyRca1hvIFzbfZQGEdOwRyPu4WIyI2HNWM+iyJXI/mzC+R/HwNffMOs5j+0vjIce8rBwskRWYls5P90xMM1NiGASX1lztfphr63WgBkk/4mAEmSS3IaAM7XtfoFyuipME0WtnTOI6ONqf8im9FaDZBKeIhZCzZZjeU6+50hu946nErdFqRG97ZZ7Upjirf6zHr3rWnCmXQLXkpbrm3lqraHPTMWsYl0T6FYjQrJbbRXJCCECzR06mG0SzR0SV2TlhGw063oYFux0i2WU62Y6s98il63TDRXl0wLHtkIewixbquLWnrBaGkHfe66GtxFA5wIcp3EegGTyAyRMkAuLPaCR8l21vcQoaXAlFfyZw6hLUf5F0d1mPHwZdzEoPGmnYZBGGuGW07gug0SXPgY5zS299QEEOMYJEbi05i7QD2EHevZMNU8TmeDUzI3Ai8jtaV4I3tfKXFh622XRR0t2gnMnecyeu6y8zJXsRWF/H3FtynMFV12GJ21mbfkk5juJ9q6VcPo5hika4bj7N4XbRvBAI2EXWn9Pz9vH2Z61/4z8qkRfcdJfSIi6DMIiICIiAiIgIiII/TtYIYS8gkXANrXsTuuuVi09TO8547WfcSpzG3kj+1vvVVQOXH58/ueMezocTHFqbWJHW07tknrY8fYtinjh3Pb6j9oXD0sp6VMUsxWOuSsf4/P8Aa2+LXu62OnZuc1ZfBG9I9YUFTzFb0UxWumak+zNakx7pLwO/QvttAtOOYrYjnKvrOKfZXPafcmj1gdo1Z3TlYzKVF64Z9iJux/k9eii7F6ZCvgyKrWKOkPXasyin6x6wveLHS31haznrC96n6lY6QamW4YGX2t9YXlVCxuZc0KNfItOqnuvM8iup8HqMczPVuVEsG+RvqcfcFqu0lTNy4z1Mk/CoWpeoucrHbLv2j5+WqmGPu6WTEVKPOkPYw/aQulw3pFs8biwODWu1RrWueSDewvbb0qoZTylZnB55O/0v9DFs4M/ueEKuVjitHUoiLsucIiICIiAiIgIiIIHG3kj+1vvVTwlWxjfyR/a33qpYiuN+oep+HU4PklKUxUvSlQtMVLUpXOabwmICt6MqOgct6Mq2kslobbHLK161WlZA5WxZXMNjXXussLSvJahjAdZwFhc3OYHTZWV3bo8T4MpcvkuUM/FdGHBpqYmk7A52rfs1rXUi2UOAIIIOwg3B7CF5tuvVMeLK5ywvchcsT3KubPUQxSuWhO9bMzloVDlRaV1IadQ5R07luTuUfO5eYaqw0JDylZvB35O/0v8AQxVg88pWfwd+Tv8AS/0MXR4PqQzczyOqREXacoREQEREBERAREQQGN/JH9rfeqkiVt448kf2t96qONcb9Q9T8OrwfJKQpypWlKh4CpSmK50tV01TuW9G5RlO5b0ZXurLaG40rK1a7CssxOo7VtrEWbfZrHJt+8hXY69qdKbeDndM6ac57oonmKNjtSWdti8vtfiIActYAguecmgjaSAuowk2FrbRNAJzLiS97j0ve7NxUXpLAwMTGxu5UbbZ+c4kue49bnEk/wClwmIcQ1eiYncgtkJDY3uF2Ana7oNgNi7mLFXHXUMVrTaVnYrna2N2vYtAJcHAFpAGdwciqa0XpCaCQyUtmAuuafZA8X5oYMo3fGbbrCg9FY2r62XweaUzNlvtawFuoC82LQMrNzHQrF0Bht7rWYT3ZevcvdqRaNTCImY6Ok0LpdlVCJWXF7tcx3OY9vOY4dI+4rae5R0GgnUdRrXAZUss5o3TRC4d3svf5AW7KVwuRi+leYbcdu1G2CZyj53Lbmco+dyyS1UhpzuWhM5bUzloylIaKw1HHlK0eDryd/pf6GKrb8pWlwdeTv8AS/22LocH1IZOZ5HVoiLtOUIiICIiAiIgIiIIDHHkj+1vvVQs2q3sceSP7W+9VA1cbn+r+HV4PklvQFSdMVFQFSVMVz5a7JenK3oyo6nK3oyphntDbY5aGKaospXvBtqOieT0BsrC4+q62WlfFXC2WN8bxdsjHMcOlrhY+9WY8nYtEqrU3Gn0+uqHbH2URiLSF4XRVcjZmPFjCWNcXHdYnNpvsIzCgRiGSBpppv10IDdb9rGMo5m9NwM+gg9CwaAgdUzh78wDcXX0dbRaNw5sxqdSw8C9CyOKpqRAyR7Z3QXfdzmR6rXarb8nO+ZtdWrTYlBytq23bLKB4KsMT0lNVsqWBpkqnyR2cx+tHqtAfySbA2ORsctgWxpnRwZrOyaACSTkABmSSpQYk0lxtTQsac2vqJXfIbTPZ6teWP1r2V65/DjHSF9W+9pGiKmBFj4OHazpbbuMeGkfFjafOCmXuXE514tl1Hs38euqsUzlHzuW1KVozlYJbKw05itOUrZlK1JCphdDWvylanBz5O/0v9DFVQPKVq8HPk7/AEv9ti6HC9SGPmeR1aIi7LlCIiAiIgIiICIvHFBA458kf2t96p9pVs42lvTPHW1VICuPz/V/Dq8HyNyEqRpnKKiKkKdywTDXKZp3Lejcoqnct+NyKbNsOX1da4cvddeZedNHT+goqtoEl2ubfi5WWD2E7bXyLTvacuw2KjdC01TRmzoW1LNz4HxxyW+NDM5ov8lxXQa68L1fg5eTF4R0+yrJhrfqkWYwfq2ZQVd/3rqOJne4znLsBUNpBslUQawx8WCCKSEudCSNnhEzgHTAfADWs6dYLKXL5Lldf9QyWjURp4rxax4yyvkublYnuXyXLG9yxtGmOZyj53Lamco+dyaW1a8rlqyFZZXLWeV6iFkMTTyla/Bx5O/0v9tiqdh5StHg+ltC4fvL/wAjVu4fqQx8zyOzRfLSvpdhyhERAREQEREBYJ32CyuKjNI1FgVEphzmLqi8bgq0BXX6drNZxb1H2BccuPzPHJ+HU4fkbMRW9A5RsZW5C5ZJhqlLwPW7G9RcL1tseoVS3hIveMWprprrxMDa4xDItXjF4ZF50lsGRfJetbjF88YpiDTaL1je9YOMXw+Re4hDyZ60ZnLNK9acrl609wwyOWB5X28rA9Tp7eRnlKw8GT6rSPjX/lCrqLnLrNB1eq4DpAK1cX1IZeV5Fp00lwtlQujKm4CmGFdiHKl9IiKUCIiAiIg8IWpUUbXbQtxLKJjaXK1+E4JMyHA9IcQVB1OAYzzZJh85p97SrELV8mIKi+CLLaZZr0Vg/ARHNqZh2sgPvYvkYLlGyoJ+VFH/AE2VnmALzwcKieH81C2OTPyVY/mtUjZPF86F32SBefm9Wj/lpT/Am/zqzvBgvPBQvPc/mjvKtRoWs+FTH+HMP7hXv5Iq/wDr+qUfarI8ECeCBeZ4Se8q1OiKvop/XL9yfkmr+DT/AEpfwqyfBAngYUdxT3lWh0PV9FP9KX8K8/IlX/1//X7lZngYTwQKe5HeVZ/kKr6acd0p+1eHDtYfPph/DlP9wKzvBAngoUxw5R3lV35q1Z2zU/dBL9sy+hg6c7Z2d0J+15VoeChe+DBT3OfkI7zKr/zGkO2ocPkxx/aCvuPAB86omPzYB7mKzvBwveIC9Rw/mieTPyVe0/B/F50kx+c0e5oU1QYQgYb2eT0ucSuqEQX0GK6mDsqrZpt1adNQMZsC3GtsvbL1aIjSqZERFKBERAREQEREBERAREQEREBERAREQEREBERAREQEREBERAREQEREBERB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1" name="Picture 23" descr="http://all-liftsystems.com/sites/default/files/products/MASTER%20LOCK%20NO%201500%20PADLOCK%20PADLOCKS%20COMBINATION%201500KA%201500LF%201500L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76" y="1219200"/>
            <a:ext cx="473585" cy="4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3" descr="http://all-liftsystems.com/sites/default/files/products/MASTER%20LOCK%20NO%201500%20PADLOCK%20PADLOCKS%20COMBINATION%201500KA%201500LF%201500L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69" y="3414848"/>
            <a:ext cx="473585" cy="4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3" descr="http://all-liftsystems.com/sites/default/files/products/MASTER%20LOCK%20NO%201500%20PADLOCK%20PADLOCKS%20COMBINATION%201500KA%201500LF%201500L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687" y="5697443"/>
            <a:ext cx="473585" cy="47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1219" y="303063"/>
            <a:ext cx="2945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Architectural diagram</a:t>
            </a:r>
            <a:endParaRPr lang="en-US" sz="2400" b="1" dirty="0"/>
          </a:p>
        </p:txBody>
      </p:sp>
      <p:pic>
        <p:nvPicPr>
          <p:cNvPr id="7170" name="Picture 2" descr="http://www.electroschematics.com/wp-content/uploads/2013/01/Arduino-Mega-2560-Pinou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03910"/>
            <a:ext cx="2083595" cy="10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4717" y="5208080"/>
            <a:ext cx="56396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/>
              <a:t>All the doors have door locks</a:t>
            </a:r>
            <a:br>
              <a:rPr lang="en-US" sz="1700" b="1" dirty="0" smtClean="0"/>
            </a:br>
            <a:r>
              <a:rPr lang="en-US" sz="1700" b="1" dirty="0" smtClean="0"/>
              <a:t>And </a:t>
            </a:r>
            <a:r>
              <a:rPr lang="en-US" sz="1700" b="1" dirty="0" err="1" smtClean="0"/>
              <a:t>rfid</a:t>
            </a:r>
            <a:r>
              <a:rPr lang="en-US" sz="1700" b="1" dirty="0" smtClean="0"/>
              <a:t> readers, Students have to swipe their </a:t>
            </a:r>
            <a:r>
              <a:rPr lang="en-US" sz="1700" b="1" dirty="0" err="1" smtClean="0"/>
              <a:t>rfid</a:t>
            </a:r>
            <a:r>
              <a:rPr lang="en-US" sz="1700" b="1" dirty="0" smtClean="0"/>
              <a:t> tag to access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993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  <p:bldP spid="23" grpId="0"/>
      <p:bldP spid="19" grpId="0" animBg="1"/>
      <p:bldP spid="20" grpId="0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21" grpId="0"/>
      <p:bldP spid="2051" grpId="0"/>
      <p:bldP spid="2055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191000" cy="715962"/>
          </a:xfrm>
        </p:spPr>
        <p:txBody>
          <a:bodyPr/>
          <a:lstStyle/>
          <a:p>
            <a:r>
              <a:rPr lang="en-US" b="1" dirty="0" smtClean="0"/>
              <a:t>Problem no.1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15180"/>
            <a:ext cx="836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Students who haven’t paid arrears can still attend lectures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309610"/>
            <a:ext cx="49872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What is the solution?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0267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08004" y="2451501"/>
            <a:ext cx="5715000" cy="3939072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630703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When a student tries to enter class room, he/she has to swipe the </a:t>
            </a:r>
            <a:r>
              <a:rPr lang="en-US" b="1" dirty="0" err="1" smtClean="0"/>
              <a:t>rfid</a:t>
            </a:r>
            <a:r>
              <a:rPr lang="en-US" b="1" dirty="0" smtClean="0"/>
              <a:t> tag to the reader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611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with a particular amount of payment arrears will be blocked the entrance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84000" y="2082169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room</a:t>
            </a:r>
            <a:endParaRPr lang="en-US" b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100" y="4800000"/>
            <a:ext cx="1371600" cy="1876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-2514600" y="3573523"/>
            <a:ext cx="2514600" cy="1087406"/>
          </a:xfrm>
          <a:prstGeom prst="wedgeEllipseCallout">
            <a:avLst>
              <a:gd name="adj1" fmla="val -7930"/>
              <a:gd name="adj2" fmla="val 6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didn’t pay arrears. I cant enter the lecture room</a:t>
            </a:r>
            <a:endParaRPr lang="en-US" b="1" dirty="0"/>
          </a:p>
        </p:txBody>
      </p:sp>
      <p:pic>
        <p:nvPicPr>
          <p:cNvPr id="13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68" y="4800000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68" y="3190097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farm3.staticflickr.com/2533/4286934680_a7ce6236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82" y="3444635"/>
            <a:ext cx="1637836" cy="19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754" y="2916151"/>
            <a:ext cx="1714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6598" y="4372177"/>
            <a:ext cx="90281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Access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Denied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209800"/>
            <a:ext cx="2629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condition</a:t>
            </a:r>
            <a:br>
              <a:rPr lang="en-US" b="1" dirty="0" smtClean="0"/>
            </a:br>
            <a:r>
              <a:rPr lang="en-US" b="1" dirty="0" smtClean="0"/>
              <a:t>fee = 540,000/-</a:t>
            </a:r>
          </a:p>
          <a:p>
            <a:r>
              <a:rPr lang="en-US" b="1" dirty="0" smtClean="0"/>
              <a:t>If fee/2 &gt; </a:t>
            </a:r>
            <a:r>
              <a:rPr lang="en-US" b="1" dirty="0" err="1" smtClean="0"/>
              <a:t>paidAmount</a:t>
            </a:r>
            <a:endParaRPr lang="en-US" b="1" dirty="0" smtClean="0"/>
          </a:p>
          <a:p>
            <a:r>
              <a:rPr lang="en-US" b="1" dirty="0" smtClean="0"/>
              <a:t>Student paid only 135,000/-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116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0.07014 L 0.32917 -0.0701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-0.00023 L 0.32083 -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/>
      <p:bldP spid="6" grpId="0"/>
      <p:bldP spid="8" grpId="0" animBg="1"/>
      <p:bldP spid="7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6" y="304800"/>
            <a:ext cx="7692283" cy="610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1796534"/>
            <a:ext cx="212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Text message received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198" y="231826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: ICBT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2687598"/>
            <a:ext cx="3544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You cannot access any lecture room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You have payment arrears to be settled.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[Pay Rs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135,000/- to access lectures]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7088" y="3642572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 accounts department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45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5947" y="1093934"/>
            <a:ext cx="5685454" cy="111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Attendance are marked </a:t>
            </a:r>
            <a:r>
              <a:rPr lang="en-US" sz="3200" b="1" dirty="0" smtClean="0"/>
              <a:t>manually and it takes more time and cost </a:t>
            </a:r>
            <a:endParaRPr lang="en-US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97895" y="334978"/>
            <a:ext cx="6980749" cy="5032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smtClean="0">
                <a:latin typeface="Adobe Garamond Pro Bold" pitchFamily="18" charset="0"/>
              </a:rPr>
              <a:t>Problem No.2</a:t>
            </a:r>
            <a:endParaRPr lang="en-US" sz="2400" b="1" dirty="0">
              <a:latin typeface="Adobe Garamond Pro Bol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0564" y="2388064"/>
            <a:ext cx="3507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How is it solved??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453615"/>
            <a:ext cx="6644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When someone swipe the </a:t>
            </a:r>
            <a:r>
              <a:rPr lang="en-US" sz="3600" dirty="0" err="1" smtClean="0"/>
              <a:t>rfid</a:t>
            </a:r>
            <a:r>
              <a:rPr lang="en-US" sz="3600" dirty="0" smtClean="0"/>
              <a:t> card and enter a lecture room. A record will be saved in the central database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366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38825" y="503238"/>
            <a:ext cx="6980749" cy="5032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latin typeface="Adobe Garamond Pro Bold" pitchFamily="18" charset="0"/>
              </a:rPr>
              <a:t>icbt</a:t>
            </a:r>
            <a:r>
              <a:rPr lang="en-US" sz="2400" b="1" dirty="0" smtClean="0">
                <a:latin typeface="Adobe Garamond Pro Bold" pitchFamily="18" charset="0"/>
              </a:rPr>
              <a:t> management – Problem 3</a:t>
            </a:r>
            <a:endParaRPr lang="en-US" sz="2400" b="1" dirty="0">
              <a:latin typeface="Adobe Garamond Pro Bol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376" y="1006476"/>
            <a:ext cx="82901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latin typeface="+mj-lt"/>
              </a:rPr>
              <a:t>Outsiders can enter lecture rooms or computer </a:t>
            </a:r>
            <a:r>
              <a:rPr lang="en-US" sz="2000" b="1" dirty="0" smtClean="0">
                <a:latin typeface="+mj-lt"/>
              </a:rPr>
              <a:t>labs, </a:t>
            </a:r>
            <a:r>
              <a:rPr lang="en-US" sz="2000" b="1" dirty="0" smtClean="0"/>
              <a:t>It </a:t>
            </a:r>
            <a:r>
              <a:rPr lang="en-US" sz="2000" b="1" dirty="0"/>
              <a:t>is  a threat to the security </a:t>
            </a: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72930" y="2677687"/>
            <a:ext cx="5715000" cy="3939072"/>
          </a:xfrm>
          <a:prstGeom prst="rect">
            <a:avLst/>
          </a:prstGeom>
          <a:solidFill>
            <a:srgbClr val="FF0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26" y="5026186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26" y="3416283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12" y="3142337"/>
            <a:ext cx="17145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 descr="https://encrypted-tbn0.gstatic.com/images?q=tbn:ANd9GcTNfzOSx2WLtXaspzytZ_fbfyd-qirEY1ydNRrbwZifx0O0hhqi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1200" y="3982706"/>
            <a:ext cx="150853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684807" y="463370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Door locked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8825" y="2286000"/>
            <a:ext cx="649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Only registered members with </a:t>
            </a:r>
            <a:r>
              <a:rPr lang="en-US" b="1" dirty="0" err="1" smtClean="0"/>
              <a:t>rfid</a:t>
            </a:r>
            <a:r>
              <a:rPr lang="en-US" b="1" dirty="0" smtClean="0"/>
              <a:t> tags can access, the door is locked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69770" y="1652807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How is it solved? </a:t>
            </a:r>
            <a:endParaRPr lang="en-US" sz="2800" b="1" dirty="0"/>
          </a:p>
        </p:txBody>
      </p:sp>
      <p:pic>
        <p:nvPicPr>
          <p:cNvPr id="26" name="Picture 2" descr="http://farm3.staticflickr.com/2533/4286934680_a7ce6236c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79" y="3670821"/>
            <a:ext cx="1637836" cy="19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-0.00023 L 0.2342 -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57" y="339598"/>
            <a:ext cx="6629400" cy="715962"/>
          </a:xfrm>
        </p:spPr>
        <p:txBody>
          <a:bodyPr/>
          <a:lstStyle/>
          <a:p>
            <a:r>
              <a:rPr lang="en-US" sz="4000" dirty="0" smtClean="0">
                <a:latin typeface="Adobe Garamond Pro Bold" pitchFamily="18" charset="0"/>
                <a:cs typeface="Aharoni" pitchFamily="2" charset="-79"/>
              </a:rPr>
              <a:t>Why this project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6600" dirty="0" smtClean="0">
                <a:latin typeface="Aharoni" pitchFamily="2" charset="-79"/>
                <a:cs typeface="Aharoni" pitchFamily="2" charset="-79"/>
              </a:rPr>
              <a:t>?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1990" y="990600"/>
            <a:ext cx="6497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To overcome some common </a:t>
            </a:r>
          </a:p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problems in ICBT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https://encrypted-tbn0.gstatic.com/images?q=tbn:ANd9GcTfUlLBLPmAJ0x55plyym4a69XywuBYbjGKwjmj_zW9fxdvRBDWu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8" y="3557686"/>
            <a:ext cx="16859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72596" y="315033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Students</a:t>
            </a:r>
            <a:endParaRPr lang="en-US" b="1" dirty="0"/>
          </a:p>
        </p:txBody>
      </p:sp>
      <p:sp>
        <p:nvSpPr>
          <p:cNvPr id="9" name="AutoShape 4" descr="data:image/jpeg;base64,/9j/4AAQSkZJRgABAQAAAQABAAD/2wCEAAkGBhQSDxUUEhQWFBUWFBUWFBUVFRUWFBQYFRQVFRgXFBUYGyYfFxkkGRgUHy8gIycpLC0tGB4xNTAqNSgrLCkBCQoKDgwOGg8PGiwkHyQvLCwvLCwsLCwpKSwsLiwpLCwsLCwsLCwsLCwsLCwsLCksLCwsLCwsLCwsLCwsLCkpLP/AABEIAN0A5AMBIgACEQEDEQH/xAAcAAEAAQUBAQAAAAAAAAAAAAAABQEDBAYHAgj/xABPEAACAQMBBAYFBwcKAwgDAAABAgMABBESBSExQQYTUWFxgSIykaGxBxQjQlJywTNDYoKSotEVU1Rjk7LC0uHwJESDFzVzo7PD0+IWJTT/xAAaAQABBQEAAAAAAAAAAAAAAAAAAQIDBAUG/8QAMhEAAgIBAgQDBgYCAwAAAAAAAAECAxEEEgUhMVETQWEiMnGRodEUFUJSgfCxwSMz4f/aAAwDAQACEQMRAD8A7jSlKAFKUoAUpSgBSlKAFKpmona/Sq3tt0kg1fYX0n9g4eeKVJvoNlOMFmTwiWpmub7T+VGRsiCMIOTSHU37I3D2mtZvuktzN68zkdgOlfYuKmjRJ9eRmW8VphyjlnZbnaUUf5SRE+86r8TUdL0zs143CeWW+ArjBpUq0682UpcYn+mKOwnp7Zfz37kn+WvSdOrI/nwPFXHxFccpS/h49xn5td2X1O4QdJLZ/VniPdrUH2E1IK4PAg+FfP5q9bXskZzG7If0WK/A016fsyaHGH+qPyZ3vNVrkWz/AJQruP1mWUdki7/2lwfjW2bK+UuCTAmBhbtPpJ+0N48xUUqZIv1cRos5Zx8TcaVat7lXUMjBlPAqQQfMVdqEvp5FKUoFFKUoAUpSgBSlKAFKUoAUpSgBSlUJoArUdtnb8NqmqVsZ9VRvZu5V5/CoLpZ06W3zHDh5uf2I/vdrd3trmN5evK5eRi7HiSc+Q7B3CrFdLlzZlaviMavZhzf0Rse3vlAnnysX0Mf6J9Nh3ty8B7a1cn/f8apSrcYqPJHO23TteZvIpSlOIRSlelxz9vH3UCkj0aVDdRh016mCgZwATwYjG/HHFRlZNvI8TrIhGVIKsBlQfPn3GsYmkxzyPb9lIUpSlGClKUAZuzNsTW7aoXKdo4q33lO410Ho78oscuEuAIn4avzbeZ9Q+O7vrmNKjnXGfUt6fWWUP2Xy7H0Ar54V6rkPRjprJakI2ZIfsn1k70J+HDwrqezdpRzxiSJgyn2juI5HuqlZW4HS6XWQ1C5cn2MulKVGXBSlKAFKUoAUpSgBSlKAKGtG6bdN+rzBbn0+Ejj6n6K/pd/Ksvpz0s+bp1UR+mccf5tTz+8eXtrlhP8Avn5mrNNWfaZi8R12z/ir6+b7FSapSlXDnRSpOysYpIZCC5mVdSqCmlt5yQD6RCqMn3VHIhJAAJJOAAMk55Ac6Exzg1j1PNX4LQspY+ig3Fzwz2L9pu4eeKkn2UluA1z6UhGVt1O/uMzD1B+iN5qNu71pWy3ADCqowiDsRRwHx50ieRzhs97r2+5bcjlnHfxPj2eFeKUpSM9xylTkHH49x7R3GroKNx+jPaASh8VG9fLPhWPSgVMvT2rJgkZU+qwOpG8GG7Pdx7qs1et7to86TuPrKQCrdzKdxrICxS/1D9+WhPnvaP8AeHhSDtqfQwaVfu7F4iA64z6p3FW70YZDDwNWKUa01yYpSlAgqU6P9IZLSXWm9T66H1XH4N2GoulI0msMdCcoSUovDO6bH2vHcxCSM5B4jmpHFWHI1lzTBVLMQqqCWYkAADeSSeAxzri/RnpG9nNqG9DgSJ2jtHYw5eyug2sv8psJP+RU5jUjHzxlPruD+YUjcp9cjJ9EANQsr2M6zRapaiHPqupPbM2iJk6xVYIfULDBdeT6TvCnlnfjBwM1mVQCq1EXhSlKAFKUoAVG7f2ytrbtK3Lco+0x4Af74ZqRNcm+UDb3X3PVqfo4sr3F/rHy9XyNSVQ3ywU9ZqPArcvPyNdvLxpZGkc6mY5Y9/d3VZpStE5Btt5YpWK+0ACQFkcjcQsbHf44x76fPWAyYZQO3Spx3kBs+6ondWuTki1HQ6iSyoP5E9sucEBPoYzhh17llKq+5hgHDtgkDduya2OA2tvFi2uYRKRhp5AzMB/VqBhf98a0S3uVcZQhh3cu4jke41dzTnFS6MbC51PDjz9fImn2PCSS19ESTknRKxJ7Scb6p/I1vzvY/wCxlqFpS4fcY7IP9C+b+5NfyTa/00eUEn8aHZlp/TG8rd/41C0ox6h4kf2r6/cmv5Psv6VIfC3b8TT5lZf0iY+EGPxqFpS7fUPEX7V9fuTXzax/nrj+yX8TTqbAfnLk/wDTjHxNQtKTb6h4q/av7/JslltCziBUNcsh9aNkgMbeKk7j3jB76jNrNbE5txKv6DhSo+6wYnyOavtdt8zxIAVbCwqFUBOrPpyZA4n1e/LdlQ9JFcx9tnJRwvkKUpTysKUqPlczsUU4jBxI4+sR9RD2dppG8ElcN3wXVlS3XnA/JA4J/nSPqj9AczzroPyedJOqkFu5+jc/R9iOeXcG+PjWmIgAAAwAMADkBXoGmutSWGTQ1LqmpQ6Ly+59ACq1A9Ddu/OrVWY/SJ6EniAMN5jB9tT1ZzWHhnXV2KyKlHoxSlKQkFKVSgCK6U7X+bWkkg9bGlPvtuHs4+VcUJrevlR2lmSKAHcoMjeJ9Ffdq9taJV6iOI5OX4ndvu2rohVv52A4ABOCmvcSFVyVz45A8t9XK87NtRJeRxNnTPPEkmDgmNY3dlBG8Z043ciaj1jaqaXnyF4RXGepW7yy/kVTY0l5K6RlpNOMhAWRMIRhiPRDaidxOcGsy8sWtCxmR4w7a9ZjbQowFCmQAquNPAkV0/Zt/ajEFvJANG4RRPH6PcEU172lt22g9GeaKMt9V3UFgf0CckeVYLqT5czuVZjmccv7Xd18ONQGTpxplUbyDji2M4NXI3DAEcCAR4EZFTG17KGK9dbbSIXihmCoQYw0hkDGPG4KQgOBuzmoHZ64hT7o9nL3YrT4dKScq28pdDmeP1QxC5LDeUzIpSlaxywpSlAClKUCilKUAZP8pS9X1fWPoxjRqOnGc408KxqVRjgZO4DiTwFAuWytKpBrcZjhnkB4MkErKfBguDWVL0fuyu+B4wYpJCSV6xETHpMm8KTk4GSfRO6o3bBeZahor5c9rx8CGuZjKxijOFH5Vxy/QU/aPM8qzYYgqhVGABgAV5tYVVAE9XGR3535zzJ41dp6XmQ2TXux6L6+rFKUpSI2XoDtjqLwKT6EvoHs1fUPt3frV1wV8/qxByNxG8HsI35ruWwto9fbRy/aUE9x4MPbmqeojh5Oh4TdmLrflzRn0pSqxtiqVWrVzLpRmP1VJ9gzQI3hHGOld71t9M3LWVHgnofgaiaqz5OTxO8+e+qVqJYWDh7J75uXdipjohYpLfR61DadbAHhkRsBkcxhm3VD17t79oJI5lz9G6uwHFkB+kXvyhb3VHdHdBosaKzw74Szjmb1sfopcidZbk2REbgxJDaKuhcHekmAyOMjHEcc8d2RtbonLJeLPBOlsCF61kt42uJCu4fSvnA0hQBjlzrM6S7XjjtwzAtFJgdYs3UhcjUjdbkaQeRyPfisXolthJQVg0sinLP85kuHy32pCmljkcNZx2VhZl1O8wuhH9JbGOOdp7hg2ixbiAglkikOgFRuyTKBpHGtGjzgZ44GfHG/31ufyjXyM0cIwzp9I3A6dW5Ae84Le/srTq1NFXtjv7nKca1G+xVL9P8AsVJ2YjMEmqMDSh+l1PrMjE9WqjOnBGcjHAE5qMrNh2qVh6rRGw1FsspLZYYyDnGQBgbquvmY9bSfMkbKxik+ZqFIDzOkpJGXI6snhwXBIA/jWBta2bV1pKMsjvgoTgFTvUggYwCvKrUW0nVYwpx1TmRDj0gzaeJ5+qKpeXxkwNKqFzhUBC5Y5Y7yTknHPkKRJpkkpwcMeZjUpSnlcUrxNOqDLMFHeQKtWiy3TYgBVPrTMMeUYPHxNRTsjBZkyarTzteIouS3AUgbyx4KoJY+A/HhU/0T2AlxOUu0KjQJYo9W6TQ41CTHEKdBK8ww76v7I2FHbj0Rlj6ztvZvOs7OmSOUZzE4fdxK4KuvmhYeOOysS3iW+WyHTudJpeGwpasnza5kn0q2tEs0KGSb0WPXLbSSqyoVITV1f12l6pFXOTr3CtV6TXjJaQ2bG4W5dfnEqGRTEA8p1LO2SzjAICAnlkmpTbnToSFOqhDaG1qZXZRqwR6UaAhhg8zuO8YNatfXkk87TzFTIyqgCLpRUUkhVBJJ3kkkmrVOmnlblyJNXxOmNcvDlllsDspSlapyIpSlACum/JffarZ4z+bkyPBxn4hvbXMq3L5L7nF1In24s+aMPwY1FcswZf4dPZqI+vI6fmq1SlZ51hWozpJJps5z2Qyf3SKk6h+l3/8ABcf+C/wpY9UMteISfozitKo7gAknAG8k8hWNBf8AWHEEck3einR5u2BWlKcYe88HGVU2WvEItmVWVY7PaQ7tw5t2eHaarb9HZ5PyjLCPsp9JJ+0RpU+ANS8Gy0S3eKLPpLIpbUWYsVKEluZzurJ1PE4RW2rm+/kbOl4RJtSu5LsScKyWDLbZNxG0Rka2XIuYULEF7Y7utQHjGDqXiu7dWbs64dtS2UEya8ap7zrgiYz+TilYvI2/gAq9pr3srZabT2TZyszR3EcamOdPykUsf0bEfaUspyp3Ee2ruy7S6vFHXywrAuVdrSQs10VOk+ngdRGcb1XLcRqAqudHGSisGrbV6O4ncK/Wa16wTF9TSPqKOJAFwrBlOApwAAMDFarcbSjRyhOXBxoUFmz3ADf48K2u72/mK6lAVIrd5ordVUKqxwDQuMccuGPnVej0RW0gDet1KZPPeAce/wB1NWvsoyuq6Izr+G03y3vk/TzNXJmxqNtOF5nSuQO3Rq1Y8qsfyvFnGrJ7ArlvZpzW/wBKSPF7POKIpcHofRtGkwTB1DKcg/hx3Hgao9yg4so8WA/Gp/aXRiKZy2p49X5QRkL1nYW3bj3jGedYsuyLKyUOYVLEhUBBllduSoGO8+yrX5tBpYi2yquC83mfIiUmLKzojPGoy0gxoH3SfX7TpzuqVPR6GSQo0socIruivpADZGdy9oPOp8pqUAjHqkqeIwQdPtqJulYzJc24EuA8MighS66s5jZtxKuD3HfVG3X2XLCePh/s0dPw+qh5Szy8ylv0MtUOerLHtdmf41KWTqUygAXLAAcPRZlz7qtW1zKSWeIRqASFLh5GI379PoqO7JPhWvbO6SiO1RERnmwcqysiISSSZHI4ZPAZNVtt1yay3zRZcq6nzwvU2PaW044E1ytpHAc2Y/ZVeLHuqDk2+8qbkMQPItlyP0seqe4Z8ai+pZn62Zusk5EjCoOyNfqj399X62tJw2NeJWc3/gwNdxTxFsq6d+4pWTbbMlkGY4ncdqoxG7vxivUFjqgkkB3o0S6e3rCwz7QB51q5wYqhJmJSthv7m3gkMXzWOQxhVd2eQFnCjXuBx62R5VkrFG4DRWUUq/WZZpl0HGSJQxHV47Tu7DTd3oTKjLxuWf5+xqtKnrq/tkOBawucbyk05Cns1HAbyyKgacnkinBR5ZyK2L5P5cbRi7xIv7hP4VrtTvQf/vGD7zf+m9Ns91kmleLofFHZKUpWadpgrUf0gi1Wk69sMg/cNSFWrgDS2rhpOT2DG/3Uq5MSUd0Wjgez7D5zPpO+KLS0g5O53pGe4esfIc63CRiFJAzgEhRzwOA7M1G9HLPq7cHnITI36+9fYmgeVSgrD1l7utb8g0lCoqUF/PxMfZ96s0SSp6rqGGeIzyPeDkVFbDkMd1dQE5AcTx/dmyWx4P8AGvfR89XBMp4RT3A8FDF/gTWLezabyyuOAmQwv3a1EiA/rGo1HnKK6f1lgkOtlTY+04IW0tDMZdxIPzefTK4U8s/Sj21lfJdtIoly4YCGOASlOYOCQwHIaVYHy7KjNt3HVC9x+f2ZID96KVFX3TEVB7LvDDHfhd2vZ2gePXpEPdKa1aXuqyZ96Xj1/wAl+9jK7GjQ+tP1QPe08vWN8TW4quAAOA3Dy3Vr/SCL6Wxh5depx3QpWw1k2vKXq2zRFYeypS0Qc/nCzj7rH0B+wFrxt2cpayketoKr95/QX3sKyCVhj3nSka7yeACDHwFR49kC3tLaSwR6mySSFRF3vIx4Kg5k+7jWDY7PIY3V0R1oU4Gcx26AZKp2tj1m51d2faF3+cTAhyCIkP5hD29kjcWPLhyqu0NtKgIjw795OgfeI4+AqauuUnsrWX5kdlsKlum8IxH2i936FrqWI7pLkgr6PNYARlmI3auArL2jtWG0iVeYAWKFPXbAwAo5DtJ3c61uYSyHMs8rfoq3VIO4Km/2k14gskQ5VQCeJ4sfFjvNasOFyeNzwuxkW8Yqj7ibf0MyLatw2oyMBqGOrQDQgPLPFm7WPlVqlK2aqoVLEFg56/UWXy3TeRSlKlICb6OrMrB0RnjZjC2GYaNYGphpPoHSfWO6r/RsxLcTqTmIKXBP1hbyrIvtCn21AJKQCASAdxAJAPj21RJCM4OMgg+B3EeGKa45J4XbdvoZUcsbszzGTUzFvQVCDkknJZhzqdhn1IJEe4CIGwqC2RcL62Ig3pAczg1q1SezQoikbrUSQ5RQ2rIRhlyNKne25R3FqJIWqx5wer2e1cswEysRuAWJU1Y44BOBnsrxsqdFB1tGu8Y12/XZ3cjyHdUbSlwR+I927CM3arqXBRlcaRnRF1IGM7tH41KdAY87Ri7hIf3CPxrXq3D5MbbN47/YiPtZlHwBplnKLJ9Lmeoj8TqNKUrOOwK1BdNLspZSAHDS6YV8ZWCEjwUs3lUXfdMZrRnW9hCR5YRXcep7bf6guAMvAeAPEdhqE230hu5Ui62yLLqLpJaTx3CSeiV1InoudzHkeNMszte3qOR4AAGBuHIdgqK2hI3zu1UEhT84LAHc2IxjPbxr2vSODXodjC/2J0eFvDEgGfKm1Y8SW8g+rNpP3ZlMf97RWCoSjLEl3JvgRO0JiIbiNfXuLt4UHM61jDnwC6zWX0utf+FUr+alhde4K4X4Gpa1ttAOd5Lu5Pe7Ft3gMDyrztK36yGRPtIwHjjI9+KXxPaQmCC6cg6M9sMqftT2dQX13H2oSP2bm1f/AAmtg6b/AJKL9J2H/mWjfhUFHHlmxx6m5x+rbvL/AO3Wppl/woydTPGrrXx+ps21Yc7QtD9lbk/uKPxFTVYUyarmJxyilx+s0NZtY83lJGuRm2znqE+3cxZ8E1Sn+4KzLuJWX6Q4VSHbJ3eh6XpdwIz5VH7XP/E2Y/rpD7IH/jXnpLcfRrH/ADhOe9UwTnuJ0DzNS11uyUILz+5HbYq4Ob8iEubx7hi7khCcxxZwoXk0g+s5479wzVaUrsKqo1RUYo4e/UTvlum//BSlKkIBSlKAFKUoAUpSgBSlKAFKUoAV0r5LbLEEsh+u4UeCD+LH2VzWu39G9m9RaRR8wo1feb0m95NQah4jg1uFV7rd/Zf5JKlVpVE6Y8ugIIIyDuIPAjsI51yLbGzoDczLYrGEil0zW00eu0eUAFiiHfE2GxrjxvB3GuvGuSXtgFv9owElQ8yzZU6W0zxKSQw3j0lYZqvqZShDdEdFZK2m0bWdfm8fWQ3KkKbNrpJYH7epFwHicfoYRvCrFx0feJlj0NZknKEjXZsynUBJEHcQ7xnVFJgbyUA31ct9gW6IUWGMKRgjSCTz9JjvO/fnPfUr0R6QanEUjs1vIHFq065d5IXwVhkJ+kUAZGrLHkSM1HVfG72WgcWuhiRO4YxzIYplGWTOQQeDxvweM9o8Dg0mu0T13RfvOq/E1p3SJzNcv120WkjRiI/opJHxuyOqxHFHvGCB2Vbsr22hBMYupccW+gtlHiIkY+1qX8plJ5jyRDLVVx6s2LpDCs8ERizKyySejGC+AVjOo6c8SoHlWN0b2HN88gMlvOIy5VmMMgUB0eM6jpwBhjUZc9NXI0rEoH6bzSt7S4Huqxs/pvdwaRFLpRW1dWFXQe0MMZI861KuHThBRMm2dM7lbl55fDkbwlr1eF4lBoz26cA/3RXurce11v0+cWwxcIv/ABNrn0pVH5yH7Tj94bjv0mkFwrqGQhlIyCOf+vdyrmdVpp0TxI3q7I2LdEjtsxnrrRgM6bgg9wkikXPtxWH0iA61DneIyMfeYHP7vurYa89F7pF2vMspUK1lGRrxjKzMOf3qn0E8WptdEyDWUu6pwTxk03NVzXaCLVuPUHyjrydn2h/N25/Vi/hXQ/iV2OffCZeUl8jjNK7IdgWh/MQH9VPwrw3RSzP5iPyGPgaX8Suwj4TZ+5fU49SuvHoVZn8wvkXHwarZ6B2Z/MkeDyD/ABUfiIjPyq3uvqclpXVW+T+z+w4/6j/iatN8nNp/WDwk/wBKX8RAT8ru9Dl9K6Y3ya2325R+sv4pVtvkyg5Syj9g/wCGl/EQGfll/ZfM5vSuht8mEXKeTzVDVtvkuXlcN5xj/NS+PDuN/LtR+36o0Clb23yWnlcDzi/+1Wm+S+TlOn7DfxpfGh3GvQaj9pEdCNj/ADi8XIykf0j9m4+iPNvga7EKguiPRoWcJBIZ3OWYAgH7IGeQHxNT1VLZ7pHQaDT+BVh9XzYpSlRF8VrPS7okbkpNAyx3Me5WYEpJGfWilxv08wRvU7xzrZqUjSawwOatsm8Q/SWpwOLxyxOgxxOGKvj9Wo7oW0UM6pM6jKTwwK+MK63ssrRoTwJje2cDiRjsrbeke3XW8FupwnzKWaTdxLyxwxjPLGZDWs3dqksTRyKGRsFlPavqsDxDDkw3isyzZp54XmiWLb5lrbWz7N76Tqbaa6udXpxgPHaq+7LTSEAAczgnPZWDd7T6kNDL1kpJwYeqaC29E+rBaJiWcZ+vIVQ4yW5VmQQ3MY0JfXAjxgK3VSMo/RkdSw7jyr3ZbOSIHQN7b3diWkkPa7nex93YBUktfhLm2N8KHkjTOkezLhibkWRhhYhVVNOldO709+5icneMZ3DOKjtl7EubmURRQ5Zu1wAAOJYjOAPxr6H2VZj5siMAQU9IEZB1byCD4142R0dgti5hQLrOW4nwAzwUdlaEeIWqCXQzp6PdZlYx5/3ocbPQO/tZUbrIYpANSMjyMRxHJB/Cpuzs5xcSSyyR/SAF44o2RDJwMvpMcM31sAA8cVsnS/Iv07HtsjxilIPulX2VG1lazV3WPbN8vgXqqYV+6sCoGXZEs+1dMVwYD8z1aurV8AT6dOCRxPpZ7qnqtbFX/wDbE9tjgfq3O/8AvCotF/2fwPt93JYbobf/AFdoIfvWq/gatt0U2nyu7ZvGAj/Ca3ula2WUt7Oft0d2uOEtm36rD/DXg7K2yPq2jeDMPiRXQ6UbmHiM5yYttL/y8B8JR/8AJVPn22V/5MH7s38Ja6PSjcL4noc4/wDyLbC8bGXydz8Ca8npvtReNjceRl/yGuk4oKMh4noc0PymX6+tZ3I/tPxiqn/a/cr61vOPH/WOum6jVdR7T7aXcL4nocy/7bXHrRSjxEf4gVcT5dBzR/2Yv81dHIq21sh4op8VU/hRkPEXY0KP5dU5q39mn4SVunQXpc20VeRUKxIdOpk06n5hTqOcc/EVkw7DikOOpiPaTGhx+7Ww2lokSBI1VFHBVAUb953DdSrmSRe7mX6UpTiQUpSgBSlUNAHN9rS6tqXrfYjs7cd26W4b3lKs14SXVLdyfzl/P7IFitx70evdYWsebWSx6Co/bu0jBAXUAuSqRg8C7sFGccuJ8qkK13b767qCLlGGnfx/Jx+8sfKoqY7ppMcTSfKDtEDHVWe7dxn+Gaoenm0W/oifdimc/vSCooClamRuD1ebauJbu1a4lD75YwFjWMDrI9XLJOTGvE8qnK1La8mgRSfzc8LeWvSfcxrbSKo6pc0xRWPbPo2natyeO4h8yqSr742rIrC2mdJgl/mrq3byaQQt7paZpni1DbOcWbxSlK2jOFKUoAUpSgBSlKAFKUoAVdt7cucDzPZVy1si/cO3+FS8MIUYG6nKJJCGepS3twgwPPvq7SlPLIpSlAClKUAK8u2AT2b/AGV6q3cLlGHapHtFAHJtgnNnCx4yI0x8Z5ZJvg4rOrB2Ec2dv3QRD9lFX4is6udvebJP1Jl0FarZSdZJNN9uTSn/AIcXoL7SGPnU1t67Mds5X1yNEf35DoX3nPlUZbW4RFReCqFHgBjNWNNHk5AXaUpVoDB27AXtZQOOgkeK+kPeK2i3fKKTuJVSR3kAmoWpm1fKKe74bqran3UBdrC22ubWUcz1YX7xuIQvvxWZXjZ0JubsRoCyQMss7DeA674ou9tWHI5BB21Dpot2LHkNn7rNwY7z4n41SqkY5VStozhSlKAFKV7WIngCfAUAeKVlx7Nc8cDx/hWXDstRxOfcKXDHqEmRkUJY4UZ/321JW2zAN7bz2cqzVQDhXqnJYJo1pFAKrSlOJBSlKAFKUoAUpSgBVKrSgDklliIm2bKywlwUYYJTrXKOv2kKFfSG7lWZW+7X6PQXSgTRhiu9HGVkQ9qSLhlPga1O76OGCeGPrjIkr6QXQdYm4ne6kB+H2Qe81lX6OTblEkUu5h7H2ILu7VZF1QwqZH4gGVhojXI35C9Y/wCz21tT9BrU/UYeDt/Gpew2ekKaUGBxPaT2k8zuFZNXqalCCixrZrR6AW39YP1/9KuR9BbUcUZvF2/AithxSpdkewmWRcPRi1XhAnmNX97NRe3ujZJ1wqMYAKKAOHNRwPhW0VTFMsqjZHawTaOU2vR/aN4+kRmxgzhpZNLXDD+qjBIU954V0XYGwIrOBYYFwoySScu7Hi7t9ZjzNSOKrS11xrWIoG2yhXPGrbWqH6o9lXaVINwY/wAxT7Ip8xT7IrIpRgMItrbqOCj2CveKrSgXAxSlKAFKUoAUpSgBSlKAFKUoAUpSg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jpeg;base64,/9j/4AAQSkZJRgABAQAAAQABAAD/2wCEAAkGBhQSDxUUEhQWFBUWFBUWFBUVFRUWFBQYFRQVFRgXFBUYGyYfFxkkGRgUHy8gIycpLC0tGB4xNTAqNSgrLCkBCQoKDgwOGg8PGiwkHyQvLCwvLCwsLCwpKSwsLiwpLCwsLCwsLCwsLCwsLCwsLCksLCwsLCwsLCwsLCwsLCkpLP/AABEIAN0A5AMBIgACEQEDEQH/xAAcAAEAAQUBAQAAAAAAAAAAAAAABQEDBAYHAgj/xABPEAACAQMBBAYFBwcKAwgDAAABAgMABBESBSExQQYTUWFxgSIykaGxBxQjQlJywTNDYoKSotEVU1Rjk7LC0uHwJESDFzVzo7PD0+IWJTT/xAAaAQABBQEAAAAAAAAAAAAAAAAAAQIDBAUG/8QAMhEAAgIBAgQDBgYCAwAAAAAAAAECAxEEEgUhMVETQWEiMnGRodEUFUJSgfCxwSMz4f/aAAwDAQACEQMRAD8A7jSlKAFKUoAUpSgBSlKAFKpmona/Sq3tt0kg1fYX0n9g4eeKVJvoNlOMFmTwiWpmub7T+VGRsiCMIOTSHU37I3D2mtZvuktzN68zkdgOlfYuKmjRJ9eRmW8VphyjlnZbnaUUf5SRE+86r8TUdL0zs143CeWW+ArjBpUq0682UpcYn+mKOwnp7Zfz37kn+WvSdOrI/nwPFXHxFccpS/h49xn5td2X1O4QdJLZ/VniPdrUH2E1IK4PAg+FfP5q9bXskZzG7If0WK/A016fsyaHGH+qPyZ3vNVrkWz/AJQruP1mWUdki7/2lwfjW2bK+UuCTAmBhbtPpJ+0N48xUUqZIv1cRos5Zx8TcaVat7lXUMjBlPAqQQfMVdqEvp5FKUoFFKUoAUpSgBSlKAFKUoAUpSgBSlUJoArUdtnb8NqmqVsZ9VRvZu5V5/CoLpZ06W3zHDh5uf2I/vdrd3trmN5evK5eRi7HiSc+Q7B3CrFdLlzZlaviMavZhzf0Rse3vlAnnysX0Mf6J9Nh3ty8B7a1cn/f8apSrcYqPJHO23TteZvIpSlOIRSlelxz9vH3UCkj0aVDdRh016mCgZwATwYjG/HHFRlZNvI8TrIhGVIKsBlQfPn3GsYmkxzyPb9lIUpSlGClKUAZuzNsTW7aoXKdo4q33lO410Ho78oscuEuAIn4avzbeZ9Q+O7vrmNKjnXGfUt6fWWUP2Xy7H0Ar54V6rkPRjprJakI2ZIfsn1k70J+HDwrqezdpRzxiSJgyn2juI5HuqlZW4HS6XWQ1C5cn2MulKVGXBSlKAFKUoAUpSgBSlKAKGtG6bdN+rzBbn0+Ejj6n6K/pd/Ksvpz0s+bp1UR+mccf5tTz+8eXtrlhP8Avn5mrNNWfaZi8R12z/ir6+b7FSapSlXDnRSpOysYpIZCC5mVdSqCmlt5yQD6RCqMn3VHIhJAAJJOAAMk55Ac6Exzg1j1PNX4LQspY+ig3Fzwz2L9pu4eeKkn2UluA1z6UhGVt1O/uMzD1B+iN5qNu71pWy3ADCqowiDsRRwHx50ieRzhs97r2+5bcjlnHfxPj2eFeKUpSM9xylTkHH49x7R3GroKNx+jPaASh8VG9fLPhWPSgVMvT2rJgkZU+qwOpG8GG7Pdx7qs1et7to86TuPrKQCrdzKdxrICxS/1D9+WhPnvaP8AeHhSDtqfQwaVfu7F4iA64z6p3FW70YZDDwNWKUa01yYpSlAgqU6P9IZLSXWm9T66H1XH4N2GoulI0msMdCcoSUovDO6bH2vHcxCSM5B4jmpHFWHI1lzTBVLMQqqCWYkAADeSSeAxzri/RnpG9nNqG9DgSJ2jtHYw5eyug2sv8psJP+RU5jUjHzxlPruD+YUjcp9cjJ9EANQsr2M6zRapaiHPqupPbM2iJk6xVYIfULDBdeT6TvCnlnfjBwM1mVQCq1EXhSlKAFKUoAVG7f2ytrbtK3Lco+0x4Af74ZqRNcm+UDb3X3PVqfo4sr3F/rHy9XyNSVQ3ywU9ZqPArcvPyNdvLxpZGkc6mY5Y9/d3VZpStE5Btt5YpWK+0ACQFkcjcQsbHf44x76fPWAyYZQO3Spx3kBs+6ondWuTki1HQ6iSyoP5E9sucEBPoYzhh17llKq+5hgHDtgkDduya2OA2tvFi2uYRKRhp5AzMB/VqBhf98a0S3uVcZQhh3cu4jke41dzTnFS6MbC51PDjz9fImn2PCSS19ESTknRKxJ7Scb6p/I1vzvY/wCxlqFpS4fcY7IP9C+b+5NfyTa/00eUEn8aHZlp/TG8rd/41C0ox6h4kf2r6/cmv5Psv6VIfC3b8TT5lZf0iY+EGPxqFpS7fUPEX7V9fuTXzax/nrj+yX8TTqbAfnLk/wDTjHxNQtKTb6h4q/av7/JslltCziBUNcsh9aNkgMbeKk7j3jB76jNrNbE5txKv6DhSo+6wYnyOavtdt8zxIAVbCwqFUBOrPpyZA4n1e/LdlQ9JFcx9tnJRwvkKUpTysKUqPlczsUU4jBxI4+sR9RD2dppG8ElcN3wXVlS3XnA/JA4J/nSPqj9AczzroPyedJOqkFu5+jc/R9iOeXcG+PjWmIgAAAwAMADkBXoGmutSWGTQ1LqmpQ6Ly+59ACq1A9Ddu/OrVWY/SJ6EniAMN5jB9tT1ZzWHhnXV2KyKlHoxSlKQkFKVSgCK6U7X+bWkkg9bGlPvtuHs4+VcUJrevlR2lmSKAHcoMjeJ9Ffdq9taJV6iOI5OX4ndvu2rohVv52A4ABOCmvcSFVyVz45A8t9XK87NtRJeRxNnTPPEkmDgmNY3dlBG8Z043ciaj1jaqaXnyF4RXGepW7yy/kVTY0l5K6RlpNOMhAWRMIRhiPRDaidxOcGsy8sWtCxmR4w7a9ZjbQowFCmQAquNPAkV0/Zt/ajEFvJANG4RRPH6PcEU172lt22g9GeaKMt9V3UFgf0CckeVYLqT5czuVZjmccv7Xd18ONQGTpxplUbyDji2M4NXI3DAEcCAR4EZFTG17KGK9dbbSIXihmCoQYw0hkDGPG4KQgOBuzmoHZ64hT7o9nL3YrT4dKScq28pdDmeP1QxC5LDeUzIpSlaxywpSlAClKUCilKUAZP8pS9X1fWPoxjRqOnGc408KxqVRjgZO4DiTwFAuWytKpBrcZjhnkB4MkErKfBguDWVL0fuyu+B4wYpJCSV6xETHpMm8KTk4GSfRO6o3bBeZahor5c9rx8CGuZjKxijOFH5Vxy/QU/aPM8qzYYgqhVGABgAV5tYVVAE9XGR3535zzJ41dp6XmQ2TXux6L6+rFKUpSI2XoDtjqLwKT6EvoHs1fUPt3frV1wV8/qxByNxG8HsI35ruWwto9fbRy/aUE9x4MPbmqeojh5Oh4TdmLrflzRn0pSqxtiqVWrVzLpRmP1VJ9gzQI3hHGOld71t9M3LWVHgnofgaiaqz5OTxO8+e+qVqJYWDh7J75uXdipjohYpLfR61DadbAHhkRsBkcxhm3VD17t79oJI5lz9G6uwHFkB+kXvyhb3VHdHdBosaKzw74Szjmb1sfopcidZbk2REbgxJDaKuhcHekmAyOMjHEcc8d2RtbonLJeLPBOlsCF61kt42uJCu4fSvnA0hQBjlzrM6S7XjjtwzAtFJgdYs3UhcjUjdbkaQeRyPfisXolthJQVg0sinLP85kuHy32pCmljkcNZx2VhZl1O8wuhH9JbGOOdp7hg2ixbiAglkikOgFRuyTKBpHGtGjzgZ44GfHG/31ufyjXyM0cIwzp9I3A6dW5Ae84Le/srTq1NFXtjv7nKca1G+xVL9P8AsVJ2YjMEmqMDSh+l1PrMjE9WqjOnBGcjHAE5qMrNh2qVh6rRGw1FsspLZYYyDnGQBgbquvmY9bSfMkbKxik+ZqFIDzOkpJGXI6snhwXBIA/jWBta2bV1pKMsjvgoTgFTvUggYwCvKrUW0nVYwpx1TmRDj0gzaeJ5+qKpeXxkwNKqFzhUBC5Y5Y7yTknHPkKRJpkkpwcMeZjUpSnlcUrxNOqDLMFHeQKtWiy3TYgBVPrTMMeUYPHxNRTsjBZkyarTzteIouS3AUgbyx4KoJY+A/HhU/0T2AlxOUu0KjQJYo9W6TQ41CTHEKdBK8ww76v7I2FHbj0Rlj6ztvZvOs7OmSOUZzE4fdxK4KuvmhYeOOysS3iW+WyHTudJpeGwpasnza5kn0q2tEs0KGSb0WPXLbSSqyoVITV1f12l6pFXOTr3CtV6TXjJaQ2bG4W5dfnEqGRTEA8p1LO2SzjAICAnlkmpTbnToSFOqhDaG1qZXZRqwR6UaAhhg8zuO8YNatfXkk87TzFTIyqgCLpRUUkhVBJJ3kkkmrVOmnlblyJNXxOmNcvDlllsDspSlapyIpSlACum/JffarZ4z+bkyPBxn4hvbXMq3L5L7nF1In24s+aMPwY1FcswZf4dPZqI+vI6fmq1SlZ51hWozpJJps5z2Qyf3SKk6h+l3/8ABcf+C/wpY9UMteISfozitKo7gAknAG8k8hWNBf8AWHEEck3einR5u2BWlKcYe88HGVU2WvEItmVWVY7PaQ7tw5t2eHaarb9HZ5PyjLCPsp9JJ+0RpU+ANS8Gy0S3eKLPpLIpbUWYsVKEluZzurJ1PE4RW2rm+/kbOl4RJtSu5LsScKyWDLbZNxG0Rka2XIuYULEF7Y7utQHjGDqXiu7dWbs64dtS2UEya8ap7zrgiYz+TilYvI2/gAq9pr3srZabT2TZyszR3EcamOdPykUsf0bEfaUspyp3Ee2ruy7S6vFHXywrAuVdrSQs10VOk+ngdRGcb1XLcRqAqudHGSisGrbV6O4ncK/Wa16wTF9TSPqKOJAFwrBlOApwAAMDFarcbSjRyhOXBxoUFmz3ADf48K2u72/mK6lAVIrd5ordVUKqxwDQuMccuGPnVej0RW0gDet1KZPPeAce/wB1NWvsoyuq6Izr+G03y3vk/TzNXJmxqNtOF5nSuQO3Rq1Y8qsfyvFnGrJ7ArlvZpzW/wBKSPF7POKIpcHofRtGkwTB1DKcg/hx3Hgao9yg4so8WA/Gp/aXRiKZy2p49X5QRkL1nYW3bj3jGedYsuyLKyUOYVLEhUBBllduSoGO8+yrX5tBpYi2yquC83mfIiUmLKzojPGoy0gxoH3SfX7TpzuqVPR6GSQo0socIruivpADZGdy9oPOp8pqUAjHqkqeIwQdPtqJulYzJc24EuA8MighS66s5jZtxKuD3HfVG3X2XLCePh/s0dPw+qh5Szy8ylv0MtUOerLHtdmf41KWTqUygAXLAAcPRZlz7qtW1zKSWeIRqASFLh5GI379PoqO7JPhWvbO6SiO1RERnmwcqysiISSSZHI4ZPAZNVtt1yay3zRZcq6nzwvU2PaW044E1ytpHAc2Y/ZVeLHuqDk2+8qbkMQPItlyP0seqe4Z8ai+pZn62Zusk5EjCoOyNfqj399X62tJw2NeJWc3/gwNdxTxFsq6d+4pWTbbMlkGY4ncdqoxG7vxivUFjqgkkB3o0S6e3rCwz7QB51q5wYqhJmJSthv7m3gkMXzWOQxhVd2eQFnCjXuBx62R5VkrFG4DRWUUq/WZZpl0HGSJQxHV47Tu7DTd3oTKjLxuWf5+xqtKnrq/tkOBawucbyk05Cns1HAbyyKgacnkinBR5ZyK2L5P5cbRi7xIv7hP4VrtTvQf/vGD7zf+m9Ns91kmleLofFHZKUpWadpgrUf0gi1Wk69sMg/cNSFWrgDS2rhpOT2DG/3Uq5MSUd0Wjgez7D5zPpO+KLS0g5O53pGe4esfIc63CRiFJAzgEhRzwOA7M1G9HLPq7cHnITI36+9fYmgeVSgrD1l7utb8g0lCoqUF/PxMfZ96s0SSp6rqGGeIzyPeDkVFbDkMd1dQE5AcTx/dmyWx4P8AGvfR89XBMp4RT3A8FDF/gTWLezabyyuOAmQwv3a1EiA/rGo1HnKK6f1lgkOtlTY+04IW0tDMZdxIPzefTK4U8s/Sj21lfJdtIoly4YCGOASlOYOCQwHIaVYHy7KjNt3HVC9x+f2ZID96KVFX3TEVB7LvDDHfhd2vZ2gePXpEPdKa1aXuqyZ96Xj1/wAl+9jK7GjQ+tP1QPe08vWN8TW4quAAOA3Dy3Vr/SCL6Wxh5depx3QpWw1k2vKXq2zRFYeypS0Qc/nCzj7rH0B+wFrxt2cpayketoKr95/QX3sKyCVhj3nSka7yeACDHwFR49kC3tLaSwR6mySSFRF3vIx4Kg5k+7jWDY7PIY3V0R1oU4Gcx26AZKp2tj1m51d2faF3+cTAhyCIkP5hD29kjcWPLhyqu0NtKgIjw795OgfeI4+AqauuUnsrWX5kdlsKlum8IxH2i936FrqWI7pLkgr6PNYARlmI3auArL2jtWG0iVeYAWKFPXbAwAo5DtJ3c61uYSyHMs8rfoq3VIO4Km/2k14gskQ5VQCeJ4sfFjvNasOFyeNzwuxkW8Yqj7ibf0MyLatw2oyMBqGOrQDQgPLPFm7WPlVqlK2aqoVLEFg56/UWXy3TeRSlKlICb6OrMrB0RnjZjC2GYaNYGphpPoHSfWO6r/RsxLcTqTmIKXBP1hbyrIvtCn21AJKQCASAdxAJAPj21RJCM4OMgg+B3EeGKa45J4XbdvoZUcsbszzGTUzFvQVCDkknJZhzqdhn1IJEe4CIGwqC2RcL62Ig3pAczg1q1SezQoikbrUSQ5RQ2rIRhlyNKne25R3FqJIWqx5wer2e1cswEysRuAWJU1Y44BOBnsrxsqdFB1tGu8Y12/XZ3cjyHdUbSlwR+I927CM3arqXBRlcaRnRF1IGM7tH41KdAY87Ri7hIf3CPxrXq3D5MbbN47/YiPtZlHwBplnKLJ9Lmeoj8TqNKUrOOwK1BdNLspZSAHDS6YV8ZWCEjwUs3lUXfdMZrRnW9hCR5YRXcep7bf6guAMvAeAPEdhqE230hu5Ui62yLLqLpJaTx3CSeiV1InoudzHkeNMszte3qOR4AAGBuHIdgqK2hI3zu1UEhT84LAHc2IxjPbxr2vSODXodjC/2J0eFvDEgGfKm1Y8SW8g+rNpP3ZlMf97RWCoSjLEl3JvgRO0JiIbiNfXuLt4UHM61jDnwC6zWX0utf+FUr+alhde4K4X4Gpa1ttAOd5Lu5Pe7Ft3gMDyrztK36yGRPtIwHjjI9+KXxPaQmCC6cg6M9sMqftT2dQX13H2oSP2bm1f/AAmtg6b/AJKL9J2H/mWjfhUFHHlmxx6m5x+rbvL/AO3Wppl/woydTPGrrXx+ps21Yc7QtD9lbk/uKPxFTVYUyarmJxyilx+s0NZtY83lJGuRm2znqE+3cxZ8E1Sn+4KzLuJWX6Q4VSHbJ3eh6XpdwIz5VH7XP/E2Y/rpD7IH/jXnpLcfRrH/ADhOe9UwTnuJ0DzNS11uyUILz+5HbYq4Ob8iEubx7hi7khCcxxZwoXk0g+s5479wzVaUrsKqo1RUYo4e/UTvlum//BSlKkIBSlKAFKUoAUpSgBSlKAFKUoAV0r5LbLEEsh+u4UeCD+LH2VzWu39G9m9RaRR8wo1feb0m95NQah4jg1uFV7rd/Zf5JKlVpVE6Y8ugIIIyDuIPAjsI51yLbGzoDczLYrGEil0zW00eu0eUAFiiHfE2GxrjxvB3GuvGuSXtgFv9owElQ8yzZU6W0zxKSQw3j0lYZqvqZShDdEdFZK2m0bWdfm8fWQ3KkKbNrpJYH7epFwHicfoYRvCrFx0feJlj0NZknKEjXZsynUBJEHcQ7xnVFJgbyUA31ct9gW6IUWGMKRgjSCTz9JjvO/fnPfUr0R6QanEUjs1vIHFq065d5IXwVhkJ+kUAZGrLHkSM1HVfG72WgcWuhiRO4YxzIYplGWTOQQeDxvweM9o8Dg0mu0T13RfvOq/E1p3SJzNcv120WkjRiI/opJHxuyOqxHFHvGCB2Vbsr22hBMYupccW+gtlHiIkY+1qX8plJ5jyRDLVVx6s2LpDCs8ERizKyySejGC+AVjOo6c8SoHlWN0b2HN88gMlvOIy5VmMMgUB0eM6jpwBhjUZc9NXI0rEoH6bzSt7S4Huqxs/pvdwaRFLpRW1dWFXQe0MMZI861KuHThBRMm2dM7lbl55fDkbwlr1eF4lBoz26cA/3RXurce11v0+cWwxcIv/ABNrn0pVH5yH7Tj94bjv0mkFwrqGQhlIyCOf+vdyrmdVpp0TxI3q7I2LdEjtsxnrrRgM6bgg9wkikXPtxWH0iA61DneIyMfeYHP7vurYa89F7pF2vMspUK1lGRrxjKzMOf3qn0E8WptdEyDWUu6pwTxk03NVzXaCLVuPUHyjrydn2h/N25/Vi/hXQ/iV2OffCZeUl8jjNK7IdgWh/MQH9VPwrw3RSzP5iPyGPgaX8Suwj4TZ+5fU49SuvHoVZn8wvkXHwarZ6B2Z/MkeDyD/ABUfiIjPyq3uvqclpXVW+T+z+w4/6j/iatN8nNp/WDwk/wBKX8RAT8ru9Dl9K6Y3ya2325R+sv4pVtvkyg5Syj9g/wCGl/EQGfll/ZfM5vSuht8mEXKeTzVDVtvkuXlcN5xj/NS+PDuN/LtR+36o0Clb23yWnlcDzi/+1Wm+S+TlOn7DfxpfGh3GvQaj9pEdCNj/ADi8XIykf0j9m4+iPNvga7EKguiPRoWcJBIZ3OWYAgH7IGeQHxNT1VLZ7pHQaDT+BVh9XzYpSlRF8VrPS7okbkpNAyx3Me5WYEpJGfWilxv08wRvU7xzrZqUjSawwOatsm8Q/SWpwOLxyxOgxxOGKvj9Wo7oW0UM6pM6jKTwwK+MK63ssrRoTwJje2cDiRjsrbeke3XW8FupwnzKWaTdxLyxwxjPLGZDWs3dqksTRyKGRsFlPavqsDxDDkw3isyzZp54XmiWLb5lrbWz7N76Tqbaa6udXpxgPHaq+7LTSEAAczgnPZWDd7T6kNDL1kpJwYeqaC29E+rBaJiWcZ+vIVQ4yW5VmQQ3MY0JfXAjxgK3VSMo/RkdSw7jyr3ZbOSIHQN7b3diWkkPa7nex93YBUktfhLm2N8KHkjTOkezLhibkWRhhYhVVNOldO709+5icneMZ3DOKjtl7EubmURRQ5Zu1wAAOJYjOAPxr6H2VZj5siMAQU9IEZB1byCD4142R0dgti5hQLrOW4nwAzwUdlaEeIWqCXQzp6PdZlYx5/3ocbPQO/tZUbrIYpANSMjyMRxHJB/Cpuzs5xcSSyyR/SAF44o2RDJwMvpMcM31sAA8cVsnS/Iv07HtsjxilIPulX2VG1lazV3WPbN8vgXqqYV+6sCoGXZEs+1dMVwYD8z1aurV8AT6dOCRxPpZ7qnqtbFX/wDbE9tjgfq3O/8AvCotF/2fwPt93JYbobf/AFdoIfvWq/gatt0U2nyu7ZvGAj/Ca3ula2WUt7Oft0d2uOEtm36rD/DXg7K2yPq2jeDMPiRXQ6UbmHiM5yYttL/y8B8JR/8AJVPn22V/5MH7s38Ja6PSjcL4noc4/wDyLbC8bGXydz8Ca8npvtReNjceRl/yGuk4oKMh4noc0PymX6+tZ3I/tPxiqn/a/cr61vOPH/WOum6jVdR7T7aXcL4nocy/7bXHrRSjxEf4gVcT5dBzR/2Yv81dHIq21sh4op8VU/hRkPEXY0KP5dU5q39mn4SVunQXpc20VeRUKxIdOpk06n5hTqOcc/EVkw7DikOOpiPaTGhx+7Ww2lokSBI1VFHBVAUb953DdSrmSRe7mX6UpTiQUpSgBSlUNAHN9rS6tqXrfYjs7cd26W4b3lKs14SXVLdyfzl/P7IFitx70evdYWsebWSx6Co/bu0jBAXUAuSqRg8C7sFGccuJ8qkK13b767qCLlGGnfx/Jx+8sfKoqY7ppMcTSfKDtEDHVWe7dxn+Gaoenm0W/oifdimc/vSCooClamRuD1ebauJbu1a4lD75YwFjWMDrI9XLJOTGvE8qnK1La8mgRSfzc8LeWvSfcxrbSKo6pc0xRWPbPo2natyeO4h8yqSr742rIrC2mdJgl/mrq3byaQQt7paZpni1DbOcWbxSlK2jOFKUoAUpSgBSlKAFKUoAVdt7cucDzPZVy1si/cO3+FS8MIUYG6nKJJCGepS3twgwPPvq7SlPLIpSlAClKUAK8u2AT2b/AGV6q3cLlGHapHtFAHJtgnNnCx4yI0x8Z5ZJvg4rOrB2Ec2dv3QRD9lFX4is6udvebJP1Jl0FarZSdZJNN9uTSn/AIcXoL7SGPnU1t67Mds5X1yNEf35DoX3nPlUZbW4RFReCqFHgBjNWNNHk5AXaUpVoDB27AXtZQOOgkeK+kPeK2i3fKKTuJVSR3kAmoWpm1fKKe74bqran3UBdrC22ubWUcz1YX7xuIQvvxWZXjZ0JubsRoCyQMss7DeA674ou9tWHI5BB21Dpot2LHkNn7rNwY7z4n41SqkY5VStozhSlKAFKV7WIngCfAUAeKVlx7Nc8cDx/hWXDstRxOfcKXDHqEmRkUJY4UZ/321JW2zAN7bz2cqzVQDhXqnJYJo1pFAKrSlOJBSlKAFKUoAUpSgBVKrSgDklliIm2bKywlwUYYJTrXKOv2kKFfSG7lWZW+7X6PQXSgTRhiu9HGVkQ9qSLhlPga1O76OGCeGPrjIkr6QXQdYm4ne6kB+H2Qe81lX6OTblEkUu5h7H2ILu7VZF1QwqZH4gGVhojXI35C9Y/wCz21tT9BrU/UYeDt/Gpew2ekKaUGBxPaT2k8zuFZNXqalCCixrZrR6AW39YP1/9KuR9BbUcUZvF2/AithxSpdkewmWRcPRi1XhAnmNX97NRe3ujZJ1wqMYAKKAOHNRwPhW0VTFMsqjZHawTaOU2vR/aN4+kRmxgzhpZNLXDD+qjBIU954V0XYGwIrOBYYFwoySScu7Hi7t9ZjzNSOKrS11xrWIoG2yhXPGrbWqH6o9lXaVINwY/wAxT7Ip8xT7IrIpRgMItrbqOCj2CveKrSgXAxSlKAFKUoAUpSgBSlKAFKUoAUpSgD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5" name="Picture 7" descr="C:\Users\Ahamed\Desktop\lecturer_vector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055560"/>
            <a:ext cx="2158865" cy="250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://wwwdelivery.superstock.com/WI/223/1439/PreviewComp/SuperStock_1439R-110587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8" y="3704333"/>
            <a:ext cx="2667000" cy="17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13161" y="330486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Lecturers</a:t>
            </a:r>
            <a:endParaRPr lang="en-US" b="1" dirty="0"/>
          </a:p>
        </p:txBody>
      </p:sp>
      <p:pic>
        <p:nvPicPr>
          <p:cNvPr id="2061" name="Picture 13" descr="http://www.aict.co.ug/images/humanresour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13622"/>
            <a:ext cx="2768725" cy="316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582968" y="2938425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Management/Staff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385930" y="2317810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Faced by</a:t>
            </a:r>
            <a:endParaRPr lang="en-US" sz="36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9309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  <p:bldP spid="12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16643"/>
            <a:ext cx="4720484" cy="374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594" y="875347"/>
            <a:ext cx="764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a lecture schedule or lecture room is changed suddenly on the </a:t>
            </a:r>
            <a:r>
              <a:rPr lang="en-US" b="1" dirty="0" smtClean="0"/>
              <a:t>same day</a:t>
            </a:r>
            <a:r>
              <a:rPr lang="en-US" b="1" dirty="0" smtClean="0"/>
              <a:t>. Student  and the lecturer both might find </a:t>
            </a:r>
            <a:r>
              <a:rPr lang="en-US" b="1" dirty="0" smtClean="0"/>
              <a:t>it difficult </a:t>
            </a:r>
            <a:r>
              <a:rPr lang="en-US" b="1" dirty="0" smtClean="0"/>
              <a:t>to find the lecture room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94513" y="351060"/>
            <a:ext cx="5668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no.4 faced by Students</a:t>
            </a:r>
          </a:p>
          <a:p>
            <a:endParaRPr lang="en-US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1623981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is it solved?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13682" y="3810000"/>
            <a:ext cx="271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Alert - ICBT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Lecture room changed from room 2 to room 5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Sorry for the inconvenience caused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857" y="2085646"/>
            <a:ext cx="9285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text message will be sent to the students or lecturer when a lecture room or schedule is changed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38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0" y="195589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Problem 5 and 6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3730" y="718809"/>
            <a:ext cx="8491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Students might not be in the lecture room when the lecturer comes in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0705" y="1118260"/>
            <a:ext cx="7624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No way to know when the lecturer comes into the class room</a:t>
            </a: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62072" y="1653622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How is it solved?</a:t>
            </a:r>
            <a:endParaRPr lang="en-US" sz="2400" b="1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201" y="2959370"/>
            <a:ext cx="4720484" cy="374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222804" y="4114800"/>
            <a:ext cx="271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Alert - ICBT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Lecture came into the class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Please attend the lecture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911" y="2286000"/>
            <a:ext cx="796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text message will be sent to the students or lecturer when a lecture room or schedule is changed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084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3805" y="2505670"/>
            <a:ext cx="3021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41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850" y="79260"/>
            <a:ext cx="6980749" cy="503238"/>
          </a:xfrm>
        </p:spPr>
        <p:txBody>
          <a:bodyPr/>
          <a:lstStyle/>
          <a:p>
            <a:r>
              <a:rPr lang="en-US" sz="2400" b="1" dirty="0" err="1" smtClean="0">
                <a:latin typeface="Adobe Garamond Pro Bold" pitchFamily="18" charset="0"/>
              </a:rPr>
              <a:t>icbt</a:t>
            </a:r>
            <a:r>
              <a:rPr lang="en-US" sz="2400" b="1" dirty="0" smtClean="0">
                <a:latin typeface="Adobe Garamond Pro Bold" pitchFamily="18" charset="0"/>
              </a:rPr>
              <a:t> management – Problem No.1</a:t>
            </a:r>
            <a:endParaRPr lang="en-US" sz="2400" b="1" dirty="0">
              <a:latin typeface="Adobe Garamond Pro Bol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341" y="584956"/>
            <a:ext cx="733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Students can sit and learn inside a lecture room without paying the course fees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2057400"/>
            <a:ext cx="7010400" cy="335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farm3.staticflickr.com/2533/4286934680_a7ce6236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52700"/>
            <a:ext cx="1981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04103"/>
            <a:ext cx="1909762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3323687"/>
            <a:ext cx="1909762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131584" y="1546122"/>
            <a:ext cx="2514600" cy="612648"/>
          </a:xfrm>
          <a:prstGeom prst="wedgeEllipseCallout">
            <a:avLst>
              <a:gd name="adj1" fmla="val 22422"/>
              <a:gd name="adj2" fmla="val 204532"/>
            </a:avLst>
          </a:prstGeom>
          <a:solidFill>
            <a:schemeClr val="tx1">
              <a:alpha val="0"/>
            </a:schemeClr>
          </a:solidFill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 don’t pay fees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2646184" y="991501"/>
            <a:ext cx="3678416" cy="860945"/>
          </a:xfrm>
          <a:prstGeom prst="wedgeEllipseCallout">
            <a:avLst>
              <a:gd name="adj1" fmla="val -61420"/>
              <a:gd name="adj2" fmla="val 194480"/>
            </a:avLst>
          </a:prstGeom>
          <a:solidFill>
            <a:schemeClr val="tx1">
              <a:alpha val="0"/>
            </a:schemeClr>
          </a:solidFill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 don’t need any certificate. I want only the knowledge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6716" y="516014"/>
            <a:ext cx="58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May lead to Crisis in the Business of ICBT</a:t>
            </a:r>
            <a:endParaRPr lang="en-US" sz="2400" b="1" dirty="0" smtClean="0"/>
          </a:p>
        </p:txBody>
      </p:sp>
      <p:pic>
        <p:nvPicPr>
          <p:cNvPr id="5122" name="Picture 2" descr="http://2.bp.blogspot.com/_Fsjm8X5bHy8/TRNwxsLy-8I/AAAAAAAAD-g/BRFmC9DFhqo/s400/frustrated-business-man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2514600" cy="283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quickenblog.com/wp-content/uploads/2012/07/Quicken-Blog-Profit-and-Loss-What-is-the-Bottom-Lin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31768"/>
            <a:ext cx="39338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2373867"/>
            <a:ext cx="177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ICBT management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154993" y="1012294"/>
            <a:ext cx="2701413" cy="1240389"/>
          </a:xfrm>
          <a:prstGeom prst="wedgeEllipseCallout">
            <a:avLst>
              <a:gd name="adj1" fmla="val -127916"/>
              <a:gd name="adj2" fmla="val 14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can we track them? There are large number of students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3595841" y="1225921"/>
            <a:ext cx="2396613" cy="1240389"/>
          </a:xfrm>
          <a:prstGeom prst="wedgeEllipseCallout">
            <a:avLst>
              <a:gd name="adj1" fmla="val -58098"/>
              <a:gd name="adj2" fmla="val 85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 payment arrears are loaded. Why is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7901" y="838216"/>
            <a:ext cx="4217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Attendance are marked manually </a:t>
            </a:r>
            <a:endParaRPr lang="en-US" sz="2400" b="1" dirty="0"/>
          </a:p>
        </p:txBody>
      </p:sp>
      <p:pic>
        <p:nvPicPr>
          <p:cNvPr id="7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7999"/>
            <a:ext cx="3505200" cy="34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84195" y="1333169"/>
            <a:ext cx="704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Someone </a:t>
            </a:r>
            <a:r>
              <a:rPr lang="en-US" sz="2400" b="1" dirty="0" smtClean="0"/>
              <a:t>has to be hired</a:t>
            </a:r>
            <a:r>
              <a:rPr lang="en-US" sz="2400" b="1" dirty="0"/>
              <a:t>. To enter them to the database, 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84195" y="1926671"/>
            <a:ext cx="3443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It takes more time and cost</a:t>
            </a:r>
            <a:endParaRPr lang="en-US" sz="2400" b="1" dirty="0"/>
          </a:p>
        </p:txBody>
      </p:sp>
      <p:sp>
        <p:nvSpPr>
          <p:cNvPr id="11" name="Oval Callout 10"/>
          <p:cNvSpPr/>
          <p:nvPr/>
        </p:nvSpPr>
        <p:spPr>
          <a:xfrm>
            <a:off x="609600" y="2590800"/>
            <a:ext cx="1981200" cy="1447800"/>
          </a:xfrm>
          <a:prstGeom prst="wedgeEllipseCallout">
            <a:avLst>
              <a:gd name="adj1" fmla="val 138915"/>
              <a:gd name="adj2" fmla="val 39826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Entering attendance details in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AutoShape 2" descr="data:image/jpeg;base64,/9j/4AAQSkZJRgABAQAAAQABAAD/2wCEAAkGBxMTEhIUEhQWFhUWGBoYFxcYGRUXGBkcGBcWGhgcGhwaHCggHholHBgcIjEiJSkrLi4uGh8zODQsOCgtLisBCgoKDg0OGhAQGywkHyQ0LCwsLCwtLzQsLCwsLCwsLCwsLSwsLCwsLCwsLCwsNCwsLCwsLCwsLCwsLCwsLCwsLP/AABEIANYA7AMBIgACEQEDEQH/xAAcAAEAAQUBAQAAAAAAAAAAAAAABgIDBAUHAQj/xABDEAABAwIDBgMFBQYEBQUAAAABAAIRAyEEEjEFBkFRYXETIoEyQpGhsQcjUsHRFENicuHwFiSCwhUzkqKyU1Rzg/H/xAAZAQEAAwEBAAAAAAAAAAAAAAAAAQIDBAX/xAAtEQACAQMDAwIFBAMAAAAAAAAAAQIDESESMUEEE1EiYTKBkbHRFHHw8UJSof/aAAwDAQACEQMRAD8A7iiIgCIiAIiIAiIgCIiAIiIAiIgCIiAIrWIxDGNLnuDQOJUZ/wAdUPHbSAOU++ef8usdSobSKSqRjuyVovAVRiK7WAucYCkuXEUA2n9pTKVYNbTL6cwSNTe+XgSOXQiVNdmbRp16balJwcx2h/IjgVVSTM4VYTbUXsZSIisaBERAEREAREQBERAEREAREQBERAEREARFbr1msEuIA6oC4tRtXeKjQe1tQ6mNRqdABxPQLDx+87WhxaIa0XcdekDmTooPt3YRrA1qr35zoLZabTeXA3PWL/llKouDGpUklaCuzqj8ZTDA8vaGESHSIPZRrbO9jQyoKWgaZebR2/UqBMrOa0UX1XA6AmHFumboQZkO4z6LH3hLaNIU2Elzzme5xkkDSSeE8LCJVe43g56nUy0u2C3s3b1eo51Pw/FEmGicwB1vw7yF4diU3vcaT30qvvU6t5uD7XtASBe6bj4Yiq+pMBjfODNy4WPLQE/BTHGUKVXKHgEkS0izrRcEX4hVcrMwo9PKpTu39fySDYO18mF/zBAdTEG4vyIPKy57vRvY/FOLWktYZAFxmv8AIGNNT8AdrUw9el7MVqfFpgPj/wAXfJYNPZuErOkNLHj93LmCRzbqB/LZHK6NKzqOKht+/PzNPu9sZ9Z9OoRNME5i6DOW0AcQdOlwplgK/wCw1mvYIw9QhtRgEBjjYPAGg5+nVWKNGq3KXWYyzaVNusWBJHDjGgm8q9Upvq0nte0jNIAjQRY9+PBZ6nc1pUI04WW+9/f8HRmukSNCvVH9h7Xa3D0hWMVA0BzdYI+SsbR33w1LU35EtB+Ekrq1xsdOuNrsk6LU4vbrKbqDHg5qxaABqC6I9LrbKyZZSTwgiIpJCIiAIiIAiIgCIiAIipqVA0EuIAGpNggKlRWrNYJcQBzKi22t9qVN3h0QatXk0T6x+sKN1xisSZr1DTb+Bhl/q7Rv+keqylVS2MnVV7RyyTbY3zpUzlZdx0EEuPZov6mFG8RWxWId53eCDpJDqp7D2W/NZGAwNKkIY0A8Tq49yblXqhzEM0zTmI1DREgd5hYSm5FXGTXqfyRb2Rs9oAuXU2EkFxzGrU0L3HiG6BVYnMyo6oSXNdqNTOgHRouepKuYzG08PTzPIYxsAfkABqVqMLvbQqPDHNezMYBe2GknQanXqoy0PRDDeTzaOzGF1MtEtggHWATmLTezYBjk6OChe38WalZxBtoB0B+vln1Uy25V8ClULTYCGj+J399yohuvgGVQ59cOc1hAAaC4uJkkEATFr9wrwwrnD1EddTRHfkkmz8BFNlKmSWvyuqkkB0EBxbE2aGwIH41cx21aVF+d5JYzyU2tkuc4SLcOf/ast7cjqtWPNGWm0TxiSRGs/Jqju9WEc2jQqtBOQO8QG5AeBc24RBsqrLOyScI+lbG72XvbRrPDCH0yTDc4ABPIOBInoVucbs+nVjO240cLOHYi640x7sxlwyFpcIg+YjytkcZvYmPiuuUsS5uHpuqe2WNBB/EQJ4q0o2FOprTUzGZ41MOyOGIpixAIFQRwtY/IrHwX7NXu2tWmYyGo8EHlBusvFTSpAeYEy5xnzWiAHaySWtE81H9j4I/tL3uM5LmNMzot2zSf9KjjJhUjplFLN+DfY3ZOHpsc94qPDQTDnvdMcInUqG1qLcRXw5ZRFFlOX1iNGhrvJPNxIIA/RS/bg8Wk9hIa0iHOOg/U9FFyPGczDYZpFJpAtGZ5J483G/QX0SHkVlFSUYpEz3MY/HYw4t8+FRtTHAmIB9AulrXbv7LbhqDKQAkDzRpMX9OHotiumKsjspw0K3PIREVjQIiIAiIgCIiAIiIAsfH0A9jmm06d+HzWQsPa+B8ak+nJEixFoI0UPYh7HD8W6pgcS8MEmYdm4yQT9Nb6FSk48VGUy0lpqCWEEEZgJLSRadfgortr9qNaozEUzVyGM8PmJBAJaCToDx0WLQ2q6iwtFNrQ12eHVTOYDhImSBpxnquaULnm0qrptp30/YzN8do1Hmi0FzW5XOcASJcCAQYvAF46rZ7iY0vwwN5Y54uSTZ08ehWkdtJ9d4HhUXuJkebNJIIsAFtDhWNY7C0niniTFRoYS0F0Q4Nkzw7nVQ1ixrGpeTkU78YwudhgDABf2D4GUHrBMLU7E3TxFbM4u8Km48W5QZ0LWiLiBpAPNe4TEGrUbQrslziGPze9fUi0OGk63nv02nh2gMY0DytAHYWAS7irG1KlGtJylsY1fA0nw2ozxIv5vMJjUt0+Kv0sMWthjWsHAABsejVdFUNMEQq3iLhZZPQUIx2R5Qqh3cWI6pUpMJgtCx8Q6IeNR7Q5j9Qr+JdID290uTpRgf4doNdnZSph2shjQfkFRXc41gxzTlAkk6G/z/uy3DHyJXhAcCCJGhCm/kydJcEH29ipcS4O4EtkgRJFEOBPMOcePsq1g6ww7WhxAaG5n8yXDytA6Mgzzct3jt1WF+am4hpLS6mbtOUADKeFrXlX9obvsr0y19niSx8XaTqLat6K91sefLp6rnKS3WxCMZtGtiqrWM8tNpBN4AHNx/v5wuhfZtuyKQNV14MNJEZnXDnduA9SoxupgapxIwLqIGU+JUqX9kGz5Mh0mABb5Fdko0g1oa0QAIAW8Y59h0tGy1S+IrREWp2BERAEREAREQBERAEREAREQES3z3eFbztbmDhlqNE3AuHCOIPFQKru7VaXeFULpGUh2WwHI8IJOll2pa/aexqNcfeME/iFnfH9VlKm90ZToxlk5hQa+jTZSDWOxTxo2IaPxPI/vgFrNvbJpsLGw/x8pq/tE2zA6u/hm3SR2U6xG7NXDBzsOG1G6loAa8/k74+ii+K2/g8T9zWdB/1AA2tmAgdiVjmLyZS6duOHd8fzy/JqtkkV8TQGIY4Yim9sVWgAPygOLareDoBuLGF0F7FFt0MIXOFWpc0xkaYiLRlB94AcbxNjqpWVWTN+kT0anyY+Y+y644OGo7rwVTTMOuw8eXf9VfDQrUGXNIlpuDy5g/3xVTsTK6tEH1VjB2D6Z93Tt/T9FdoUw0ZJMTbl6dOi9qCACONp6lRYm55g7NM87KpjodHAiVjPaXEBoJAF4iOg1So3w/M+ANNZk8B3QgvYnE5QeJ4DmVTsym5rS55l7jJ5DkB0CtYGi6XvqgZohoFw0cu/MrebO2aal3WYOWru3TqrRi5MiTsi/sBri5zhZsQep4Adp+a3qoo0g0BrRAGgCrXZFWVjBu4REViAiIgCIiAIiIAiIgCIiAIiIAiIgCj+M3XYSXUsrCbwWgj0Oo+akCwNr7Wp4dmaoRJnK2RJgSVWSVskq/BGK2zq9O7gSBxFx8tB3Vh+JY0S97WjmSAFoN4dtVsVmL3FtHMMlMeUuBLxJGrvZm4N7QOOo2TuXmipiCWsaLMJ1tq4H2YH04LivFv0m+bZJg/a9P3Q544vGUNA4klxFuqh22/tKo0nObQYaztM2bJTHYwS74AdVCd59vNqZqGFlmGDidTNV343fw8m6cddNZsDZhxOJo0AcviOidYABc494BW8aaWWUcvButo7/wCNqOY5jxRyyIpzDr+8HEgnhNtV1LdTbdPF0ab2kZ2gNcDYtcPatyPDouP777Mp4XF1qNKcjA2JMkzTaSSe5K63+xUcHh6VdlJjXZaTapaAC4QASY1cDeddeaTimsERZIMS2Ww2WyeFisCvhqdP7x0ucwauzONz7o4egXPNv7erVq7jTqVGU22aGucz1OXifpCku6W8XiNbh8SZfox5vm5Ak6O5Hj31pKk7XLKor2NjiN6RLC2k7LmAc6o19NgE3GmaTpYKfbF21SrgBkBwAOTpzbzH04gKLnANAiJB5yfqtPi8G7D/AHlKQyQSBqyOLTy6LONSUH7FnFSR1RFqN3NrjEU7+0NTBAcNMwn58ituu6MlJXRg1YIiKSAiIgCIiAIiIAiIgCIiAIiIAiLwmNUBjbTxzaNNz3cNBzJ0H99VzpzX4t76lW5MQZ8jQC6wEX1Eeq2u2NoftVUNafumST0hzmknqS0RyE9V7RuAIyt4DpzK46ku47LY2itKyW8FgabAMo0943Pp/RRL7UNsGlhMjTDq7vD65AJefWzfUqbkSIXKvtmBFXCcslSO+Zk/KFMIq9g3g52szZG0HYevSrs9qm4OjmNHD1aSPVYtNkrKo0RxC6TI2u/G0KeKxz6lEyyoKUHQ3pskHqCSD2XWvtEGXCMbzqNA9GvP+1cYZSDSHR7JBHoZv0U83g3s/a6FNj6Xhva8PJBlpGVwtxGunzUWyhfBItxb0BIF3OGgvGXXnqtXvnsI0vvqA8kw9otlPAiPdJ+B+W++z9n+Ta7U53+mkfRSABYuTjNl0rxNDubtd1eh94DnpwHEgjMPdd3tB+PFbx7AZ+YVYVt88OCzlZl1g0jXPwVUVKUeG43kaTq0kCcp+AXRsBjG1WNew2PyPEFRGtTa9hBEg6ha/YW0XYOsWPk03Re5JaBrpq0a30HZRTqdt+zE46l7nRkVLHggEGQRIPMFVLuMAiIgCIiAIiIAiIgCIiAIiIAtDvfj8lIU2znqnKAImLZo7i3qt8oXtuqamMAtlp6cbtAmeRDniD3WVZ2jbzgtDcw8FgixgaYlxLnx8h2/qs5gXjvmV6xYRVkaPcq4KMb87tHG4VoZ/wA6n56c6G0OaTyI+YCkxFirjGwAEvZ3G6Pm1uFcxxY9pa5phzSIII1BCzqFJdo3k3SoYzzOGSrECq3W2gcPeHz5Fc62xuricLJczOwfvGS4R/ENW+tuq6ITTM5RaNW3BSFkUqXlh2sx+iqwFI1ImcvISpA3AjLIH16rQzI/icRVoFr6L3U3cHAkE9DwI6FSfYf2jgObTxrQAbCszSf42cO7fhxWs2pgfLJF/WyiG1KOUqkop7los+g6VRrmtc0hzXCWuaQQQdCCNQjwuQfZxvWcNUGHrH7io6AT+7eTqP4STcevOexuC5pR0s3TuWGMg9OSwdrYTOy3tNuOdvUWPdbJU6FVsmTc93P2xAFJ5sfZJ4E3joPzPVTBc5p4QOr+HJbmnIQSMrnDpfKTY8L8NVMd39oOqsc2oCKtM5Xg69D6jj3WnTzdtLM6keUbVERdRmEREAREQBERAEREAREQBc52e8uxFd+uYyD0c95A5ERF+PouhYl8MeeTSfgFzzYjmF1XIIEM4gzYmdBEzpwuuat8UV+5pDZm0cVWxUhq9Yq+xJW3iriw9pV306NZ9MBz203uaHTBLWkgGCDwXMt3vtDxDsXTGJe0UH+RzWta1rS72XfisY1OhKaHLIvY6yV6iLMuQvbuAb+2Oa0BuZzJywNQ2T8Vk7w7Bfh8pzgsJgEazrcenBV7TrTjXACwfTk9YYt7v+PuaX/yf7XLtXBzEJqUJbcSFz3eURVLeA4cp4d11XE0G08I2u4w2SHTwjSO645iKxqPe86uJP6fJSxEs913nczaRxGBoVHGXBpY48ywls+oAPquEZ12b7LaZGz2k+9UqEdpDfq0rGrsax3JVCodp2VxqodqQsEaGBiaTi6WSYGYxEw28gHUjUcVuamLaPAxrfZeAysADxgTY8COR4cE2E374dGn8lS/CNovq4d0eDiJNOQC1r+Vzzi0fhVlG2f5fj8FW7knBXq0+62MNSgA4Q5nlIPTTie2p0K3C6oy1JMyas7BERWICIiAIipDgdCLICpERAEREBbxLMzHDm0j4hcz2RUPivJdmzMpmf8ASeIsQNJ+i6guajBOGJqhthTa+RAEhr23EcQHC/ETN7nmr/FFmkNmblpvHNVgXWOLt68O6v06mYT6HoRqq8k8FUc7hfO218H4NarSPuPc30a4gfJfRAK4z9pmDNPHvdHlqNY/19k/Nk+q0pvJEibfZvvV+0UxQqn76mIaT+8YBbu4DXmL81NZXzfhsQ6mQ5hLXAyCLEEcRyK6Pu39pYIDMaCDp4zRIP8AOwaHq34BROnyhGQ3krOG0nAOIBq0pAOtqesKb791wKVLMY85/wDBy5XvBtGnU2m6pSeHMdVpEOGhAFMH5hSz7Y9pMOHoNZUY53jXAc0kDw33gGYmBPVa+CljzfKuw7EMO9qu0NI4kOzH5NK5I/gs3GbWqVKNKi4+SkXOA5uebk9hYevNYMqQiuk0uIa0S5xAaOJJMADuV9CbFwAw2GpUh+7YG9zq4+riT6qB/Z1ui5jm4rENymJpUzqJ99w4HkPXkujV9AOq56sr4RrBFR1VuorjljPdKzRZmy3cvVd0Z9SP0W123s4V6TmWzatJAMO4agrA3Wp2qP5kNH+mf1W+XVGKcbMxbyQvdGo5leox8NLyQWn2i5pJJPA8b6+YclNFFN8Jo1KFdkDzZXaXMSzhyBHCykmCxTarGvaZBHw5juDZUo+m8PBM85L6Ii3KBFq94NtNwrA4guc6zWi0xc34BQ3aO+OIqt8NlMUs5ADgSXX4AkADlOv1Wc6sY7llFske8m9FOi17GHNVgiG+4SDdx6cvoudYGC2rUDgTGUAZSXEuJcNbi0yAbqUbJ+z4kzi3jL/6dMkT/O/X0HxUrfu7hvCNJtJjG8CwBrgeYMTPeZ4yuadKpVy8eC6lGJDd2cc+niWjK52YBmVpMCCAXG1xqfXVdHUf2Luz4FTxPGc/kIi0e9e/PhdSBa9PCUY2kVm03gIiLoKBQ3D4qn/xSqLXhh4STTbPCDJAGo0OvDd7w7cZhmcDUd7DNSTzIF8o/oolidkuwtOhiap++NWahv72ZwnrIvA1d0lc1aWVbjLNII2uNwvhvczhq3sdPhp6LEFTI6+h1/IqWbWwPist7bbt/MHof0UXc0OBBEHQg6gqKkWmTF3LxK0+8O7mHxjWms12ZoIa9phzZ1HIjuFm4J5BNN2rfZPNv9NPgsqkdR1Kqpcolo5pi/sufc0MQ1w4B7XNPqWz9Fp8T9neObo2m/8Ale3/AHZV2Gq0t8zR3HP+qrFQEBw0KnusaEfPGPwNSjUNKqwseIlpib3Ghjisza27GKwrBUxFLw2ucGg5mG5BIHlJ4NK2n2m22i8/wUz8G/0U/wDtZbm2cHcqlN3xDm/7lspXSZRnP92dyquMp+K2pTZTzFhJzOfIgnygRoR7wXQNgbjYbDOa6DVqA2e+Ib/K3QHqZPVa77Iqk4Ss3lXPzp0/0U2eYy8yR9VnOTvYtFFwDzFUVfaardd1wBdx06dV6TBE8ATKxZdFda5jgLn8grNQwD1VIcSYFzqeQ7rL2ZhvEqhvtAXeeFtB6n81McuyIeCRbGw+SiwHUiT6/wBLLNRF2pWRganenDCphqgPuw6dPZMn/tkaHVaTZmKdhjSdJdhq4B4u8N0XE34jtHa8sxNIPY9p0c0tPqIUc3YoNxGA8KpcXbwt7wPcT8lhUj601vb7f2Xi8EnBm4Xqjm6GMd97hqvt0DA6t4R0/IhSNbQlqVyrVmaXejYf7VTaAQHsMtJmLxIMdhdQXa2z8TTDfFpGGGRUaMwgRrlsPWOy6oiznRUskqViObP3xw7mA1Sab48zcriJ45SBe/r0WdS3jwrriqI5kOGmuoWPtfdajWkgeG46loEHu314Qeq0dTdKux0sNN4nR0zEC0fTzCOZVJSrR4TLJRZKmbbwx0r0u2ds304q+MfS18Rlv4m/qoh/weqCJwTJBny1TE8D7cz/ABRN0OyX/wDsmSQAZc53V2jtJtzM3Cd6fK+/4GleSSVtv4dsDxA4nQMl82J92RoCtfV21iKpy4agWz+9qRl52AMadeOmqxaFPEi7cJRab+6Cb9S8crntrqstzdoPkBzKY4HK2evF0T8lHcnLz8l+RZIbL2C2iTXxVQVKupe4gNaek/XhwhYW08UMfWp0KXmpMdnqPjymAQAJ11InjPRZDd1nVDOIrOf0kn4TYDpl/rIMHhGUmhlNoa0cArKDatay/wCsNpZ5L6wMfsplW5lrvxDppPNZ6LdpPczuRnE7CqWghxGjhDSO4J/NYFSp4RIqtLL6kEN9HaFTVeELN0lwX1vkiLHgiRccxdWS3KSfdOvQ8+ylD9kUDP3TJOpDQCfUXVg7AocA8dqlSPhmhUdFslTOcbxbj0sXW8V9So0ljWw0NjyzeSNbrfbe2UzF4c4d5c1py+ZpGbyEHiCOClDNg0xo6pHLNP1Eqs7Epfxf9RH0UqEw5IhG7ewKeCa+nTc9we7PLy03Ai0NHD6LauIkOPD6nQKRDYVHiHHu9/6rIobOpMu2m0HnEn4m6dpsa0RXC4ZxcTBLjoBf/wDO5WY/YFZxEloHQmfopQilUVyQ6jNDS3d4OqQ38LBBPdxJn4Lb4TCMptysaAPr3PFX15K0jCMdirk3ueorb67Rq5o7kBYOI29hma1mHo05z8GyVLkluxY2D3gAk6ASfRRr7PKZGFJPvVHEfBo+oWPtPbrsU00MI1xLxDnuEANOvUTpeIlb2iKWDwzQ5wDKYueZ1MDmTNllqUp6lsi1rKxrKzQ3alMjWpROb0za/wDSFJVGN3Gvr16mLqAtEeHSbybqf75kqTqaWU35ZEgiItSoREQBERAEREAXhMXOi9Wu3gwjquHq02GHOFusEEj1Aj1USdk2iVuRfejeoZmsoVQGg+ZzZknkP4dO6pp7012wcwqAjQtaSI6tI+mijdXdnFEjNRqeU8Lgn04KUbtbr1A7PXGQNIIZ5XZ9ZmCYGlu68uEq86nK+yOqcacYlqlvNjahhjG+jHE/U9VlYdm06ntPyCfw022nqJmFMWtAEAQOQXq7VRlzJnPrXCIvT2Vjpk4j0Lj+Tbj+7aK83AY8R/mG8OU9bmnr1i3IqRIrdleX9SNbI5Vwu0L5azelmfD/AJfz49Fjuw20h+8zH/6mifhp/cqVojo3/wAn9Rq9kQyphto/jqa86enodeg+KsHB4+Lmoehc7nPA/G3S6nSKr6df7P6lu57I527ZWKPtMcdfx8dToL2ty6L0bMxXGm6/R3w0EDt89V0NFT9IvLJ7r8HPHbBxLo8pEwDrYDXVwkEn+9Fcp7o1yb5ROuaCfkTBjip+ildJDlsjush3+Cv4xJmeVxwta/yt1Xv+DDIPiAEcfNbtopgit+mp+CO5IilHYGKpANpV4b1P5ZCAVXR3Vc94fiqzqkcATHW50HYDupQisqESNbKKVMNAa0AACABYBVoi2KhERAEREAREQBERAEREAREQBERAEREAREQBERAEREAREQBERAEREAREQH//2Q=="/>
          <p:cNvSpPr>
            <a:spLocks noChangeAspect="1" noChangeArrowheads="1"/>
          </p:cNvSpPr>
          <p:nvPr/>
        </p:nvSpPr>
        <p:spPr bwMode="auto">
          <a:xfrm>
            <a:off x="155575" y="-1790700"/>
            <a:ext cx="41338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29850" y="79260"/>
            <a:ext cx="6980749" cy="503238"/>
          </a:xfrm>
        </p:spPr>
        <p:txBody>
          <a:bodyPr/>
          <a:lstStyle/>
          <a:p>
            <a:r>
              <a:rPr lang="en-US" sz="2400" b="1" dirty="0" err="1" smtClean="0">
                <a:latin typeface="Adobe Garamond Pro Bold" pitchFamily="18" charset="0"/>
              </a:rPr>
              <a:t>icbt</a:t>
            </a:r>
            <a:r>
              <a:rPr lang="en-US" sz="2400" b="1" dirty="0" smtClean="0">
                <a:latin typeface="Adobe Garamond Pro Bold" pitchFamily="18" charset="0"/>
              </a:rPr>
              <a:t> management – Problem No.2</a:t>
            </a:r>
            <a:endParaRPr lang="en-US" sz="2400" b="1" dirty="0">
              <a:latin typeface="Adobe Garamond Pro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057400"/>
            <a:ext cx="8001000" cy="3581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11102" y="173754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lab</a:t>
            </a:r>
            <a:endParaRPr lang="en-US" dirty="0"/>
          </a:p>
        </p:txBody>
      </p:sp>
      <p:pic>
        <p:nvPicPr>
          <p:cNvPr id="9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69" y="3974561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64658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974561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encrypted-tbn3.gstatic.com/images?q=tbn:ANd9GcQQ25yf4g8O58AsrCHIv60kVl32ShiyG4-9eaYAk_ikb5TrbIbdv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364658"/>
            <a:ext cx="121920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8869"/>
            <a:ext cx="1447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http://farm3.staticflickr.com/2533/4286934680_a7ce6236c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619196"/>
            <a:ext cx="1637836" cy="19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Callout 12"/>
          <p:cNvSpPr/>
          <p:nvPr/>
        </p:nvSpPr>
        <p:spPr>
          <a:xfrm>
            <a:off x="0" y="1449643"/>
            <a:ext cx="2982502" cy="881216"/>
          </a:xfrm>
          <a:prstGeom prst="wedgeEllipseCallout">
            <a:avLst>
              <a:gd name="adj1" fmla="val -1678"/>
              <a:gd name="adj2" fmla="val 131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I'm not a student/</a:t>
            </a:r>
          </a:p>
          <a:p>
            <a:pPr algn="ctr"/>
            <a:r>
              <a:rPr lang="en-US" b="1" dirty="0" smtClean="0"/>
              <a:t>not a ICBT student</a:t>
            </a:r>
          </a:p>
          <a:p>
            <a:pPr algn="ctr"/>
            <a:r>
              <a:rPr lang="en-US" b="1" dirty="0" smtClean="0"/>
              <a:t>(No one noticed )</a:t>
            </a:r>
            <a:endParaRPr lang="en-US" b="1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2600" y="0"/>
            <a:ext cx="6980749" cy="5032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 err="1" smtClean="0">
                <a:latin typeface="Adobe Garamond Pro Bold" pitchFamily="18" charset="0"/>
              </a:rPr>
              <a:t>icbt</a:t>
            </a:r>
            <a:r>
              <a:rPr lang="en-US" sz="2400" b="1" dirty="0" smtClean="0">
                <a:latin typeface="Adobe Garamond Pro Bold" pitchFamily="18" charset="0"/>
              </a:rPr>
              <a:t> management – Problem 3</a:t>
            </a:r>
            <a:endParaRPr lang="en-US" sz="2400" b="1" dirty="0">
              <a:latin typeface="Adobe Garamond Pro Bol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19669" y="685800"/>
            <a:ext cx="581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latin typeface="+mj-lt"/>
              </a:rPr>
              <a:t>Outsiders can enter lecture rooms or computer </a:t>
            </a:r>
            <a:r>
              <a:rPr lang="en-US" sz="2000" b="1" dirty="0" smtClean="0">
                <a:latin typeface="+mj-lt"/>
              </a:rPr>
              <a:t>labs</a:t>
            </a:r>
            <a:endParaRPr lang="en-US" sz="20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43200" y="107846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 smtClean="0"/>
              <a:t>It </a:t>
            </a:r>
            <a:r>
              <a:rPr lang="en-US" sz="2400" b="1" dirty="0"/>
              <a:t>is  a threat to the security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8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 animBg="1"/>
      <p:bldP spid="16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748" y="302591"/>
            <a:ext cx="58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Problems faced by </a:t>
            </a:r>
            <a:r>
              <a:rPr lang="en-US" sz="2400" b="1" dirty="0" smtClean="0"/>
              <a:t>Students</a:t>
            </a:r>
            <a:endParaRPr lang="en-US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4519" y="1505633"/>
            <a:ext cx="764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a lecture schedule or lecture room is changed suddenly on the </a:t>
            </a:r>
            <a:r>
              <a:rPr lang="en-US" b="1" dirty="0" smtClean="0"/>
              <a:t>same day</a:t>
            </a:r>
            <a:r>
              <a:rPr lang="en-US" b="1" dirty="0" smtClean="0"/>
              <a:t>. Student  and the lecturer both might find </a:t>
            </a:r>
            <a:r>
              <a:rPr lang="en-US" b="1" dirty="0" smtClean="0"/>
              <a:t>it difficult </a:t>
            </a:r>
            <a:r>
              <a:rPr lang="en-US" b="1" dirty="0" smtClean="0"/>
              <a:t>to find the lecture room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23526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267200" y="2487421"/>
            <a:ext cx="2514600" cy="993648"/>
          </a:xfrm>
          <a:prstGeom prst="wedgeEllipseCallout">
            <a:avLst>
              <a:gd name="adj1" fmla="val -110569"/>
              <a:gd name="adj2" fmla="val 758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Where is the lecture room today?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4648200" y="3886200"/>
            <a:ext cx="2514600" cy="993648"/>
          </a:xfrm>
          <a:prstGeom prst="wedgeEllipseCallout">
            <a:avLst>
              <a:gd name="adj1" fmla="val -116434"/>
              <a:gd name="adj2" fmla="val -206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time is the lecture </a:t>
            </a:r>
            <a:r>
              <a:rPr lang="en-US" b="1" dirty="0" smtClean="0">
                <a:solidFill>
                  <a:schemeClr val="bg1"/>
                </a:solidFill>
              </a:rPr>
              <a:t>today?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413" y="781485"/>
            <a:ext cx="202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no.4</a:t>
            </a:r>
            <a:endParaRPr lang="en-US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159165" y="2487421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629400" y="2947374"/>
            <a:ext cx="2514600" cy="993648"/>
          </a:xfrm>
          <a:prstGeom prst="wedgeEllipseCallout">
            <a:avLst>
              <a:gd name="adj1" fmla="val -191507"/>
              <a:gd name="adj2" fmla="val 4468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Bad management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I'm fed-up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0600" y="4956757"/>
            <a:ext cx="520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Same problem faced by Lecturers if the lecture room is shifted to another place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0" grpId="0" animBg="1"/>
      <p:bldP spid="7" grpId="0"/>
      <p:bldP spid="2" grpId="0"/>
      <p:bldP spid="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1412490"/>
            <a:ext cx="8759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Students are not in the lecture room when the lecturer comes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0999" y="2197320"/>
            <a:ext cx="5623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They may outside chatting with friends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5413" y="251221"/>
            <a:ext cx="58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Problems faced by </a:t>
            </a:r>
            <a:r>
              <a:rPr lang="en-US" sz="2400" b="1" dirty="0" smtClean="0"/>
              <a:t>lecturers</a:t>
            </a:r>
            <a:endParaRPr lang="en-US" sz="24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35078" y="730115"/>
            <a:ext cx="202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no.5</a:t>
            </a:r>
            <a:endParaRPr lang="en-US" sz="2400" b="1" dirty="0" smtClean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489" y="3634951"/>
            <a:ext cx="1519586" cy="207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Callout 11"/>
          <p:cNvSpPr/>
          <p:nvPr/>
        </p:nvSpPr>
        <p:spPr>
          <a:xfrm>
            <a:off x="3961109" y="3300485"/>
            <a:ext cx="2245749" cy="970070"/>
          </a:xfrm>
          <a:prstGeom prst="wedgeEllipseCallout">
            <a:avLst>
              <a:gd name="adj1" fmla="val -85985"/>
              <a:gd name="adj2" fmla="val 999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Where are these students????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3645" y="3115819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Lecturer comes in to the class room</a:t>
            </a:r>
            <a:endParaRPr lang="en-US" dirty="0"/>
          </a:p>
        </p:txBody>
      </p:sp>
      <p:sp>
        <p:nvSpPr>
          <p:cNvPr id="18" name="Oval Callout 17"/>
          <p:cNvSpPr/>
          <p:nvPr/>
        </p:nvSpPr>
        <p:spPr>
          <a:xfrm>
            <a:off x="3930629" y="4674667"/>
            <a:ext cx="2245749" cy="970070"/>
          </a:xfrm>
          <a:prstGeom prst="wedgeEllipseCallout">
            <a:avLst>
              <a:gd name="adj1" fmla="val -90735"/>
              <a:gd name="adj2" fmla="val -1078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I'm fed up with these students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5" grpId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18" y="3733800"/>
            <a:ext cx="1467583" cy="200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Callout 7"/>
          <p:cNvSpPr/>
          <p:nvPr/>
        </p:nvSpPr>
        <p:spPr>
          <a:xfrm>
            <a:off x="2170657" y="2262588"/>
            <a:ext cx="2514600" cy="993648"/>
          </a:xfrm>
          <a:prstGeom prst="wedgeEllipseCallout">
            <a:avLst>
              <a:gd name="adj1" fmla="val -4997"/>
              <a:gd name="adj2" fmla="val 10257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Is the lecturer came to the class?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0657" y="326377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16" y="3613815"/>
            <a:ext cx="3153311" cy="188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632417" y="2933071"/>
            <a:ext cx="33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chatting outside assuming that lecturer did not come yet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0831" y="300427"/>
            <a:ext cx="581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Problems faced by </a:t>
            </a:r>
            <a:r>
              <a:rPr lang="en-US" sz="2400" b="1" dirty="0" smtClean="0"/>
              <a:t>Students</a:t>
            </a:r>
            <a:endParaRPr lang="en-US" sz="24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0496" y="779321"/>
            <a:ext cx="2022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no.6</a:t>
            </a:r>
            <a:endParaRPr lang="en-US" sz="2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170657" y="1371600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way to know if the lecturer came into the class room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28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4" grpId="0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732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Horizon</vt:lpstr>
      <vt:lpstr>PowerPoint Presentation</vt:lpstr>
      <vt:lpstr>Why this project ? </vt:lpstr>
      <vt:lpstr>icbt management – Problem No.1</vt:lpstr>
      <vt:lpstr>PowerPoint Presentation</vt:lpstr>
      <vt:lpstr>icbt management – Problem No.2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Am I going to solve all those problems? </vt:lpstr>
      <vt:lpstr>PowerPoint Presentation</vt:lpstr>
      <vt:lpstr>What are radio frequency waves</vt:lpstr>
      <vt:lpstr>PowerPoint Presentation</vt:lpstr>
      <vt:lpstr>Problem no.1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Ahamed</dc:creator>
  <cp:lastModifiedBy>Ahamed</cp:lastModifiedBy>
  <cp:revision>38</cp:revision>
  <dcterms:created xsi:type="dcterms:W3CDTF">2014-04-05T16:39:59Z</dcterms:created>
  <dcterms:modified xsi:type="dcterms:W3CDTF">2014-04-06T07:39:26Z</dcterms:modified>
</cp:coreProperties>
</file>