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7" r:id="rId6"/>
    <p:sldId id="268" r:id="rId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737" autoAdjust="0"/>
  </p:normalViewPr>
  <p:slideViewPr>
    <p:cSldViewPr snapToGrid="0">
      <p:cViewPr varScale="1">
        <p:scale>
          <a:sx n="71" d="100"/>
          <a:sy n="71" d="100"/>
        </p:scale>
        <p:origin x="9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5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0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4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3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2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76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0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4B6D7-80C8-47CB-8B9B-142B5DB1EC3B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D20DD-7DB5-4084-94CE-3B35B5AEC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8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2.wdp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2.wdp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2.wdp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2.wdp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2.wdp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jpe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2.wdp"/><Relationship Id="rId10" Type="http://schemas.openxmlformats.org/officeDocument/2006/relationships/image" Target="../media/image6.jpeg"/><Relationship Id="rId4" Type="http://schemas.openxmlformats.org/officeDocument/2006/relationships/image" Target="../media/image2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30" y="2751"/>
            <a:ext cx="9906859" cy="685249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6790" y="2748424"/>
            <a:ext cx="3072650" cy="279221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05267" y="249019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Edwardian Script ITC" panose="030303020407070D0804" pitchFamily="66" charset="0"/>
              </a:rPr>
              <a:t>Institut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Seni</a:t>
            </a:r>
            <a:r>
              <a:rPr lang="en-US" sz="3200" dirty="0" smtClean="0">
                <a:latin typeface="Edwardian Script ITC" panose="030303020407070D0804" pitchFamily="66" charset="0"/>
              </a:rPr>
              <a:t> Bela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Diri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Silat</a:t>
            </a:r>
            <a:endParaRPr lang="en-US" sz="3200" dirty="0">
              <a:latin typeface="Edwardian Script ITC" panose="030303020407070D0804" pitchFamily="66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527" y="723066"/>
            <a:ext cx="3224742" cy="44501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205077" y="1065418"/>
            <a:ext cx="501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CIPTA SEJATI INSTITUTE OF ART SELF DEFENSE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009281" y="1463583"/>
            <a:ext cx="5384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06498" y="1515583"/>
            <a:ext cx="33393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CERTIFICATE</a:t>
            </a:r>
            <a:endParaRPr lang="en-US" sz="3600" b="1" cap="none" spc="0" dirty="0">
              <a:ln/>
              <a:solidFill>
                <a:schemeClr val="accent5">
                  <a:lumMod val="5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916080" y="4840910"/>
            <a:ext cx="1080000" cy="144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6566040" y="5052794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GURU BESAR,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16700" y="5998538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G.B. Ir. SANTOSO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054472" y="2063302"/>
            <a:ext cx="355040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err="1" smtClean="0">
                <a:latin typeface="Arial monospaced for SAP" panose="020B0609020202030204" pitchFamily="49" charset="0"/>
              </a:rPr>
              <a:t>Nomor</a:t>
            </a:r>
            <a:r>
              <a:rPr lang="en-US" sz="1100" b="1" dirty="0" smtClean="0">
                <a:latin typeface="Arial monospaced for SAP" panose="020B0609020202030204" pitchFamily="49" charset="0"/>
              </a:rPr>
              <a:t> :  </a:t>
            </a:r>
            <a:r>
              <a:rPr lang="en-US" sz="1100" b="1" dirty="0" err="1" smtClean="0">
                <a:latin typeface="Arial monospaced for SAP" panose="020B0609020202030204" pitchFamily="49" charset="0"/>
              </a:rPr>
              <a:t>xxxx</a:t>
            </a:r>
            <a:r>
              <a:rPr lang="en-US" sz="1100" b="1" dirty="0" smtClean="0">
                <a:latin typeface="Arial monospaced for SAP" panose="020B0609020202030204" pitchFamily="49" charset="0"/>
              </a:rPr>
              <a:t>/01.01/KN/ISBDS-CS/X/2023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84190" y="2293278"/>
            <a:ext cx="1599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u="sng" dirty="0" err="1" smtClean="0"/>
              <a:t>Diberikan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kepada</a:t>
            </a:r>
            <a:r>
              <a:rPr lang="en-US" sz="1400" u="sng" dirty="0" smtClean="0"/>
              <a:t> :</a:t>
            </a:r>
          </a:p>
          <a:p>
            <a:pPr algn="ctr"/>
            <a:r>
              <a:rPr lang="en-US" sz="1400" dirty="0" smtClean="0"/>
              <a:t>Issued to :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06731" y="3414347"/>
            <a:ext cx="2133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Tempat / </a:t>
            </a:r>
            <a:r>
              <a:rPr lang="en-US" sz="1400" u="sng" dirty="0" err="1" smtClean="0"/>
              <a:t>Tanggal</a:t>
            </a:r>
            <a:r>
              <a:rPr lang="en-US" sz="1400" u="sng" dirty="0" smtClean="0"/>
              <a:t> </a:t>
            </a:r>
            <a:r>
              <a:rPr lang="en-US" sz="1400" u="sng" dirty="0" err="1" smtClean="0"/>
              <a:t>Lahir</a:t>
            </a:r>
            <a:r>
              <a:rPr lang="en-US" sz="1400" dirty="0" smtClean="0"/>
              <a:t> </a:t>
            </a:r>
            <a:r>
              <a:rPr lang="en-US" sz="1400" dirty="0" smtClean="0"/>
              <a:t>:</a:t>
            </a:r>
            <a:endParaRPr lang="en-US" sz="1400" dirty="0" smtClean="0"/>
          </a:p>
          <a:p>
            <a:r>
              <a:rPr lang="en-US" sz="1400" dirty="0" smtClean="0"/>
              <a:t>Place / Date of Birth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2654972" y="3155825"/>
            <a:ext cx="4208881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343371" y="2627684"/>
            <a:ext cx="275588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4000" b="1" dirty="0" smtClean="0">
                <a:ln/>
                <a:latin typeface="Vivaldi" panose="03020602050506090804" pitchFamily="66" charset="0"/>
              </a:rPr>
              <a:t>Agus Riyanto</a:t>
            </a:r>
            <a:endParaRPr lang="en-US" sz="4000" b="1" cap="none" spc="0" dirty="0">
              <a:ln/>
              <a:effectLst/>
              <a:latin typeface="Vivaldi" panose="03020602050506090804" pitchFamily="66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959331" y="3449747"/>
            <a:ext cx="252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………………………, …/……/…… ,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508230" y="3398016"/>
            <a:ext cx="872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smtClean="0"/>
              <a:t>Alamat </a:t>
            </a:r>
            <a:r>
              <a:rPr lang="en-US" sz="1400" dirty="0" smtClean="0"/>
              <a:t> :</a:t>
            </a:r>
            <a:endParaRPr lang="en-US" sz="1400" dirty="0" smtClean="0"/>
          </a:p>
          <a:p>
            <a:r>
              <a:rPr lang="en-US" sz="1400" dirty="0"/>
              <a:t>A</a:t>
            </a:r>
            <a:r>
              <a:rPr lang="en-US" sz="1400" dirty="0" smtClean="0"/>
              <a:t>ddress</a:t>
            </a:r>
            <a:endParaRPr lang="en-US" sz="1400" dirty="0" smtClean="0"/>
          </a:p>
        </p:txBody>
      </p:sp>
      <p:sp>
        <p:nvSpPr>
          <p:cNvPr id="88" name="TextBox 87"/>
          <p:cNvSpPr txBox="1"/>
          <p:nvPr/>
        </p:nvSpPr>
        <p:spPr>
          <a:xfrm>
            <a:off x="6214309" y="3427180"/>
            <a:ext cx="316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………………………………………………………………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06731" y="3885442"/>
            <a:ext cx="1231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Pekerjaan</a:t>
            </a:r>
            <a:r>
              <a:rPr lang="en-US" sz="1400" u="sng" dirty="0" smtClean="0"/>
              <a:t>   </a:t>
            </a:r>
            <a:r>
              <a:rPr lang="en-US" sz="1400" dirty="0" smtClean="0"/>
              <a:t>  :</a:t>
            </a:r>
            <a:r>
              <a:rPr lang="en-US" sz="1400" u="sng" dirty="0" smtClean="0"/>
              <a:t>  </a:t>
            </a:r>
            <a:endParaRPr lang="en-US" sz="1400" u="sng" dirty="0" smtClean="0"/>
          </a:p>
          <a:p>
            <a:r>
              <a:rPr lang="en-US" sz="1400" dirty="0" smtClean="0"/>
              <a:t>Occupation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438713" y="3869111"/>
            <a:ext cx="1282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Kebangsaan</a:t>
            </a:r>
            <a:r>
              <a:rPr lang="en-US" sz="1400" dirty="0" smtClean="0"/>
              <a:t> :</a:t>
            </a:r>
            <a:endParaRPr lang="en-US" sz="1400" u="sng" dirty="0" smtClean="0"/>
          </a:p>
          <a:p>
            <a:r>
              <a:rPr lang="en-US" sz="1400" dirty="0" smtClean="0"/>
              <a:t>Nationality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60149" y="3861573"/>
            <a:ext cx="1013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Indonesia,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237880" y="3921236"/>
            <a:ext cx="14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……………………</a:t>
            </a:r>
            <a:endParaRPr lang="en-US" sz="1400" dirty="0" smtClean="0"/>
          </a:p>
        </p:txBody>
      </p:sp>
      <p:sp>
        <p:nvSpPr>
          <p:cNvPr id="93" name="TextBox 92"/>
          <p:cNvSpPr txBox="1"/>
          <p:nvPr/>
        </p:nvSpPr>
        <p:spPr>
          <a:xfrm>
            <a:off x="5508230" y="3844201"/>
            <a:ext cx="116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/>
              <a:t>K</a:t>
            </a:r>
            <a:r>
              <a:rPr lang="en-US" sz="1400" u="sng" dirty="0" err="1" smtClean="0"/>
              <a:t>eterangan</a:t>
            </a:r>
            <a:r>
              <a:rPr lang="en-US" sz="1400" dirty="0" smtClean="0"/>
              <a:t> :</a:t>
            </a:r>
            <a:endParaRPr lang="en-US" sz="1400" dirty="0" smtClean="0"/>
          </a:p>
          <a:p>
            <a:r>
              <a:rPr lang="en-US" sz="1400" dirty="0" smtClean="0"/>
              <a:t>Other data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521781" y="3886812"/>
            <a:ext cx="2856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……………………………………………………….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824077" y="4319283"/>
            <a:ext cx="139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Sabuk</a:t>
            </a:r>
            <a:r>
              <a:rPr lang="en-US" sz="1400" u="sng" dirty="0" smtClean="0"/>
              <a:t> / Tingkat</a:t>
            </a:r>
            <a:r>
              <a:rPr lang="en-US" sz="1400" dirty="0" smtClean="0"/>
              <a:t> :</a:t>
            </a:r>
          </a:p>
          <a:p>
            <a:r>
              <a:rPr lang="en-US" sz="1400" dirty="0" smtClean="0"/>
              <a:t>Belt / Level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96527" y="4367777"/>
            <a:ext cx="14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………………………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423804" y="4319283"/>
            <a:ext cx="1391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 err="1" smtClean="0"/>
              <a:t>Gelar</a:t>
            </a:r>
            <a:r>
              <a:rPr lang="en-US" sz="1400" u="sng" dirty="0" smtClean="0"/>
              <a:t>   </a:t>
            </a:r>
            <a:r>
              <a:rPr lang="en-US" sz="1400" dirty="0" smtClean="0"/>
              <a:t>                :</a:t>
            </a:r>
          </a:p>
          <a:p>
            <a:r>
              <a:rPr lang="en-US" sz="1400" dirty="0" smtClean="0"/>
              <a:t>Degree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696254" y="4355077"/>
            <a:ext cx="1483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………………………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565517" y="4785027"/>
            <a:ext cx="2705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Xxxxxxxxxxxxxx</a:t>
            </a:r>
            <a:r>
              <a:rPr lang="en-US" sz="1400" dirty="0" smtClean="0"/>
              <a:t>, xx/</a:t>
            </a:r>
            <a:r>
              <a:rPr lang="en-US" sz="1400" dirty="0" err="1" smtClean="0"/>
              <a:t>xxxxxxxxx</a:t>
            </a:r>
            <a:r>
              <a:rPr lang="en-US" sz="1400" dirty="0" smtClean="0"/>
              <a:t>/</a:t>
            </a:r>
            <a:r>
              <a:rPr lang="en-US" sz="1400" dirty="0" err="1" smtClean="0"/>
              <a:t>xxxx</a:t>
            </a:r>
            <a:r>
              <a:rPr lang="en-US" sz="1400" dirty="0" smtClean="0"/>
              <a:t> </a:t>
            </a:r>
          </a:p>
        </p:txBody>
      </p:sp>
      <p:sp>
        <p:nvSpPr>
          <p:cNvPr id="35" name="Flowchart: Off-page Connector 34"/>
          <p:cNvSpPr/>
          <p:nvPr/>
        </p:nvSpPr>
        <p:spPr>
          <a:xfrm>
            <a:off x="469900" y="249019"/>
            <a:ext cx="1484281" cy="1596783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IPSI FC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90770"/>
            <a:ext cx="1287723" cy="1224813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7393781" y="336490"/>
            <a:ext cx="1270938" cy="1227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3289" y="371037"/>
            <a:ext cx="1188720" cy="1147976"/>
          </a:xfrm>
          <a:prstGeom prst="rect">
            <a:avLst/>
          </a:prstGeom>
        </p:spPr>
      </p:pic>
      <p:pic>
        <p:nvPicPr>
          <p:cNvPr id="1026" name="Picture 2" descr="cap cipta sejati OK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3176">
            <a:off x="6221705" y="5049500"/>
            <a:ext cx="1313168" cy="12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tttdd"/>
          <p:cNvPicPr/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09" y="5333683"/>
            <a:ext cx="1148080" cy="9912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7066" y="4880115"/>
            <a:ext cx="830903" cy="146304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015110" y="3153489"/>
            <a:ext cx="35504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 monospaced for SAP" panose="020B0609020202030204" pitchFamily="49" charset="0"/>
              </a:rPr>
              <a:t>NIA : ………………………………………….</a:t>
            </a:r>
            <a:endParaRPr lang="en-US" sz="1100" b="1" dirty="0" smtClean="0"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30" y="2751"/>
            <a:ext cx="9906859" cy="685249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6790" y="2748424"/>
            <a:ext cx="3072650" cy="279221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05267" y="249019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Edwardian Script ITC" panose="030303020407070D0804" pitchFamily="66" charset="0"/>
              </a:rPr>
              <a:t>Institut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Seni</a:t>
            </a:r>
            <a:r>
              <a:rPr lang="en-US" sz="3200" dirty="0" smtClean="0">
                <a:latin typeface="Edwardian Script ITC" panose="030303020407070D0804" pitchFamily="66" charset="0"/>
              </a:rPr>
              <a:t> Bela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Diri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Silat</a:t>
            </a:r>
            <a:endParaRPr lang="en-US" sz="3200" dirty="0">
              <a:latin typeface="Edwardian Script ITC" panose="030303020407070D0804" pitchFamily="66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527" y="723066"/>
            <a:ext cx="3224742" cy="44501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205077" y="1065418"/>
            <a:ext cx="501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CIPTA SEJATI INSTITUTE OF ART SELF DEFENSE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009281" y="1463583"/>
            <a:ext cx="5384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06498" y="1515583"/>
            <a:ext cx="33393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CERTIFICATE</a:t>
            </a:r>
            <a:endParaRPr lang="en-US" sz="3600" b="1" cap="none" spc="0" dirty="0">
              <a:ln/>
              <a:solidFill>
                <a:schemeClr val="accent5">
                  <a:lumMod val="5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66040" y="5052794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GURU BESAR,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16700" y="5998538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G.B. Ir. SANTOSO</a:t>
            </a:r>
          </a:p>
        </p:txBody>
      </p:sp>
      <p:sp>
        <p:nvSpPr>
          <p:cNvPr id="35" name="Flowchart: Off-page Connector 34"/>
          <p:cNvSpPr/>
          <p:nvPr/>
        </p:nvSpPr>
        <p:spPr>
          <a:xfrm>
            <a:off x="469900" y="249019"/>
            <a:ext cx="1484281" cy="1596783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IPSI FC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90770"/>
            <a:ext cx="1287723" cy="1224813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7393781" y="336490"/>
            <a:ext cx="1270938" cy="1227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3289" y="371037"/>
            <a:ext cx="1188720" cy="1147976"/>
          </a:xfrm>
          <a:prstGeom prst="rect">
            <a:avLst/>
          </a:prstGeom>
        </p:spPr>
      </p:pic>
      <p:pic>
        <p:nvPicPr>
          <p:cNvPr id="1026" name="Picture 2" descr="cap cipta sejati OK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3176">
            <a:off x="6221705" y="5049500"/>
            <a:ext cx="1313168" cy="12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tttdd"/>
          <p:cNvPicPr/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09" y="5333683"/>
            <a:ext cx="1148080" cy="9912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11515" y="4875325"/>
            <a:ext cx="830903" cy="14630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54472" y="2063302"/>
            <a:ext cx="355040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 monospaced for SAP" panose="020B0609020202030204" pitchFamily="49" charset="0"/>
              </a:rPr>
              <a:t> </a:t>
            </a:r>
            <a:endParaRPr lang="en-US" sz="1100" b="1" dirty="0" smtClean="0"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88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30" y="2751"/>
            <a:ext cx="9906859" cy="685249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6790" y="2748424"/>
            <a:ext cx="3072650" cy="279221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05267" y="249019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Edwardian Script ITC" panose="030303020407070D0804" pitchFamily="66" charset="0"/>
              </a:rPr>
              <a:t>Institut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Seni</a:t>
            </a:r>
            <a:r>
              <a:rPr lang="en-US" sz="3200" dirty="0" smtClean="0">
                <a:latin typeface="Edwardian Script ITC" panose="030303020407070D0804" pitchFamily="66" charset="0"/>
              </a:rPr>
              <a:t> Bela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Diri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Silat</a:t>
            </a:r>
            <a:endParaRPr lang="en-US" sz="3200" dirty="0">
              <a:latin typeface="Edwardian Script ITC" panose="030303020407070D0804" pitchFamily="66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527" y="723066"/>
            <a:ext cx="3224742" cy="44501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205077" y="1065418"/>
            <a:ext cx="501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CIPTA SEJATI INSTITUTE OF ART SELF DEFENSE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009281" y="1463583"/>
            <a:ext cx="5384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06498" y="1515583"/>
            <a:ext cx="33393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CERTIFICATE</a:t>
            </a:r>
            <a:endParaRPr lang="en-US" sz="3600" b="1" cap="none" spc="0" dirty="0">
              <a:ln/>
              <a:solidFill>
                <a:schemeClr val="accent5">
                  <a:lumMod val="5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66040" y="5052794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GURU BESAR,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16700" y="5998538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G.B. Ir. SANTOSO</a:t>
            </a:r>
          </a:p>
        </p:txBody>
      </p:sp>
      <p:sp>
        <p:nvSpPr>
          <p:cNvPr id="35" name="Flowchart: Off-page Connector 34"/>
          <p:cNvSpPr/>
          <p:nvPr/>
        </p:nvSpPr>
        <p:spPr>
          <a:xfrm>
            <a:off x="469900" y="249019"/>
            <a:ext cx="1484281" cy="1596783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IPSI FC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90770"/>
            <a:ext cx="1287723" cy="1224813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7393781" y="336490"/>
            <a:ext cx="1270938" cy="1227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3289" y="371037"/>
            <a:ext cx="1188720" cy="1147976"/>
          </a:xfrm>
          <a:prstGeom prst="rect">
            <a:avLst/>
          </a:prstGeom>
        </p:spPr>
      </p:pic>
      <p:pic>
        <p:nvPicPr>
          <p:cNvPr id="1026" name="Picture 2" descr="cap cipta sejati OK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3176">
            <a:off x="6221705" y="5049500"/>
            <a:ext cx="1313168" cy="12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tttdd"/>
          <p:cNvPicPr/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09" y="5333683"/>
            <a:ext cx="1148080" cy="9912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24962" y="4870977"/>
            <a:ext cx="830903" cy="14630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54472" y="2063302"/>
            <a:ext cx="355040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 monospaced for SAP" panose="020B0609020202030204" pitchFamily="49" charset="0"/>
              </a:rPr>
              <a:t> </a:t>
            </a:r>
            <a:endParaRPr lang="en-US" sz="1100" b="1" dirty="0" smtClean="0"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30" y="2751"/>
            <a:ext cx="9906859" cy="685249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6790" y="2748424"/>
            <a:ext cx="3072650" cy="279221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05267" y="249019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Edwardian Script ITC" panose="030303020407070D0804" pitchFamily="66" charset="0"/>
              </a:rPr>
              <a:t>Institut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Seni</a:t>
            </a:r>
            <a:r>
              <a:rPr lang="en-US" sz="3200" dirty="0" smtClean="0">
                <a:latin typeface="Edwardian Script ITC" panose="030303020407070D0804" pitchFamily="66" charset="0"/>
              </a:rPr>
              <a:t> Bela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Diri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Silat</a:t>
            </a:r>
            <a:endParaRPr lang="en-US" sz="3200" dirty="0">
              <a:latin typeface="Edwardian Script ITC" panose="030303020407070D0804" pitchFamily="66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527" y="723066"/>
            <a:ext cx="3224742" cy="44501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205077" y="1065418"/>
            <a:ext cx="501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CIPTA SEJATI INSTITUTE OF ART SELF DEFENSE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009281" y="1463583"/>
            <a:ext cx="5384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06498" y="1515583"/>
            <a:ext cx="33393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CERTIFICATE</a:t>
            </a:r>
            <a:endParaRPr lang="en-US" sz="3600" b="1" cap="none" spc="0" dirty="0">
              <a:ln/>
              <a:solidFill>
                <a:schemeClr val="accent5">
                  <a:lumMod val="5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66040" y="5052794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GURU BESAR,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16700" y="5998538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G.B. Ir. SANTOSO</a:t>
            </a:r>
          </a:p>
        </p:txBody>
      </p:sp>
      <p:sp>
        <p:nvSpPr>
          <p:cNvPr id="35" name="Flowchart: Off-page Connector 34"/>
          <p:cNvSpPr/>
          <p:nvPr/>
        </p:nvSpPr>
        <p:spPr>
          <a:xfrm>
            <a:off x="469900" y="249019"/>
            <a:ext cx="1484281" cy="1596783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IPSI FC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90770"/>
            <a:ext cx="1287723" cy="1224813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7393781" y="336490"/>
            <a:ext cx="1270938" cy="1227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3289" y="371037"/>
            <a:ext cx="1188720" cy="1147976"/>
          </a:xfrm>
          <a:prstGeom prst="rect">
            <a:avLst/>
          </a:prstGeom>
        </p:spPr>
      </p:pic>
      <p:pic>
        <p:nvPicPr>
          <p:cNvPr id="1026" name="Picture 2" descr="cap cipta sejati OK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3176">
            <a:off x="6221705" y="5049500"/>
            <a:ext cx="1313168" cy="12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tttdd"/>
          <p:cNvPicPr/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09" y="5333683"/>
            <a:ext cx="1148080" cy="9912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33840" y="4875325"/>
            <a:ext cx="830903" cy="14630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54472" y="2063302"/>
            <a:ext cx="355040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 monospaced for SAP" panose="020B0609020202030204" pitchFamily="49" charset="0"/>
              </a:rPr>
              <a:t> </a:t>
            </a:r>
            <a:endParaRPr lang="en-US" sz="1100" b="1" dirty="0" smtClean="0"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30" y="2751"/>
            <a:ext cx="9906859" cy="685249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6790" y="2748424"/>
            <a:ext cx="3072650" cy="279221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05267" y="249019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Edwardian Script ITC" panose="030303020407070D0804" pitchFamily="66" charset="0"/>
              </a:rPr>
              <a:t>Institut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Seni</a:t>
            </a:r>
            <a:r>
              <a:rPr lang="en-US" sz="3200" dirty="0" smtClean="0">
                <a:latin typeface="Edwardian Script ITC" panose="030303020407070D0804" pitchFamily="66" charset="0"/>
              </a:rPr>
              <a:t> Bela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Diri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Silat</a:t>
            </a:r>
            <a:endParaRPr lang="en-US" sz="3200" dirty="0">
              <a:latin typeface="Edwardian Script ITC" panose="030303020407070D0804" pitchFamily="66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527" y="723066"/>
            <a:ext cx="3224742" cy="44501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205077" y="1065418"/>
            <a:ext cx="501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CIPTA SEJATI INSTITUTE OF ART SELF DEFENSE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009281" y="1463583"/>
            <a:ext cx="5384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06498" y="1515583"/>
            <a:ext cx="33393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CERTIFICATE</a:t>
            </a:r>
            <a:endParaRPr lang="en-US" sz="3600" b="1" cap="none" spc="0" dirty="0">
              <a:ln/>
              <a:solidFill>
                <a:schemeClr val="accent5">
                  <a:lumMod val="5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66040" y="5052794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GURU BESAR,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16700" y="5998538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G.B. Ir. SANTOSO</a:t>
            </a:r>
          </a:p>
        </p:txBody>
      </p:sp>
      <p:sp>
        <p:nvSpPr>
          <p:cNvPr id="35" name="Flowchart: Off-page Connector 34"/>
          <p:cNvSpPr/>
          <p:nvPr/>
        </p:nvSpPr>
        <p:spPr>
          <a:xfrm>
            <a:off x="469900" y="249019"/>
            <a:ext cx="1484281" cy="1596783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IPSI FC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90770"/>
            <a:ext cx="1287723" cy="1224813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7393781" y="336490"/>
            <a:ext cx="1270938" cy="1227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3289" y="371037"/>
            <a:ext cx="1188720" cy="1147976"/>
          </a:xfrm>
          <a:prstGeom prst="rect">
            <a:avLst/>
          </a:prstGeom>
        </p:spPr>
      </p:pic>
      <p:pic>
        <p:nvPicPr>
          <p:cNvPr id="1026" name="Picture 2" descr="cap cipta sejati OK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3176">
            <a:off x="6221705" y="5049500"/>
            <a:ext cx="1313168" cy="12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tttdd"/>
          <p:cNvPicPr/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09" y="5333683"/>
            <a:ext cx="1148080" cy="9912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1831" y="4847158"/>
            <a:ext cx="830903" cy="14630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54472" y="2063302"/>
            <a:ext cx="355040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 monospaced for SAP" panose="020B0609020202030204" pitchFamily="49" charset="0"/>
              </a:rPr>
              <a:t> </a:t>
            </a:r>
            <a:endParaRPr lang="en-US" sz="1100" b="1" dirty="0" smtClean="0"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0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430" y="2751"/>
            <a:ext cx="9906859" cy="6852498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6790" y="2748424"/>
            <a:ext cx="3072650" cy="279221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705267" y="249019"/>
            <a:ext cx="391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Edwardian Script ITC" panose="030303020407070D0804" pitchFamily="66" charset="0"/>
              </a:rPr>
              <a:t>Institut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Seni</a:t>
            </a:r>
            <a:r>
              <a:rPr lang="en-US" sz="3200" dirty="0" smtClean="0">
                <a:latin typeface="Edwardian Script ITC" panose="030303020407070D0804" pitchFamily="66" charset="0"/>
              </a:rPr>
              <a:t> Bela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Diri</a:t>
            </a:r>
            <a:r>
              <a:rPr lang="en-US" sz="3200" dirty="0" smtClean="0">
                <a:latin typeface="Edwardian Script ITC" panose="030303020407070D0804" pitchFamily="66" charset="0"/>
              </a:rPr>
              <a:t> </a:t>
            </a:r>
            <a:r>
              <a:rPr lang="en-US" sz="3200" dirty="0" err="1" smtClean="0">
                <a:latin typeface="Edwardian Script ITC" panose="030303020407070D0804" pitchFamily="66" charset="0"/>
              </a:rPr>
              <a:t>Silat</a:t>
            </a:r>
            <a:endParaRPr lang="en-US" sz="3200" dirty="0">
              <a:latin typeface="Edwardian Script ITC" panose="030303020407070D0804" pitchFamily="66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527" y="723066"/>
            <a:ext cx="3224742" cy="445016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205077" y="1065418"/>
            <a:ext cx="501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CIPTA SEJATI INSTITUTE OF ART SELF DEFENSE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009281" y="1463583"/>
            <a:ext cx="53845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106498" y="1515583"/>
            <a:ext cx="333937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3600" b="1" dirty="0" smtClean="0">
                <a:ln/>
                <a:solidFill>
                  <a:schemeClr val="accent5">
                    <a:lumMod val="50000"/>
                  </a:schemeClr>
                </a:solidFill>
                <a:latin typeface="Book Antiqua" panose="02040602050305030304" pitchFamily="18" charset="0"/>
              </a:rPr>
              <a:t>CERTIFICATE</a:t>
            </a:r>
            <a:endParaRPr lang="en-US" sz="3600" b="1" cap="none" spc="0" dirty="0">
              <a:ln/>
              <a:solidFill>
                <a:schemeClr val="accent5">
                  <a:lumMod val="50000"/>
                </a:schemeClr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566040" y="5052794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GURU BESAR,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616700" y="5998538"/>
            <a:ext cx="2705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G.B. Ir. SANTOSO</a:t>
            </a:r>
          </a:p>
        </p:txBody>
      </p:sp>
      <p:sp>
        <p:nvSpPr>
          <p:cNvPr id="35" name="Flowchart: Off-page Connector 34"/>
          <p:cNvSpPr/>
          <p:nvPr/>
        </p:nvSpPr>
        <p:spPr>
          <a:xfrm>
            <a:off x="469900" y="249019"/>
            <a:ext cx="1484281" cy="1596783"/>
          </a:xfrm>
          <a:prstGeom prst="flowChartOffpageConnec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IPSI FC"/>
          <p:cNvPicPr/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290770"/>
            <a:ext cx="1287723" cy="1224813"/>
          </a:xfrm>
          <a:prstGeom prst="rect">
            <a:avLst/>
          </a:prstGeom>
          <a:noFill/>
        </p:spPr>
      </p:pic>
      <p:sp>
        <p:nvSpPr>
          <p:cNvPr id="4" name="Oval 3"/>
          <p:cNvSpPr/>
          <p:nvPr/>
        </p:nvSpPr>
        <p:spPr>
          <a:xfrm>
            <a:off x="7393781" y="336490"/>
            <a:ext cx="1270938" cy="12273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3289" y="371037"/>
            <a:ext cx="1188720" cy="1147976"/>
          </a:xfrm>
          <a:prstGeom prst="rect">
            <a:avLst/>
          </a:prstGeom>
        </p:spPr>
      </p:pic>
      <p:pic>
        <p:nvPicPr>
          <p:cNvPr id="1026" name="Picture 2" descr="cap cipta sejati OK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3176">
            <a:off x="6221705" y="5049500"/>
            <a:ext cx="1313168" cy="128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 descr="tttdd"/>
          <p:cNvPicPr/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509" y="5333683"/>
            <a:ext cx="1148080" cy="9912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99526" y="4861878"/>
            <a:ext cx="830903" cy="14630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54472" y="2063302"/>
            <a:ext cx="355040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 smtClean="0">
                <a:latin typeface="Arial monospaced for SAP" panose="020B0609020202030204" pitchFamily="49" charset="0"/>
              </a:rPr>
              <a:t> </a:t>
            </a:r>
            <a:endParaRPr lang="en-US" sz="1100" b="1" dirty="0" smtClean="0">
              <a:latin typeface="Arial monospaced for SAP" panose="020B06090202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7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191</Words>
  <Application>Microsoft Office PowerPoint</Application>
  <PresentationFormat>A4 Paper (210x297 mm)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monospaced for SAP</vt:lpstr>
      <vt:lpstr>Book Antiqua</vt:lpstr>
      <vt:lpstr>Calibri</vt:lpstr>
      <vt:lpstr>Calibri Light</vt:lpstr>
      <vt:lpstr>Edwardian Script ITC</vt:lpstr>
      <vt:lpstr>Vivaldi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AGUS RIYANTO</dc:creator>
  <cp:lastModifiedBy>AGUS RIYANTO</cp:lastModifiedBy>
  <cp:revision>38</cp:revision>
  <dcterms:created xsi:type="dcterms:W3CDTF">2023-10-14T05:18:16Z</dcterms:created>
  <dcterms:modified xsi:type="dcterms:W3CDTF">2023-10-20T02:33:41Z</dcterms:modified>
</cp:coreProperties>
</file>